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300" r:id="rId5"/>
    <p:sldId id="280" r:id="rId6"/>
    <p:sldId id="279" r:id="rId7"/>
    <p:sldId id="282" r:id="rId8"/>
    <p:sldId id="283" r:id="rId9"/>
    <p:sldId id="286" r:id="rId10"/>
    <p:sldId id="289" r:id="rId11"/>
    <p:sldId id="291" r:id="rId12"/>
    <p:sldId id="292" r:id="rId13"/>
    <p:sldId id="293" r:id="rId14"/>
    <p:sldId id="297" r:id="rId15"/>
    <p:sldId id="276" r:id="rId16"/>
    <p:sldId id="299" r:id="rId17"/>
    <p:sldId id="277" r:id="rId18"/>
    <p:sldId id="284" r:id="rId19"/>
    <p:sldId id="285" r:id="rId20"/>
    <p:sldId id="294" r:id="rId21"/>
    <p:sldId id="257" r:id="rId22"/>
    <p:sldId id="258" r:id="rId23"/>
    <p:sldId id="259" r:id="rId24"/>
    <p:sldId id="260" r:id="rId25"/>
    <p:sldId id="261" r:id="rId26"/>
    <p:sldId id="263" r:id="rId27"/>
    <p:sldId id="264" r:id="rId28"/>
    <p:sldId id="267" r:id="rId29"/>
    <p:sldId id="262" r:id="rId30"/>
    <p:sldId id="266" r:id="rId31"/>
    <p:sldId id="268" r:id="rId32"/>
    <p:sldId id="269" r:id="rId33"/>
    <p:sldId id="296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&#20613;&#31435;&#33865;&#36681;&#25563;\TXF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11100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比較圖!$R$1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比較圖!$R$2:$R$7201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28-4EBB-AE50-2E875157D1E3}"/>
            </c:ext>
          </c:extLst>
        </c:ser>
        <c:ser>
          <c:idx val="1"/>
          <c:order val="1"/>
          <c:tx>
            <c:strRef>
              <c:f>比較圖!$S$1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比較圖!$S$2:$S$7201</c:f>
              <c:numCache>
                <c:formatCode>General</c:formatCode>
                <c:ptCount val="7200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28-4EBB-AE50-2E875157D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422096"/>
        <c:axId val="570422424"/>
      </c:lineChart>
      <c:catAx>
        <c:axId val="570422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424"/>
        <c:crosses val="autoZero"/>
        <c:auto val="1"/>
        <c:lblAlgn val="ctr"/>
        <c:lblOffset val="100"/>
        <c:noMultiLvlLbl val="0"/>
      </c:catAx>
      <c:valAx>
        <c:axId val="57042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比較圖!$H$1</c:f>
              <c:strCache>
                <c:ptCount val="1"/>
                <c:pt idx="0">
                  <c:v>台指選05 C 10800價差(實際-預測)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比較圖!$H$2:$H$7203</c:f>
              <c:numCache>
                <c:formatCode>General</c:formatCode>
                <c:ptCount val="7202"/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-30.026468587308955</c:v>
                </c:pt>
                <c:pt idx="778">
                  <c:v>-29.340697005637594</c:v>
                </c:pt>
                <c:pt idx="779">
                  <c:v>-29.889910673826307</c:v>
                </c:pt>
                <c:pt idx="780">
                  <c:v>-30.572868101678978</c:v>
                </c:pt>
                <c:pt idx="781">
                  <c:v>-30.019078425716543</c:v>
                </c:pt>
                <c:pt idx="782">
                  <c:v>-30.017230843080142</c:v>
                </c:pt>
                <c:pt idx="783">
                  <c:v>-29.464349777502321</c:v>
                </c:pt>
                <c:pt idx="784">
                  <c:v>-29.329618870071499</c:v>
                </c:pt>
                <c:pt idx="785">
                  <c:v>-29.327772455036211</c:v>
                </c:pt>
                <c:pt idx="786">
                  <c:v>-28.775775378074286</c:v>
                </c:pt>
                <c:pt idx="787">
                  <c:v>-28.906834295601584</c:v>
                </c:pt>
                <c:pt idx="788">
                  <c:v>-28.222841862198038</c:v>
                </c:pt>
                <c:pt idx="789">
                  <c:v>-28.770235702704667</c:v>
                </c:pt>
                <c:pt idx="790">
                  <c:v>-28.219148527017751</c:v>
                </c:pt>
                <c:pt idx="791">
                  <c:v>-28.217301834094542</c:v>
                </c:pt>
                <c:pt idx="792">
                  <c:v>-28.89759473596223</c:v>
                </c:pt>
                <c:pt idx="793">
                  <c:v>-29.445871837600862</c:v>
                </c:pt>
                <c:pt idx="794">
                  <c:v>-30.414186743859318</c:v>
                </c:pt>
                <c:pt idx="795">
                  <c:v>-32.073709600463189</c:v>
                </c:pt>
                <c:pt idx="796">
                  <c:v>-31.517164904300444</c:v>
                </c:pt>
                <c:pt idx="797">
                  <c:v>-32.070017579403611</c:v>
                </c:pt>
                <c:pt idx="798">
                  <c:v>-31.513472574163643</c:v>
                </c:pt>
                <c:pt idx="799">
                  <c:v>-31.511626383789007</c:v>
                </c:pt>
                <c:pt idx="800">
                  <c:v>-30.955989668104849</c:v>
                </c:pt>
                <c:pt idx="801">
                  <c:v>-30.954143315246256</c:v>
                </c:pt>
                <c:pt idx="802">
                  <c:v>-30.506087711494729</c:v>
                </c:pt>
                <c:pt idx="803">
                  <c:v>-30.083225808827592</c:v>
                </c:pt>
                <c:pt idx="804">
                  <c:v>-30.081378084692005</c:v>
                </c:pt>
                <c:pt idx="805">
                  <c:v>-30.633292488993902</c:v>
                </c:pt>
                <c:pt idx="806">
                  <c:v>-30.764188482935424</c:v>
                </c:pt>
                <c:pt idx="807">
                  <c:v>-30.629597213415764</c:v>
                </c:pt>
                <c:pt idx="808">
                  <c:v>-31.737998589875133</c:v>
                </c:pt>
                <c:pt idx="809">
                  <c:v>-31.736151193917067</c:v>
                </c:pt>
                <c:pt idx="810">
                  <c:v>-31.046017798846151</c:v>
                </c:pt>
                <c:pt idx="811">
                  <c:v>-31.732456351416658</c:v>
                </c:pt>
                <c:pt idx="812">
                  <c:v>-31.597934642525615</c:v>
                </c:pt>
                <c:pt idx="813">
                  <c:v>-31.59608850058703</c:v>
                </c:pt>
                <c:pt idx="814">
                  <c:v>-30.461572179418908</c:v>
                </c:pt>
                <c:pt idx="815">
                  <c:v>-30.19439402858734</c:v>
                </c:pt>
                <c:pt idx="816">
                  <c:v>-30.325216395423013</c:v>
                </c:pt>
                <c:pt idx="817">
                  <c:v>-30.456037566393206</c:v>
                </c:pt>
                <c:pt idx="818">
                  <c:v>-30.586857537972719</c:v>
                </c:pt>
                <c:pt idx="819">
                  <c:v>-30.717676306631802</c:v>
                </c:pt>
                <c:pt idx="820">
                  <c:v>-30.848493868870719</c:v>
                </c:pt>
                <c:pt idx="821">
                  <c:v>-31.111976939997476</c:v>
                </c:pt>
                <c:pt idx="822">
                  <c:v>-31.110125359964513</c:v>
                </c:pt>
                <c:pt idx="823">
                  <c:v>-33.47182128831264</c:v>
                </c:pt>
                <c:pt idx="824">
                  <c:v>-33.176036510177255</c:v>
                </c:pt>
                <c:pt idx="825">
                  <c:v>-33.17418140362588</c:v>
                </c:pt>
                <c:pt idx="826">
                  <c:v>-32.454921059751541</c:v>
                </c:pt>
                <c:pt idx="827">
                  <c:v>-31.247626372575724</c:v>
                </c:pt>
                <c:pt idx="828">
                  <c:v>-32.072260730331436</c:v>
                </c:pt>
                <c:pt idx="829">
                  <c:v>-30.508856723618919</c:v>
                </c:pt>
                <c:pt idx="830">
                  <c:v>-31.366173971518947</c:v>
                </c:pt>
                <c:pt idx="831">
                  <c:v>-29.801804565579914</c:v>
                </c:pt>
                <c:pt idx="832">
                  <c:v>-30.064816568363312</c:v>
                </c:pt>
                <c:pt idx="833">
                  <c:v>-29.930520682766655</c:v>
                </c:pt>
                <c:pt idx="834">
                  <c:v>-30.325966819029418</c:v>
                </c:pt>
                <c:pt idx="835">
                  <c:v>-30.324103055116211</c:v>
                </c:pt>
                <c:pt idx="836">
                  <c:v>-29.44787810716025</c:v>
                </c:pt>
                <c:pt idx="837">
                  <c:v>-29.446014746856235</c:v>
                </c:pt>
                <c:pt idx="838">
                  <c:v>-29.483699090057598</c:v>
                </c:pt>
                <c:pt idx="839">
                  <c:v>-28.746624641892595</c:v>
                </c:pt>
                <c:pt idx="840">
                  <c:v>-29.009552420095133</c:v>
                </c:pt>
                <c:pt idx="841">
                  <c:v>-29.700583167853438</c:v>
                </c:pt>
                <c:pt idx="842">
                  <c:v>-29.434310961036317</c:v>
                </c:pt>
                <c:pt idx="843">
                  <c:v>-30.000270516651653</c:v>
                </c:pt>
                <c:pt idx="844">
                  <c:v>-28.9959062158714</c:v>
                </c:pt>
                <c:pt idx="845">
                  <c:v>-29.127589119590994</c:v>
                </c:pt>
                <c:pt idx="846">
                  <c:v>-29.823028200053159</c:v>
                </c:pt>
                <c:pt idx="847">
                  <c:v>-29.256176556059472</c:v>
                </c:pt>
                <c:pt idx="848">
                  <c:v>-29.819296769522225</c:v>
                </c:pt>
                <c:pt idx="849">
                  <c:v>-29.817431028808642</c:v>
                </c:pt>
                <c:pt idx="850">
                  <c:v>-30.38144512056715</c:v>
                </c:pt>
                <c:pt idx="851">
                  <c:v>-30.379579594954521</c:v>
                </c:pt>
                <c:pt idx="852">
                  <c:v>-30.812290058729559</c:v>
                </c:pt>
                <c:pt idx="853">
                  <c:v>-31.245976260113821</c:v>
                </c:pt>
                <c:pt idx="854">
                  <c:v>-32.38228139405237</c:v>
                </c:pt>
                <c:pt idx="855">
                  <c:v>-30.943001264939994</c:v>
                </c:pt>
                <c:pt idx="856">
                  <c:v>-31.652283833394904</c:v>
                </c:pt>
                <c:pt idx="857">
                  <c:v>-29.531841641365645</c:v>
                </c:pt>
                <c:pt idx="858">
                  <c:v>-28.692968386919347</c:v>
                </c:pt>
                <c:pt idx="859">
                  <c:v>-28.844730034837085</c:v>
                </c:pt>
                <c:pt idx="860">
                  <c:v>-31.675221542862346</c:v>
                </c:pt>
                <c:pt idx="861">
                  <c:v>-31.271813325278345</c:v>
                </c:pt>
                <c:pt idx="862">
                  <c:v>-29.271260410789182</c:v>
                </c:pt>
                <c:pt idx="863">
                  <c:v>-30.109864691786242</c:v>
                </c:pt>
                <c:pt idx="864">
                  <c:v>-29.68733160402644</c:v>
                </c:pt>
                <c:pt idx="865">
                  <c:v>-28.422341579662316</c:v>
                </c:pt>
                <c:pt idx="866">
                  <c:v>-27.394189208462194</c:v>
                </c:pt>
                <c:pt idx="867">
                  <c:v>-30.628911703272934</c:v>
                </c:pt>
                <c:pt idx="868">
                  <c:v>-30.206184652398406</c:v>
                </c:pt>
                <c:pt idx="869">
                  <c:v>-29.915873550895412</c:v>
                </c:pt>
                <c:pt idx="870">
                  <c:v>-29.914008882819871</c:v>
                </c:pt>
                <c:pt idx="871">
                  <c:v>-28.597551190120612</c:v>
                </c:pt>
                <c:pt idx="872">
                  <c:v>-28.414545860897306</c:v>
                </c:pt>
                <c:pt idx="873">
                  <c:v>-29.69783908318459</c:v>
                </c:pt>
                <c:pt idx="874">
                  <c:v>-29.118829110121624</c:v>
                </c:pt>
                <c:pt idx="875">
                  <c:v>-30.403751708278833</c:v>
                </c:pt>
                <c:pt idx="876">
                  <c:v>-29.428878059657109</c:v>
                </c:pt>
                <c:pt idx="877">
                  <c:v>-29.558680329835624</c:v>
                </c:pt>
                <c:pt idx="878">
                  <c:v>-27.827904268578095</c:v>
                </c:pt>
                <c:pt idx="879">
                  <c:v>-30.423272263910803</c:v>
                </c:pt>
                <c:pt idx="880">
                  <c:v>-30.28973981253057</c:v>
                </c:pt>
                <c:pt idx="881">
                  <c:v>-29.710593828594028</c:v>
                </c:pt>
                <c:pt idx="882">
                  <c:v>-30.417666316249779</c:v>
                </c:pt>
                <c:pt idx="883">
                  <c:v>-30.415797633260809</c:v>
                </c:pt>
                <c:pt idx="884">
                  <c:v>-28.338159567924777</c:v>
                </c:pt>
                <c:pt idx="885">
                  <c:v>-29.227256079953804</c:v>
                </c:pt>
                <c:pt idx="886">
                  <c:v>-28.20271278641394</c:v>
                </c:pt>
                <c:pt idx="887">
                  <c:v>-28.200853958962398</c:v>
                </c:pt>
                <c:pt idx="888">
                  <c:v>-30.198995114685204</c:v>
                </c:pt>
                <c:pt idx="889">
                  <c:v>-29.621311348596464</c:v>
                </c:pt>
                <c:pt idx="890">
                  <c:v>-28.470474115257275</c:v>
                </c:pt>
                <c:pt idx="891">
                  <c:v>-28.468614206931306</c:v>
                </c:pt>
                <c:pt idx="892">
                  <c:v>-30.761709476351825</c:v>
                </c:pt>
                <c:pt idx="893">
                  <c:v>-32.613874349925936</c:v>
                </c:pt>
                <c:pt idx="894">
                  <c:v>-29.03707913153994</c:v>
                </c:pt>
                <c:pt idx="895">
                  <c:v>-29.61015574967405</c:v>
                </c:pt>
                <c:pt idx="896">
                  <c:v>-29.60829642430781</c:v>
                </c:pt>
                <c:pt idx="897">
                  <c:v>-29.606437082137745</c:v>
                </c:pt>
                <c:pt idx="898">
                  <c:v>-29.47282492254817</c:v>
                </c:pt>
                <c:pt idx="899">
                  <c:v>-30.441968119721423</c:v>
                </c:pt>
                <c:pt idx="900">
                  <c:v>-35.549569043836527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-31.952997780381338</c:v>
                </c:pt>
                <c:pt idx="917">
                  <c:v>-31.011819995599581</c:v>
                </c:pt>
                <c:pt idx="918">
                  <c:v>-28.712951216879446</c:v>
                </c:pt>
                <c:pt idx="919">
                  <c:v>-28.750317853684464</c:v>
                </c:pt>
                <c:pt idx="920">
                  <c:v>-27.781539012426947</c:v>
                </c:pt>
                <c:pt idx="921">
                  <c:v>-27.629440258950126</c:v>
                </c:pt>
                <c:pt idx="922">
                  <c:v>-26.757841495873436</c:v>
                </c:pt>
                <c:pt idx="923">
                  <c:v>-24.596998540097957</c:v>
                </c:pt>
                <c:pt idx="924">
                  <c:v>-29.607572548855387</c:v>
                </c:pt>
                <c:pt idx="925">
                  <c:v>-29.787569719318526</c:v>
                </c:pt>
                <c:pt idx="926">
                  <c:v>-27.8262719926297</c:v>
                </c:pt>
                <c:pt idx="927">
                  <c:v>-28.110463359957066</c:v>
                </c:pt>
                <c:pt idx="928">
                  <c:v>-28.849290631996155</c:v>
                </c:pt>
                <c:pt idx="929">
                  <c:v>-27.03621644456689</c:v>
                </c:pt>
                <c:pt idx="930">
                  <c:v>-26.58479437049391</c:v>
                </c:pt>
                <c:pt idx="931">
                  <c:v>-24.534324665956774</c:v>
                </c:pt>
                <c:pt idx="932">
                  <c:v>-27.550484155805862</c:v>
                </c:pt>
                <c:pt idx="933">
                  <c:v>-28.58022145311952</c:v>
                </c:pt>
                <c:pt idx="934">
                  <c:v>-29.873311235388428</c:v>
                </c:pt>
                <c:pt idx="935">
                  <c:v>-30.06622400995002</c:v>
                </c:pt>
                <c:pt idx="936">
                  <c:v>-26.804970616838546</c:v>
                </c:pt>
                <c:pt idx="937">
                  <c:v>-24.79366914194361</c:v>
                </c:pt>
                <c:pt idx="938">
                  <c:v>-24.210274142733397</c:v>
                </c:pt>
                <c:pt idx="939">
                  <c:v>-23.627787789568174</c:v>
                </c:pt>
                <c:pt idx="940">
                  <c:v>-23.755867913860129</c:v>
                </c:pt>
                <c:pt idx="941">
                  <c:v>-30.795685187079471</c:v>
                </c:pt>
                <c:pt idx="942">
                  <c:v>-31.508530203972441</c:v>
                </c:pt>
                <c:pt idx="943">
                  <c:v>-29.186599498905707</c:v>
                </c:pt>
                <c:pt idx="944">
                  <c:v>-26.926052912146588</c:v>
                </c:pt>
                <c:pt idx="945">
                  <c:v>-25.816885408589769</c:v>
                </c:pt>
                <c:pt idx="946">
                  <c:v>-29.479900670066854</c:v>
                </c:pt>
                <c:pt idx="947">
                  <c:v>-24.627334724381399</c:v>
                </c:pt>
                <c:pt idx="948">
                  <c:v>-24.940727892993891</c:v>
                </c:pt>
                <c:pt idx="949">
                  <c:v>-29.507468786271602</c:v>
                </c:pt>
                <c:pt idx="950">
                  <c:v>-26.561333125447163</c:v>
                </c:pt>
                <c:pt idx="951">
                  <c:v>-26.29583423947588</c:v>
                </c:pt>
                <c:pt idx="952">
                  <c:v>-27.293971532748401</c:v>
                </c:pt>
                <c:pt idx="953">
                  <c:v>-28.617713745422407</c:v>
                </c:pt>
                <c:pt idx="954">
                  <c:v>-27.187373789669437</c:v>
                </c:pt>
                <c:pt idx="955">
                  <c:v>-26.279551840942986</c:v>
                </c:pt>
                <c:pt idx="956">
                  <c:v>-25.505699285166884</c:v>
                </c:pt>
                <c:pt idx="957">
                  <c:v>-28.314410600701194</c:v>
                </c:pt>
                <c:pt idx="958">
                  <c:v>-25.874437250968185</c:v>
                </c:pt>
                <c:pt idx="959">
                  <c:v>-23.007824828888261</c:v>
                </c:pt>
                <c:pt idx="960">
                  <c:v>-26.816903646173159</c:v>
                </c:pt>
                <c:pt idx="961">
                  <c:v>-26.772099222764155</c:v>
                </c:pt>
                <c:pt idx="962">
                  <c:v>-26.728517524868039</c:v>
                </c:pt>
                <c:pt idx="963">
                  <c:v>-31.075078414147356</c:v>
                </c:pt>
                <c:pt idx="964">
                  <c:v>-28.814978463236912</c:v>
                </c:pt>
                <c:pt idx="965">
                  <c:v>-30.071282548039562</c:v>
                </c:pt>
                <c:pt idx="966">
                  <c:v>-29.63410399805889</c:v>
                </c:pt>
                <c:pt idx="967">
                  <c:v>-27.547834459250225</c:v>
                </c:pt>
                <c:pt idx="968">
                  <c:v>-25.51710144244862</c:v>
                </c:pt>
                <c:pt idx="969">
                  <c:v>-26.039250167486898</c:v>
                </c:pt>
                <c:pt idx="970">
                  <c:v>-31.017349451327391</c:v>
                </c:pt>
                <c:pt idx="971">
                  <c:v>-31.594204348632047</c:v>
                </c:pt>
                <c:pt idx="972">
                  <c:v>-27.545848603903323</c:v>
                </c:pt>
                <c:pt idx="973">
                  <c:v>-27.581824456358845</c:v>
                </c:pt>
                <c:pt idx="974">
                  <c:v>-28.841463788422516</c:v>
                </c:pt>
                <c:pt idx="975">
                  <c:v>-31.005379627236834</c:v>
                </c:pt>
                <c:pt idx="976">
                  <c:v>-29.656744057447213</c:v>
                </c:pt>
                <c:pt idx="977">
                  <c:v>-27.274845281470334</c:v>
                </c:pt>
                <c:pt idx="978">
                  <c:v>-29.451256250118604</c:v>
                </c:pt>
                <c:pt idx="979">
                  <c:v>-30.140295947088816</c:v>
                </c:pt>
                <c:pt idx="980">
                  <c:v>-26.216100057819858</c:v>
                </c:pt>
                <c:pt idx="981">
                  <c:v>-27.163444907958365</c:v>
                </c:pt>
                <c:pt idx="982">
                  <c:v>-28.538778337950134</c:v>
                </c:pt>
                <c:pt idx="983">
                  <c:v>-26.734237684616346</c:v>
                </c:pt>
                <c:pt idx="984">
                  <c:v>-30.046396610343436</c:v>
                </c:pt>
                <c:pt idx="985">
                  <c:v>-31.206815616557833</c:v>
                </c:pt>
                <c:pt idx="986">
                  <c:v>-29.557408008871789</c:v>
                </c:pt>
                <c:pt idx="987">
                  <c:v>-28.434348357052841</c:v>
                </c:pt>
                <c:pt idx="988">
                  <c:v>-29.47897303780519</c:v>
                </c:pt>
                <c:pt idx="989">
                  <c:v>-29.179828839648508</c:v>
                </c:pt>
                <c:pt idx="990">
                  <c:v>-29.675536067471512</c:v>
                </c:pt>
                <c:pt idx="991">
                  <c:v>-28.417058077764523</c:v>
                </c:pt>
                <c:pt idx="992">
                  <c:v>-30.105431068059261</c:v>
                </c:pt>
                <c:pt idx="993">
                  <c:v>-28.975792220612675</c:v>
                </c:pt>
                <c:pt idx="994">
                  <c:v>-28.712548400438209</c:v>
                </c:pt>
                <c:pt idx="995">
                  <c:v>-27.455647438796404</c:v>
                </c:pt>
                <c:pt idx="996">
                  <c:v>-28.578100199511027</c:v>
                </c:pt>
                <c:pt idx="997">
                  <c:v>-29.442993017359186</c:v>
                </c:pt>
                <c:pt idx="998">
                  <c:v>-29.007226165340398</c:v>
                </c:pt>
                <c:pt idx="999">
                  <c:v>-29.308636489823584</c:v>
                </c:pt>
                <c:pt idx="1000">
                  <c:v>-27.100817705223562</c:v>
                </c:pt>
                <c:pt idx="1001">
                  <c:v>-27.229695326969704</c:v>
                </c:pt>
                <c:pt idx="1002">
                  <c:v>-27.798535489366259</c:v>
                </c:pt>
                <c:pt idx="1003">
                  <c:v>-26.252898753903537</c:v>
                </c:pt>
                <c:pt idx="1004">
                  <c:v>-23.443654037934721</c:v>
                </c:pt>
                <c:pt idx="1005">
                  <c:v>-29.266115863054438</c:v>
                </c:pt>
                <c:pt idx="1006">
                  <c:v>-31.571233577658859</c:v>
                </c:pt>
                <c:pt idx="1007">
                  <c:v>-28.143482310298168</c:v>
                </c:pt>
                <c:pt idx="1008">
                  <c:v>-28.929958000791885</c:v>
                </c:pt>
                <c:pt idx="1009">
                  <c:v>-27.438421627284697</c:v>
                </c:pt>
                <c:pt idx="1010">
                  <c:v>-30.01539506919471</c:v>
                </c:pt>
                <c:pt idx="1011">
                  <c:v>-29.909867396254413</c:v>
                </c:pt>
                <c:pt idx="1012">
                  <c:v>-30.861505612397195</c:v>
                </c:pt>
                <c:pt idx="1013">
                  <c:v>-30.185400173870221</c:v>
                </c:pt>
                <c:pt idx="1014">
                  <c:v>-29.625643168385977</c:v>
                </c:pt>
                <c:pt idx="1015">
                  <c:v>-28.837974253906395</c:v>
                </c:pt>
                <c:pt idx="1016">
                  <c:v>-30.48780750727019</c:v>
                </c:pt>
                <c:pt idx="1017">
                  <c:v>-29.223478819319098</c:v>
                </c:pt>
                <c:pt idx="1018">
                  <c:v>-30.470376113280508</c:v>
                </c:pt>
                <c:pt idx="1019">
                  <c:v>-29.788938994396631</c:v>
                </c:pt>
                <c:pt idx="1020">
                  <c:v>-29.918161755765141</c:v>
                </c:pt>
                <c:pt idx="1021">
                  <c:v>-30.51168013619008</c:v>
                </c:pt>
                <c:pt idx="1022">
                  <c:v>-29.693996455515844</c:v>
                </c:pt>
                <c:pt idx="1023">
                  <c:v>-28.037178254648097</c:v>
                </c:pt>
                <c:pt idx="1024">
                  <c:v>-28.035267051323899</c:v>
                </c:pt>
                <c:pt idx="1025">
                  <c:v>-29.142234703985196</c:v>
                </c:pt>
                <c:pt idx="1026">
                  <c:v>-26.664112211251449</c:v>
                </c:pt>
                <c:pt idx="1027">
                  <c:v>-27.214447178381306</c:v>
                </c:pt>
                <c:pt idx="1028">
                  <c:v>-27.474531975699392</c:v>
                </c:pt>
                <c:pt idx="1029">
                  <c:v>-29.21062970073308</c:v>
                </c:pt>
                <c:pt idx="1030">
                  <c:v>-29.656476759487305</c:v>
                </c:pt>
                <c:pt idx="1031">
                  <c:v>-28.290646015218954</c:v>
                </c:pt>
                <c:pt idx="1032">
                  <c:v>-27.321586731887692</c:v>
                </c:pt>
                <c:pt idx="1033">
                  <c:v>-27.868337334653006</c:v>
                </c:pt>
                <c:pt idx="1034">
                  <c:v>-28.153862274502899</c:v>
                </c:pt>
                <c:pt idx="1035">
                  <c:v>-26.636970452188507</c:v>
                </c:pt>
                <c:pt idx="1036">
                  <c:v>-26.088190248919091</c:v>
                </c:pt>
                <c:pt idx="1037">
                  <c:v>-28.95781868215181</c:v>
                </c:pt>
                <c:pt idx="1038">
                  <c:v>-30.13365452751259</c:v>
                </c:pt>
                <c:pt idx="1039">
                  <c:v>-30.585947470834071</c:v>
                </c:pt>
                <c:pt idx="1040">
                  <c:v>-29.970258231754087</c:v>
                </c:pt>
                <c:pt idx="1041">
                  <c:v>-32.341553887231385</c:v>
                </c:pt>
                <c:pt idx="1042">
                  <c:v>-31.120971368838582</c:v>
                </c:pt>
                <c:pt idx="1043">
                  <c:v>-31.66597884928342</c:v>
                </c:pt>
                <c:pt idx="1044">
                  <c:v>-29.440632471229947</c:v>
                </c:pt>
                <c:pt idx="1045">
                  <c:v>-29.189885689191215</c:v>
                </c:pt>
                <c:pt idx="1046">
                  <c:v>-31.165495670144082</c:v>
                </c:pt>
                <c:pt idx="1047">
                  <c:v>-28.956256276010208</c:v>
                </c:pt>
                <c:pt idx="1048">
                  <c:v>-31.611876458660845</c:v>
                </c:pt>
                <c:pt idx="1049">
                  <c:v>-32.527635381801701</c:v>
                </c:pt>
                <c:pt idx="1050">
                  <c:v>-32.917308384086937</c:v>
                </c:pt>
                <c:pt idx="1051">
                  <c:v>-31.211606734760608</c:v>
                </c:pt>
                <c:pt idx="1052">
                  <c:v>-30.784855412925936</c:v>
                </c:pt>
                <c:pt idx="1053">
                  <c:v>-31.479198435119542</c:v>
                </c:pt>
                <c:pt idx="1054">
                  <c:v>-30.116149835634133</c:v>
                </c:pt>
                <c:pt idx="1055">
                  <c:v>-32.1973057203395</c:v>
                </c:pt>
                <c:pt idx="1056">
                  <c:v>-30.203624346698234</c:v>
                </c:pt>
                <c:pt idx="1057">
                  <c:v>-30.978847087518261</c:v>
                </c:pt>
                <c:pt idx="1058">
                  <c:v>-31.949559381585459</c:v>
                </c:pt>
                <c:pt idx="1059">
                  <c:v>-31.449869736215078</c:v>
                </c:pt>
                <c:pt idx="1060">
                  <c:v>-32.997725546243601</c:v>
                </c:pt>
                <c:pt idx="1061">
                  <c:v>-32.916295932467619</c:v>
                </c:pt>
                <c:pt idx="1062">
                  <c:v>-33.415747731956799</c:v>
                </c:pt>
                <c:pt idx="1063">
                  <c:v>-31.605300563333913</c:v>
                </c:pt>
                <c:pt idx="1064">
                  <c:v>-30.836461406819581</c:v>
                </c:pt>
                <c:pt idx="1065">
                  <c:v>-31.407358768207814</c:v>
                </c:pt>
                <c:pt idx="1066">
                  <c:v>-32.308682386016699</c:v>
                </c:pt>
                <c:pt idx="1067">
                  <c:v>-29.003947622446503</c:v>
                </c:pt>
                <c:pt idx="1068">
                  <c:v>-31.256834131897449</c:v>
                </c:pt>
                <c:pt idx="1069">
                  <c:v>-34.304678334251548</c:v>
                </c:pt>
                <c:pt idx="1070">
                  <c:v>-33.41545105494788</c:v>
                </c:pt>
                <c:pt idx="1071">
                  <c:v>-32.30074449663698</c:v>
                </c:pt>
                <c:pt idx="1072">
                  <c:v>-34.069605138104635</c:v>
                </c:pt>
                <c:pt idx="1073">
                  <c:v>-33.067639567812876</c:v>
                </c:pt>
                <c:pt idx="1074">
                  <c:v>-31.407597945585621</c:v>
                </c:pt>
                <c:pt idx="1075">
                  <c:v>-32.782157470879611</c:v>
                </c:pt>
                <c:pt idx="1076">
                  <c:v>-33.157592157874205</c:v>
                </c:pt>
                <c:pt idx="1077">
                  <c:v>-33.818988346907645</c:v>
                </c:pt>
                <c:pt idx="1078">
                  <c:v>-34.066468976795477</c:v>
                </c:pt>
                <c:pt idx="1079">
                  <c:v>-32.398517468035607</c:v>
                </c:pt>
                <c:pt idx="1080">
                  <c:v>-32.659487212058593</c:v>
                </c:pt>
                <c:pt idx="1081">
                  <c:v>-32.773748964139486</c:v>
                </c:pt>
                <c:pt idx="1082">
                  <c:v>-32.771790950678223</c:v>
                </c:pt>
                <c:pt idx="1083">
                  <c:v>-33.149863881935744</c:v>
                </c:pt>
                <c:pt idx="1084">
                  <c:v>-33.52882006569871</c:v>
                </c:pt>
                <c:pt idx="1085">
                  <c:v>-32.291343450566274</c:v>
                </c:pt>
                <c:pt idx="1086">
                  <c:v>-32.27854004411347</c:v>
                </c:pt>
                <c:pt idx="1087">
                  <c:v>-31.145119457743021</c:v>
                </c:pt>
                <c:pt idx="1088">
                  <c:v>-32.562168868773369</c:v>
                </c:pt>
                <c:pt idx="1089">
                  <c:v>-32.297285242610087</c:v>
                </c:pt>
                <c:pt idx="1090">
                  <c:v>-31.251752304179718</c:v>
                </c:pt>
                <c:pt idx="1091">
                  <c:v>-31.381280280402279</c:v>
                </c:pt>
                <c:pt idx="1092">
                  <c:v>-31.256914066411809</c:v>
                </c:pt>
                <c:pt idx="1093">
                  <c:v>-31.771792138993078</c:v>
                </c:pt>
                <c:pt idx="1094">
                  <c:v>-30.60563698799524</c:v>
                </c:pt>
                <c:pt idx="1095">
                  <c:v>-32.088663817773522</c:v>
                </c:pt>
                <c:pt idx="1096">
                  <c:v>-32.634500054115961</c:v>
                </c:pt>
                <c:pt idx="1097">
                  <c:v>-31.755900703706175</c:v>
                </c:pt>
                <c:pt idx="1098">
                  <c:v>-32.660637979529383</c:v>
                </c:pt>
                <c:pt idx="1099">
                  <c:v>-31.270638400639655</c:v>
                </c:pt>
                <c:pt idx="1100">
                  <c:v>-30.881537310379827</c:v>
                </c:pt>
                <c:pt idx="1101">
                  <c:v>-30.616692419555875</c:v>
                </c:pt>
                <c:pt idx="1102">
                  <c:v>-30.746205613653729</c:v>
                </c:pt>
                <c:pt idx="1103">
                  <c:v>-30.875716135241419</c:v>
                </c:pt>
                <c:pt idx="1104">
                  <c:v>-29.970688507947671</c:v>
                </c:pt>
                <c:pt idx="1105">
                  <c:v>-33.179120388212141</c:v>
                </c:pt>
                <c:pt idx="1106">
                  <c:v>-32.519951305942413</c:v>
                </c:pt>
                <c:pt idx="1107">
                  <c:v>-31.867954310084315</c:v>
                </c:pt>
                <c:pt idx="1108">
                  <c:v>-31.479741978673701</c:v>
                </c:pt>
                <c:pt idx="1109">
                  <c:v>-31.872128042834447</c:v>
                </c:pt>
                <c:pt idx="1110">
                  <c:v>-31.643621711245032</c:v>
                </c:pt>
                <c:pt idx="1111">
                  <c:v>-32.462209861851079</c:v>
                </c:pt>
                <c:pt idx="1112">
                  <c:v>-31.80315535702357</c:v>
                </c:pt>
                <c:pt idx="1113">
                  <c:v>-30.801220452873167</c:v>
                </c:pt>
                <c:pt idx="1114">
                  <c:v>-30.408493304008516</c:v>
                </c:pt>
                <c:pt idx="1115">
                  <c:v>-30.885243794647977</c:v>
                </c:pt>
                <c:pt idx="1116">
                  <c:v>-32.667464139571166</c:v>
                </c:pt>
                <c:pt idx="1117">
                  <c:v>-32.056312195467399</c:v>
                </c:pt>
                <c:pt idx="1118">
                  <c:v>-32.101480748820904</c:v>
                </c:pt>
                <c:pt idx="1119">
                  <c:v>-32.099542726971777</c:v>
                </c:pt>
                <c:pt idx="1120">
                  <c:v>-31.359713843536156</c:v>
                </c:pt>
                <c:pt idx="1121">
                  <c:v>-31.48942981345499</c:v>
                </c:pt>
                <c:pt idx="1122">
                  <c:v>-31.750267237121989</c:v>
                </c:pt>
                <c:pt idx="1123">
                  <c:v>-31.879716316311715</c:v>
                </c:pt>
                <c:pt idx="1124">
                  <c:v>-32.273113261033359</c:v>
                </c:pt>
                <c:pt idx="1125">
                  <c:v>-29.69373123513742</c:v>
                </c:pt>
                <c:pt idx="1126">
                  <c:v>-29.430576795487468</c:v>
                </c:pt>
                <c:pt idx="1127">
                  <c:v>-32.134729963544487</c:v>
                </c:pt>
                <c:pt idx="1128">
                  <c:v>-31.132791479056323</c:v>
                </c:pt>
                <c:pt idx="1129">
                  <c:v>-32.319564130536492</c:v>
                </c:pt>
                <c:pt idx="1130">
                  <c:v>-34.711065235670503</c:v>
                </c:pt>
                <c:pt idx="1131">
                  <c:v>-31.315259623103884</c:v>
                </c:pt>
                <c:pt idx="1132">
                  <c:v>-29.517666809160801</c:v>
                </c:pt>
                <c:pt idx="1133">
                  <c:v>-28.189628670013008</c:v>
                </c:pt>
                <c:pt idx="1134">
                  <c:v>-29.645113355159992</c:v>
                </c:pt>
                <c:pt idx="1135">
                  <c:v>-31.307544799166863</c:v>
                </c:pt>
                <c:pt idx="1136">
                  <c:v>-29.977778470510202</c:v>
                </c:pt>
                <c:pt idx="1137">
                  <c:v>-30.639331322048747</c:v>
                </c:pt>
                <c:pt idx="1138">
                  <c:v>-30.236536900215469</c:v>
                </c:pt>
                <c:pt idx="1139">
                  <c:v>-30.304316231329722</c:v>
                </c:pt>
                <c:pt idx="1140">
                  <c:v>-32.027422432850472</c:v>
                </c:pt>
                <c:pt idx="1141">
                  <c:v>-32.156781406373739</c:v>
                </c:pt>
                <c:pt idx="1142">
                  <c:v>-31.425319062283052</c:v>
                </c:pt>
                <c:pt idx="1143">
                  <c:v>-31.423388844539659</c:v>
                </c:pt>
                <c:pt idx="1144">
                  <c:v>-29.825014352151811</c:v>
                </c:pt>
                <c:pt idx="1145">
                  <c:v>-30.616925602803349</c:v>
                </c:pt>
                <c:pt idx="1146">
                  <c:v>-30.626823034490371</c:v>
                </c:pt>
                <c:pt idx="1147">
                  <c:v>-29.438806414259489</c:v>
                </c:pt>
                <c:pt idx="1148">
                  <c:v>-30.489363740687622</c:v>
                </c:pt>
                <c:pt idx="1149">
                  <c:v>-29.960730031888488</c:v>
                </c:pt>
                <c:pt idx="1150">
                  <c:v>-30.35283598256774</c:v>
                </c:pt>
                <c:pt idx="1151">
                  <c:v>-30.877567220523815</c:v>
                </c:pt>
                <c:pt idx="1152">
                  <c:v>-29.56047137330188</c:v>
                </c:pt>
                <c:pt idx="1153">
                  <c:v>-31.296353385307157</c:v>
                </c:pt>
                <c:pt idx="1154">
                  <c:v>-30.510072357563331</c:v>
                </c:pt>
                <c:pt idx="1155">
                  <c:v>-32.555180186664984</c:v>
                </c:pt>
                <c:pt idx="1156">
                  <c:v>-30.984002074801538</c:v>
                </c:pt>
                <c:pt idx="1157">
                  <c:v>-28.867772964201322</c:v>
                </c:pt>
                <c:pt idx="1158">
                  <c:v>-30.425845669057708</c:v>
                </c:pt>
                <c:pt idx="1159">
                  <c:v>-28.732512372454948</c:v>
                </c:pt>
                <c:pt idx="1160">
                  <c:v>-32.809170320351768</c:v>
                </c:pt>
                <c:pt idx="1161">
                  <c:v>-32.538502434265865</c:v>
                </c:pt>
                <c:pt idx="1162">
                  <c:v>-31.104345965541143</c:v>
                </c:pt>
                <c:pt idx="1163">
                  <c:v>-32.707678999022392</c:v>
                </c:pt>
                <c:pt idx="1164">
                  <c:v>-31.751014571737869</c:v>
                </c:pt>
                <c:pt idx="1165">
                  <c:v>-32.798399519798295</c:v>
                </c:pt>
                <c:pt idx="1166">
                  <c:v>-33.854059989725101</c:v>
                </c:pt>
                <c:pt idx="1167">
                  <c:v>-31.218468148355896</c:v>
                </c:pt>
                <c:pt idx="1168">
                  <c:v>-32.79402991949155</c:v>
                </c:pt>
                <c:pt idx="1169">
                  <c:v>-30.265366561285191</c:v>
                </c:pt>
                <c:pt idx="1170">
                  <c:v>-32.244483043681612</c:v>
                </c:pt>
                <c:pt idx="1171">
                  <c:v>-32.505119727708916</c:v>
                </c:pt>
                <c:pt idx="1172">
                  <c:v>-31.711178503251176</c:v>
                </c:pt>
                <c:pt idx="1173">
                  <c:v>-31.840538725570696</c:v>
                </c:pt>
                <c:pt idx="1174">
                  <c:v>-28.255710210390134</c:v>
                </c:pt>
                <c:pt idx="1175">
                  <c:v>-29.705387468607114</c:v>
                </c:pt>
                <c:pt idx="1176">
                  <c:v>-30.359681365836877</c:v>
                </c:pt>
                <c:pt idx="1177">
                  <c:v>-29.693463066544609</c:v>
                </c:pt>
                <c:pt idx="1178">
                  <c:v>-30.355819664102455</c:v>
                </c:pt>
                <c:pt idx="1179">
                  <c:v>-30.222662377808774</c:v>
                </c:pt>
                <c:pt idx="1180">
                  <c:v>-24.668085144296128</c:v>
                </c:pt>
                <c:pt idx="1181">
                  <c:v>-26.241612338890263</c:v>
                </c:pt>
                <c:pt idx="1182">
                  <c:v>-28.633611305384875</c:v>
                </c:pt>
                <c:pt idx="1183">
                  <c:v>-29.815422479072367</c:v>
                </c:pt>
                <c:pt idx="1184">
                  <c:v>-29.81348015081403</c:v>
                </c:pt>
                <c:pt idx="1185">
                  <c:v>-29.153568384994287</c:v>
                </c:pt>
                <c:pt idx="1186">
                  <c:v>-30.151627492264197</c:v>
                </c:pt>
                <c:pt idx="1187">
                  <c:v>-31.280985081179097</c:v>
                </c:pt>
                <c:pt idx="1188">
                  <c:v>-31.67442112077606</c:v>
                </c:pt>
                <c:pt idx="1189">
                  <c:v>-31.014509037498101</c:v>
                </c:pt>
                <c:pt idx="1190">
                  <c:v>-30.224181721079731</c:v>
                </c:pt>
                <c:pt idx="1191">
                  <c:v>-30.879336930835962</c:v>
                </c:pt>
                <c:pt idx="1192">
                  <c:v>-30.877398603125584</c:v>
                </c:pt>
                <c:pt idx="1193">
                  <c:v>-31.138040725596511</c:v>
                </c:pt>
                <c:pt idx="1194">
                  <c:v>-31.136099684996225</c:v>
                </c:pt>
                <c:pt idx="1195">
                  <c:v>-31.396734376758104</c:v>
                </c:pt>
                <c:pt idx="1196">
                  <c:v>-29.869026901757934</c:v>
                </c:pt>
                <c:pt idx="1197">
                  <c:v>-30.998375636609126</c:v>
                </c:pt>
                <c:pt idx="1198">
                  <c:v>-30.996430651721312</c:v>
                </c:pt>
                <c:pt idx="1199">
                  <c:v>-30.731906412484932</c:v>
                </c:pt>
                <c:pt idx="1200">
                  <c:v>-36.503646436833151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-26.399762330411249</c:v>
                </c:pt>
                <c:pt idx="1217">
                  <c:v>-28.689044959808598</c:v>
                </c:pt>
                <c:pt idx="1218">
                  <c:v>-29.651567958891064</c:v>
                </c:pt>
                <c:pt idx="1219">
                  <c:v>-27.462630836675999</c:v>
                </c:pt>
                <c:pt idx="1220">
                  <c:v>-26.535313437055265</c:v>
                </c:pt>
                <c:pt idx="1221">
                  <c:v>-28.533361664133736</c:v>
                </c:pt>
                <c:pt idx="1222">
                  <c:v>-29.6055662036988</c:v>
                </c:pt>
                <c:pt idx="1223">
                  <c:v>-28.677358596250087</c:v>
                </c:pt>
                <c:pt idx="1224">
                  <c:v>-29.25473896666881</c:v>
                </c:pt>
                <c:pt idx="1225">
                  <c:v>-30.123286700925746</c:v>
                </c:pt>
                <c:pt idx="1226">
                  <c:v>-30.639410243507882</c:v>
                </c:pt>
                <c:pt idx="1227">
                  <c:v>-31.589726630198129</c:v>
                </c:pt>
                <c:pt idx="1228">
                  <c:v>-31.871136582121835</c:v>
                </c:pt>
                <c:pt idx="1229">
                  <c:v>-32.541847623267131</c:v>
                </c:pt>
                <c:pt idx="1230">
                  <c:v>-33.657528845218621</c:v>
                </c:pt>
                <c:pt idx="1231">
                  <c:v>-33.238949248215249</c:v>
                </c:pt>
                <c:pt idx="1232">
                  <c:v>-27.440648508665618</c:v>
                </c:pt>
                <c:pt idx="1233">
                  <c:v>-27.19668763509344</c:v>
                </c:pt>
                <c:pt idx="1234">
                  <c:v>-28.655931821810555</c:v>
                </c:pt>
                <c:pt idx="1235">
                  <c:v>-29.04671797195806</c:v>
                </c:pt>
                <c:pt idx="1236">
                  <c:v>-28.705004837725937</c:v>
                </c:pt>
                <c:pt idx="1237">
                  <c:v>-27.883261217218205</c:v>
                </c:pt>
                <c:pt idx="1238">
                  <c:v>-29.818181328385435</c:v>
                </c:pt>
                <c:pt idx="1239">
                  <c:v>-26.383387359864173</c:v>
                </c:pt>
                <c:pt idx="1240">
                  <c:v>-28.723871602456711</c:v>
                </c:pt>
                <c:pt idx="1241">
                  <c:v>-30.872825222602842</c:v>
                </c:pt>
                <c:pt idx="1242">
                  <c:v>-28.383444252785921</c:v>
                </c:pt>
                <c:pt idx="1243">
                  <c:v>-29.986447906470858</c:v>
                </c:pt>
                <c:pt idx="1244">
                  <c:v>-30.287878138166889</c:v>
                </c:pt>
                <c:pt idx="1245">
                  <c:v>-29.897013263832378</c:v>
                </c:pt>
                <c:pt idx="1246">
                  <c:v>-29.624089488922436</c:v>
                </c:pt>
                <c:pt idx="1247">
                  <c:v>-28.694049058109158</c:v>
                </c:pt>
                <c:pt idx="1248">
                  <c:v>-26.708168980844675</c:v>
                </c:pt>
                <c:pt idx="1249">
                  <c:v>-29.136983464723926</c:v>
                </c:pt>
                <c:pt idx="1250">
                  <c:v>-27.072802254575436</c:v>
                </c:pt>
                <c:pt idx="1251">
                  <c:v>-30.869596356038528</c:v>
                </c:pt>
                <c:pt idx="1252">
                  <c:v>-31.575348747956923</c:v>
                </c:pt>
                <c:pt idx="1253">
                  <c:v>-30.925000454011752</c:v>
                </c:pt>
                <c:pt idx="1254">
                  <c:v>-30.449540929811519</c:v>
                </c:pt>
                <c:pt idx="1255">
                  <c:v>-30.291808998570559</c:v>
                </c:pt>
                <c:pt idx="1256">
                  <c:v>-27.270753075781613</c:v>
                </c:pt>
                <c:pt idx="1257">
                  <c:v>-27.521219141177426</c:v>
                </c:pt>
                <c:pt idx="1258">
                  <c:v>-29.415538374245443</c:v>
                </c:pt>
                <c:pt idx="1259">
                  <c:v>-29.826620099782303</c:v>
                </c:pt>
                <c:pt idx="1260">
                  <c:v>-31.159590248135828</c:v>
                </c:pt>
                <c:pt idx="1261">
                  <c:v>-30.047462692959016</c:v>
                </c:pt>
                <c:pt idx="1262">
                  <c:v>-27.658509340050841</c:v>
                </c:pt>
                <c:pt idx="1263">
                  <c:v>-27.674162565120241</c:v>
                </c:pt>
                <c:pt idx="1264">
                  <c:v>-26.197144304264839</c:v>
                </c:pt>
                <c:pt idx="1265">
                  <c:v>-28.454346069633175</c:v>
                </c:pt>
                <c:pt idx="1266">
                  <c:v>-28.649167115096134</c:v>
                </c:pt>
                <c:pt idx="1267">
                  <c:v>-27.591637711778276</c:v>
                </c:pt>
                <c:pt idx="1268">
                  <c:v>-27.589689082426048</c:v>
                </c:pt>
                <c:pt idx="1269">
                  <c:v>-30.15534800756177</c:v>
                </c:pt>
                <c:pt idx="1270">
                  <c:v>-28.979875271170386</c:v>
                </c:pt>
                <c:pt idx="1271">
                  <c:v>-27.245527858380228</c:v>
                </c:pt>
                <c:pt idx="1272">
                  <c:v>-28.572774037858835</c:v>
                </c:pt>
                <c:pt idx="1273">
                  <c:v>-28.418706045296858</c:v>
                </c:pt>
                <c:pt idx="1274">
                  <c:v>-27.264219569151464</c:v>
                </c:pt>
                <c:pt idx="1275">
                  <c:v>-27.427037152537196</c:v>
                </c:pt>
                <c:pt idx="1276">
                  <c:v>-24.873372103368638</c:v>
                </c:pt>
                <c:pt idx="1277">
                  <c:v>-28.669837055812422</c:v>
                </c:pt>
                <c:pt idx="1278">
                  <c:v>-28.249651527694368</c:v>
                </c:pt>
                <c:pt idx="1279">
                  <c:v>-28.859676414469504</c:v>
                </c:pt>
                <c:pt idx="1280">
                  <c:v>-27.123477920845289</c:v>
                </c:pt>
                <c:pt idx="1281">
                  <c:v>-26.73341395974694</c:v>
                </c:pt>
                <c:pt idx="1282">
                  <c:v>-27.560510955348946</c:v>
                </c:pt>
                <c:pt idx="1283">
                  <c:v>-28.103858310510077</c:v>
                </c:pt>
                <c:pt idx="1284">
                  <c:v>-26.339518371019949</c:v>
                </c:pt>
                <c:pt idx="1285">
                  <c:v>-26.622346595728231</c:v>
                </c:pt>
                <c:pt idx="1286">
                  <c:v>-27.580878335134912</c:v>
                </c:pt>
                <c:pt idx="1287">
                  <c:v>-27.162919379036794</c:v>
                </c:pt>
                <c:pt idx="1288">
                  <c:v>-28.142387663886439</c:v>
                </c:pt>
                <c:pt idx="1289">
                  <c:v>-26.906948454688063</c:v>
                </c:pt>
                <c:pt idx="1290">
                  <c:v>-26.974172615689895</c:v>
                </c:pt>
                <c:pt idx="1291">
                  <c:v>-28.148278698935428</c:v>
                </c:pt>
                <c:pt idx="1292">
                  <c:v>-27.067374738898252</c:v>
                </c:pt>
                <c:pt idx="1293">
                  <c:v>-27.712703682070241</c:v>
                </c:pt>
                <c:pt idx="1294">
                  <c:v>-26.22904832947188</c:v>
                </c:pt>
                <c:pt idx="1295">
                  <c:v>-28.300328133329458</c:v>
                </c:pt>
                <c:pt idx="1296">
                  <c:v>-27.078545441543611</c:v>
                </c:pt>
                <c:pt idx="1297">
                  <c:v>-28.259256782091143</c:v>
                </c:pt>
                <c:pt idx="1298">
                  <c:v>-26.122557999130549</c:v>
                </c:pt>
                <c:pt idx="1299">
                  <c:v>-27.379727728605758</c:v>
                </c:pt>
                <c:pt idx="1300">
                  <c:v>-27.248252546910408</c:v>
                </c:pt>
                <c:pt idx="1301">
                  <c:v>-26.314090671133272</c:v>
                </c:pt>
                <c:pt idx="1302">
                  <c:v>-28.698461374091494</c:v>
                </c:pt>
                <c:pt idx="1303">
                  <c:v>-29.101126870312328</c:v>
                </c:pt>
                <c:pt idx="1304">
                  <c:v>-27.370084606665841</c:v>
                </c:pt>
                <c:pt idx="1305">
                  <c:v>-26.047251799340302</c:v>
                </c:pt>
                <c:pt idx="1306">
                  <c:v>-28.045325991162827</c:v>
                </c:pt>
                <c:pt idx="1307">
                  <c:v>-28.114865349560205</c:v>
                </c:pt>
                <c:pt idx="1308">
                  <c:v>-27.317744914977084</c:v>
                </c:pt>
                <c:pt idx="1309">
                  <c:v>-29.230906620909082</c:v>
                </c:pt>
                <c:pt idx="1310">
                  <c:v>-25.925106853654142</c:v>
                </c:pt>
                <c:pt idx="1311">
                  <c:v>-26.83866842858788</c:v>
                </c:pt>
                <c:pt idx="1312">
                  <c:v>-27.259382754012222</c:v>
                </c:pt>
                <c:pt idx="1313">
                  <c:v>-29.300700345000223</c:v>
                </c:pt>
                <c:pt idx="1314">
                  <c:v>-31.137945412295267</c:v>
                </c:pt>
                <c:pt idx="1315">
                  <c:v>-28.771999420619977</c:v>
                </c:pt>
                <c:pt idx="1316">
                  <c:v>-27.071500689796267</c:v>
                </c:pt>
                <c:pt idx="1317">
                  <c:v>-27.328797185689837</c:v>
                </c:pt>
                <c:pt idx="1318">
                  <c:v>-29.371891914223852</c:v>
                </c:pt>
                <c:pt idx="1319">
                  <c:v>-31.739560674180211</c:v>
                </c:pt>
                <c:pt idx="1320">
                  <c:v>-28.979218270660567</c:v>
                </c:pt>
                <c:pt idx="1321">
                  <c:v>-27.843107427135692</c:v>
                </c:pt>
                <c:pt idx="1322">
                  <c:v>-28.938618084611335</c:v>
                </c:pt>
                <c:pt idx="1323">
                  <c:v>-29.472706678898248</c:v>
                </c:pt>
                <c:pt idx="1324">
                  <c:v>-27.890669594858991</c:v>
                </c:pt>
                <c:pt idx="1325">
                  <c:v>-27.759158074748484</c:v>
                </c:pt>
                <c:pt idx="1326">
                  <c:v>-27.498070496052605</c:v>
                </c:pt>
                <c:pt idx="1327">
                  <c:v>-27.620068550720134</c:v>
                </c:pt>
                <c:pt idx="1328">
                  <c:v>-27.970338281827026</c:v>
                </c:pt>
                <c:pt idx="1329">
                  <c:v>-28.907933694306848</c:v>
                </c:pt>
                <c:pt idx="1330">
                  <c:v>-31.582432071022595</c:v>
                </c:pt>
                <c:pt idx="1331">
                  <c:v>-30.806613824481246</c:v>
                </c:pt>
                <c:pt idx="1332">
                  <c:v>-29.037329850148126</c:v>
                </c:pt>
                <c:pt idx="1333">
                  <c:v>-28.608679801886865</c:v>
                </c:pt>
                <c:pt idx="1334">
                  <c:v>-29.512893517238808</c:v>
                </c:pt>
                <c:pt idx="1335">
                  <c:v>-29.382223719293506</c:v>
                </c:pt>
                <c:pt idx="1336">
                  <c:v>-27.695634792310557</c:v>
                </c:pt>
                <c:pt idx="1337">
                  <c:v>-29.507944792263515</c:v>
                </c:pt>
                <c:pt idx="1338">
                  <c:v>-28.76702049971118</c:v>
                </c:pt>
                <c:pt idx="1339">
                  <c:v>-27.07765997734532</c:v>
                </c:pt>
                <c:pt idx="1340">
                  <c:v>-27.594079130590217</c:v>
                </c:pt>
                <c:pt idx="1341">
                  <c:v>-29.456932328006587</c:v>
                </c:pt>
                <c:pt idx="1342">
                  <c:v>-27.80245070289584</c:v>
                </c:pt>
                <c:pt idx="1343">
                  <c:v>-27.148886312529612</c:v>
                </c:pt>
                <c:pt idx="1344">
                  <c:v>-27.928151758745116</c:v>
                </c:pt>
                <c:pt idx="1345">
                  <c:v>-26.233269997670504</c:v>
                </c:pt>
                <c:pt idx="1346">
                  <c:v>-25.841644751743843</c:v>
                </c:pt>
                <c:pt idx="1347">
                  <c:v>-28.969291692559636</c:v>
                </c:pt>
                <c:pt idx="1348">
                  <c:v>-28.449007728856486</c:v>
                </c:pt>
                <c:pt idx="1349">
                  <c:v>-29.706235604814538</c:v>
                </c:pt>
                <c:pt idx="1350">
                  <c:v>-25.972162929298975</c:v>
                </c:pt>
                <c:pt idx="1351">
                  <c:v>-26.931089601191161</c:v>
                </c:pt>
                <c:pt idx="1352">
                  <c:v>-31.09599177497239</c:v>
                </c:pt>
                <c:pt idx="1353">
                  <c:v>-30.903537624266392</c:v>
                </c:pt>
                <c:pt idx="1354">
                  <c:v>-30.36859975128209</c:v>
                </c:pt>
                <c:pt idx="1355">
                  <c:v>-29.288343905976944</c:v>
                </c:pt>
                <c:pt idx="1356">
                  <c:v>-27.24419319387016</c:v>
                </c:pt>
                <c:pt idx="1357">
                  <c:v>-27.880969847631604</c:v>
                </c:pt>
                <c:pt idx="1358">
                  <c:v>-29.991109080145179</c:v>
                </c:pt>
                <c:pt idx="1359">
                  <c:v>-29.626971404784854</c:v>
                </c:pt>
                <c:pt idx="1360">
                  <c:v>-30.745544822671036</c:v>
                </c:pt>
                <c:pt idx="1361">
                  <c:v>-30.505563727678236</c:v>
                </c:pt>
                <c:pt idx="1362">
                  <c:v>-29.992613150076068</c:v>
                </c:pt>
                <c:pt idx="1363">
                  <c:v>-29.990659305749432</c:v>
                </c:pt>
                <c:pt idx="1364">
                  <c:v>-32.038184358193575</c:v>
                </c:pt>
                <c:pt idx="1365">
                  <c:v>-29.165790667149849</c:v>
                </c:pt>
                <c:pt idx="1366">
                  <c:v>-30.163834274594592</c:v>
                </c:pt>
                <c:pt idx="1367">
                  <c:v>-31.06521615874226</c:v>
                </c:pt>
                <c:pt idx="1368">
                  <c:v>-30.419035893408363</c:v>
                </c:pt>
                <c:pt idx="1369">
                  <c:v>-29.931737675582553</c:v>
                </c:pt>
                <c:pt idx="1370">
                  <c:v>-31.091395394131723</c:v>
                </c:pt>
                <c:pt idx="1371">
                  <c:v>-29.666064734407882</c:v>
                </c:pt>
                <c:pt idx="1372">
                  <c:v>-29.664113144514886</c:v>
                </c:pt>
                <c:pt idx="1373">
                  <c:v>-29.662161535507948</c:v>
                </c:pt>
                <c:pt idx="1374">
                  <c:v>-29.66283992694207</c:v>
                </c:pt>
                <c:pt idx="1375">
                  <c:v>-29.275773620504879</c:v>
                </c:pt>
                <c:pt idx="1376">
                  <c:v>-29.304045911097091</c:v>
                </c:pt>
                <c:pt idx="1377">
                  <c:v>-29.172540936231599</c:v>
                </c:pt>
                <c:pt idx="1378">
                  <c:v>-29.946159512913255</c:v>
                </c:pt>
                <c:pt idx="1379">
                  <c:v>-29.557258026864474</c:v>
                </c:pt>
                <c:pt idx="1380">
                  <c:v>-29.589178605809138</c:v>
                </c:pt>
                <c:pt idx="1381">
                  <c:v>-27.778682433250651</c:v>
                </c:pt>
                <c:pt idx="1382">
                  <c:v>-29.083059764849168</c:v>
                </c:pt>
                <c:pt idx="1383">
                  <c:v>-31.369275007900796</c:v>
                </c:pt>
                <c:pt idx="1384">
                  <c:v>-31.367310963032651</c:v>
                </c:pt>
                <c:pt idx="1385">
                  <c:v>-30.724807737919036</c:v>
                </c:pt>
                <c:pt idx="1386">
                  <c:v>-30.471779342045011</c:v>
                </c:pt>
                <c:pt idx="1387">
                  <c:v>-29.960616951786506</c:v>
                </c:pt>
                <c:pt idx="1388">
                  <c:v>-29.450366391442913</c:v>
                </c:pt>
                <c:pt idx="1389">
                  <c:v>-29.329513486783981</c:v>
                </c:pt>
                <c:pt idx="1390">
                  <c:v>-31.834939068449785</c:v>
                </c:pt>
                <c:pt idx="1391">
                  <c:v>-29.83297070507524</c:v>
                </c:pt>
                <c:pt idx="1392">
                  <c:v>-31.099610269259756</c:v>
                </c:pt>
                <c:pt idx="1393">
                  <c:v>-32.633438802578894</c:v>
                </c:pt>
                <c:pt idx="1394">
                  <c:v>-29.736212637388235</c:v>
                </c:pt>
                <c:pt idx="1395">
                  <c:v>-30.863757279670608</c:v>
                </c:pt>
                <c:pt idx="1396">
                  <c:v>-30.244210031103648</c:v>
                </c:pt>
                <c:pt idx="1397">
                  <c:v>-29.600797304114167</c:v>
                </c:pt>
                <c:pt idx="1398">
                  <c:v>-29.217315261572367</c:v>
                </c:pt>
                <c:pt idx="1399">
                  <c:v>-29.344850854265133</c:v>
                </c:pt>
                <c:pt idx="1400">
                  <c:v>-28.703265385657687</c:v>
                </c:pt>
                <c:pt idx="1401">
                  <c:v>-29.82381127629742</c:v>
                </c:pt>
                <c:pt idx="1402">
                  <c:v>-31.476299802059657</c:v>
                </c:pt>
                <c:pt idx="1403">
                  <c:v>-31.984463611309366</c:v>
                </c:pt>
                <c:pt idx="1404">
                  <c:v>-31.388833317674653</c:v>
                </c:pt>
                <c:pt idx="1405">
                  <c:v>-32.223726144037755</c:v>
                </c:pt>
                <c:pt idx="1406">
                  <c:v>-29.799369217825188</c:v>
                </c:pt>
                <c:pt idx="1407">
                  <c:v>-29.313869949206492</c:v>
                </c:pt>
                <c:pt idx="1408">
                  <c:v>-28.635682847238058</c:v>
                </c:pt>
                <c:pt idx="1409">
                  <c:v>-30.052449284864451</c:v>
                </c:pt>
                <c:pt idx="1410">
                  <c:v>-30.954825208169495</c:v>
                </c:pt>
                <c:pt idx="1411">
                  <c:v>-31.341635632676116</c:v>
                </c:pt>
                <c:pt idx="1412">
                  <c:v>-30.821372718626662</c:v>
                </c:pt>
                <c:pt idx="1413">
                  <c:v>-30.302016113999343</c:v>
                </c:pt>
                <c:pt idx="1414">
                  <c:v>-30.3000404069453</c:v>
                </c:pt>
                <c:pt idx="1415">
                  <c:v>-29.266022637420065</c:v>
                </c:pt>
                <c:pt idx="1416">
                  <c:v>-30.650121465543634</c:v>
                </c:pt>
                <c:pt idx="1417">
                  <c:v>-29.488430048655573</c:v>
                </c:pt>
                <c:pt idx="1418">
                  <c:v>-30.001116101438129</c:v>
                </c:pt>
                <c:pt idx="1419">
                  <c:v>-29.484485385120024</c:v>
                </c:pt>
                <c:pt idx="1420">
                  <c:v>-30.383248404321421</c:v>
                </c:pt>
                <c:pt idx="1421">
                  <c:v>-29.221570345360306</c:v>
                </c:pt>
                <c:pt idx="1422">
                  <c:v>-27.681092135949257</c:v>
                </c:pt>
                <c:pt idx="1423">
                  <c:v>-29.808598224655725</c:v>
                </c:pt>
                <c:pt idx="1424">
                  <c:v>-31.730315751909075</c:v>
                </c:pt>
                <c:pt idx="1425">
                  <c:v>-33.148282768279387</c:v>
                </c:pt>
                <c:pt idx="1426">
                  <c:v>-32.499451608248819</c:v>
                </c:pt>
                <c:pt idx="1427">
                  <c:v>-32.497483793822539</c:v>
                </c:pt>
                <c:pt idx="1428">
                  <c:v>-34.050393244218867</c:v>
                </c:pt>
                <c:pt idx="1429">
                  <c:v>-34.439068549942021</c:v>
                </c:pt>
                <c:pt idx="1430">
                  <c:v>-31.958125968450986</c:v>
                </c:pt>
                <c:pt idx="1431">
                  <c:v>-30.65608298744246</c:v>
                </c:pt>
                <c:pt idx="1432">
                  <c:v>-30.654118486293555</c:v>
                </c:pt>
                <c:pt idx="1433">
                  <c:v>-30.522688546841891</c:v>
                </c:pt>
                <c:pt idx="1434">
                  <c:v>-30.001515182364528</c:v>
                </c:pt>
                <c:pt idx="1435">
                  <c:v>-29.870087229927776</c:v>
                </c:pt>
                <c:pt idx="1436">
                  <c:v>-29.868125577968385</c:v>
                </c:pt>
                <c:pt idx="1437">
                  <c:v>-29.255915850510974</c:v>
                </c:pt>
                <c:pt idx="1438">
                  <c:v>-29.774083116458314</c:v>
                </c:pt>
                <c:pt idx="1439">
                  <c:v>-29.343942456610421</c:v>
                </c:pt>
                <c:pt idx="1440">
                  <c:v>-29.178665165626626</c:v>
                </c:pt>
                <c:pt idx="1441">
                  <c:v>-28.405424603184656</c:v>
                </c:pt>
                <c:pt idx="1442">
                  <c:v>-29.174745749238355</c:v>
                </c:pt>
                <c:pt idx="1443">
                  <c:v>-28.52777403991422</c:v>
                </c:pt>
                <c:pt idx="1444">
                  <c:v>-28.525815891413913</c:v>
                </c:pt>
                <c:pt idx="1445">
                  <c:v>-30.59156716092275</c:v>
                </c:pt>
                <c:pt idx="1446">
                  <c:v>-30.591032468370031</c:v>
                </c:pt>
                <c:pt idx="1447">
                  <c:v>-30.718524652855194</c:v>
                </c:pt>
                <c:pt idx="1448">
                  <c:v>-28.846014146385642</c:v>
                </c:pt>
                <c:pt idx="1449">
                  <c:v>-28.06594725123341</c:v>
                </c:pt>
                <c:pt idx="1450">
                  <c:v>-28.712658676528008</c:v>
                </c:pt>
                <c:pt idx="1451">
                  <c:v>-28.320925827750216</c:v>
                </c:pt>
                <c:pt idx="1452">
                  <c:v>-29.800667527204496</c:v>
                </c:pt>
                <c:pt idx="1453">
                  <c:v>-29.281326069874922</c:v>
                </c:pt>
                <c:pt idx="1454">
                  <c:v>-29.14992826928119</c:v>
                </c:pt>
                <c:pt idx="1455">
                  <c:v>-26.574808075793044</c:v>
                </c:pt>
                <c:pt idx="1456">
                  <c:v>-27.987680413038106</c:v>
                </c:pt>
                <c:pt idx="1457">
                  <c:v>-30.05012734407137</c:v>
                </c:pt>
                <c:pt idx="1458">
                  <c:v>-29.013951089962575</c:v>
                </c:pt>
                <c:pt idx="1459">
                  <c:v>-29.30470864005747</c:v>
                </c:pt>
                <c:pt idx="1460">
                  <c:v>-30.863713465850196</c:v>
                </c:pt>
                <c:pt idx="1461">
                  <c:v>-27.524783074672996</c:v>
                </c:pt>
                <c:pt idx="1462">
                  <c:v>-26.745665306456431</c:v>
                </c:pt>
                <c:pt idx="1463">
                  <c:v>-27.132606183601638</c:v>
                </c:pt>
                <c:pt idx="1464">
                  <c:v>-28.130661644950123</c:v>
                </c:pt>
                <c:pt idx="1465">
                  <c:v>-27.222437692865242</c:v>
                </c:pt>
                <c:pt idx="1466">
                  <c:v>-27.608768212618088</c:v>
                </c:pt>
                <c:pt idx="1467">
                  <c:v>-27.219776183572321</c:v>
                </c:pt>
                <c:pt idx="1468">
                  <c:v>-27.734291680693786</c:v>
                </c:pt>
                <c:pt idx="1469">
                  <c:v>-28.249726175020442</c:v>
                </c:pt>
                <c:pt idx="1470">
                  <c:v>-28.118356066014712</c:v>
                </c:pt>
                <c:pt idx="1471">
                  <c:v>-28.11640618337151</c:v>
                </c:pt>
                <c:pt idx="1472">
                  <c:v>-29.151987825881406</c:v>
                </c:pt>
                <c:pt idx="1473">
                  <c:v>-28.191247289852072</c:v>
                </c:pt>
                <c:pt idx="1474">
                  <c:v>-26.889268588369305</c:v>
                </c:pt>
                <c:pt idx="1475">
                  <c:v>-28.497501298122188</c:v>
                </c:pt>
                <c:pt idx="1476">
                  <c:v>-27.847835065213076</c:v>
                </c:pt>
                <c:pt idx="1477">
                  <c:v>-26.296492652031702</c:v>
                </c:pt>
                <c:pt idx="1478">
                  <c:v>-26.551270307101731</c:v>
                </c:pt>
                <c:pt idx="1479">
                  <c:v>-28.290510096112484</c:v>
                </c:pt>
                <c:pt idx="1480">
                  <c:v>-27.934440869105856</c:v>
                </c:pt>
                <c:pt idx="1481">
                  <c:v>-28.803092895166628</c:v>
                </c:pt>
                <c:pt idx="1482">
                  <c:v>-29.318541097003617</c:v>
                </c:pt>
                <c:pt idx="1483">
                  <c:v>-29.446000242890477</c:v>
                </c:pt>
                <c:pt idx="1484">
                  <c:v>-27.962368873466403</c:v>
                </c:pt>
                <c:pt idx="1485">
                  <c:v>-27.572235588345393</c:v>
                </c:pt>
                <c:pt idx="1486">
                  <c:v>-27.440900918942134</c:v>
                </c:pt>
                <c:pt idx="1487">
                  <c:v>-27.791248597992308</c:v>
                </c:pt>
                <c:pt idx="1488">
                  <c:v>-29.605826433154107</c:v>
                </c:pt>
                <c:pt idx="1489">
                  <c:v>-27.824942172230294</c:v>
                </c:pt>
                <c:pt idx="1490">
                  <c:v>-27.693617981857642</c:v>
                </c:pt>
                <c:pt idx="1491">
                  <c:v>-27.691682223559837</c:v>
                </c:pt>
                <c:pt idx="1492">
                  <c:v>-29.601649313447524</c:v>
                </c:pt>
                <c:pt idx="1493">
                  <c:v>-27.340963227826251</c:v>
                </c:pt>
                <c:pt idx="1494">
                  <c:v>-27.731706087814018</c:v>
                </c:pt>
                <c:pt idx="1495">
                  <c:v>-27.600407121807621</c:v>
                </c:pt>
                <c:pt idx="1496">
                  <c:v>-28.121461455541976</c:v>
                </c:pt>
                <c:pt idx="1497">
                  <c:v>-28.11953162359714</c:v>
                </c:pt>
                <c:pt idx="1498">
                  <c:v>-26.947799992589353</c:v>
                </c:pt>
                <c:pt idx="1499">
                  <c:v>-26.165066661455057</c:v>
                </c:pt>
                <c:pt idx="1500">
                  <c:v>-24.135995435549376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-21.136538528596247</c:v>
                </c:pt>
                <c:pt idx="1517">
                  <c:v>-19.847777074315673</c:v>
                </c:pt>
                <c:pt idx="1518">
                  <c:v>-22.254481283280256</c:v>
                </c:pt>
                <c:pt idx="1519">
                  <c:v>-21.669696775465127</c:v>
                </c:pt>
                <c:pt idx="1520">
                  <c:v>-20.370100186309173</c:v>
                </c:pt>
                <c:pt idx="1521">
                  <c:v>-21.807718135515643</c:v>
                </c:pt>
                <c:pt idx="1522">
                  <c:v>-23.647442676269748</c:v>
                </c:pt>
                <c:pt idx="1523">
                  <c:v>-22.91861233094096</c:v>
                </c:pt>
                <c:pt idx="1524">
                  <c:v>-22.527733938195524</c:v>
                </c:pt>
                <c:pt idx="1525">
                  <c:v>-20.189800469982401</c:v>
                </c:pt>
                <c:pt idx="1526">
                  <c:v>-20.227128821891711</c:v>
                </c:pt>
                <c:pt idx="1527">
                  <c:v>-24.228506872777871</c:v>
                </c:pt>
                <c:pt idx="1528">
                  <c:v>-21.141308131677761</c:v>
                </c:pt>
                <c:pt idx="1529">
                  <c:v>-22.544879647347443</c:v>
                </c:pt>
                <c:pt idx="1530">
                  <c:v>-26.137247167099304</c:v>
                </c:pt>
                <c:pt idx="1531">
                  <c:v>-20.542916843449348</c:v>
                </c:pt>
                <c:pt idx="1532">
                  <c:v>-21.525136051429399</c:v>
                </c:pt>
                <c:pt idx="1533">
                  <c:v>-22.988362356179096</c:v>
                </c:pt>
                <c:pt idx="1534">
                  <c:v>-21.842699712200556</c:v>
                </c:pt>
                <c:pt idx="1535">
                  <c:v>-22.534527949521362</c:v>
                </c:pt>
                <c:pt idx="1536">
                  <c:v>-24.949573140483153</c:v>
                </c:pt>
                <c:pt idx="1537">
                  <c:v>-23.344989621623427</c:v>
                </c:pt>
                <c:pt idx="1538">
                  <c:v>-21.220750452983339</c:v>
                </c:pt>
                <c:pt idx="1539">
                  <c:v>-21.552256732686146</c:v>
                </c:pt>
                <c:pt idx="1540">
                  <c:v>-21.121753902011733</c:v>
                </c:pt>
                <c:pt idx="1541">
                  <c:v>-22.36444576833037</c:v>
                </c:pt>
                <c:pt idx="1542">
                  <c:v>-22.668396371739618</c:v>
                </c:pt>
                <c:pt idx="1543">
                  <c:v>-21.813185682658514</c:v>
                </c:pt>
                <c:pt idx="1544">
                  <c:v>-21.68887500243909</c:v>
                </c:pt>
                <c:pt idx="1545">
                  <c:v>-22.206663135574672</c:v>
                </c:pt>
                <c:pt idx="1546">
                  <c:v>-22.293878800118364</c:v>
                </c:pt>
                <c:pt idx="1547">
                  <c:v>-22.0144657862038</c:v>
                </c:pt>
                <c:pt idx="1548">
                  <c:v>-22.923426020513944</c:v>
                </c:pt>
                <c:pt idx="1549">
                  <c:v>-22.166892725546859</c:v>
                </c:pt>
                <c:pt idx="1550">
                  <c:v>-21.190339216042048</c:v>
                </c:pt>
                <c:pt idx="1551">
                  <c:v>-21.751983840600587</c:v>
                </c:pt>
                <c:pt idx="1552">
                  <c:v>-20.91724932975103</c:v>
                </c:pt>
                <c:pt idx="1553">
                  <c:v>-21.842893735228245</c:v>
                </c:pt>
                <c:pt idx="1554">
                  <c:v>-20.962613778580817</c:v>
                </c:pt>
                <c:pt idx="1555">
                  <c:v>-21.135595095006465</c:v>
                </c:pt>
                <c:pt idx="1556">
                  <c:v>-21.376812294136471</c:v>
                </c:pt>
                <c:pt idx="1557">
                  <c:v>-22.144060912733039</c:v>
                </c:pt>
                <c:pt idx="1558">
                  <c:v>-21.248226678627361</c:v>
                </c:pt>
                <c:pt idx="1559">
                  <c:v>-20.947888648942353</c:v>
                </c:pt>
                <c:pt idx="1560">
                  <c:v>-22.096762710074472</c:v>
                </c:pt>
                <c:pt idx="1561">
                  <c:v>-22.724610886883966</c:v>
                </c:pt>
                <c:pt idx="1562">
                  <c:v>-20.741601617366541</c:v>
                </c:pt>
                <c:pt idx="1563">
                  <c:v>-21.939978056680957</c:v>
                </c:pt>
                <c:pt idx="1564">
                  <c:v>-21.58655848986109</c:v>
                </c:pt>
                <c:pt idx="1565">
                  <c:v>-19.218517937392789</c:v>
                </c:pt>
                <c:pt idx="1566">
                  <c:v>-19.216534225231953</c:v>
                </c:pt>
                <c:pt idx="1567">
                  <c:v>-23.10901694860604</c:v>
                </c:pt>
                <c:pt idx="1568">
                  <c:v>-21.802658041869108</c:v>
                </c:pt>
                <c:pt idx="1569">
                  <c:v>-22.183103327509343</c:v>
                </c:pt>
                <c:pt idx="1570">
                  <c:v>-22.955922821364766</c:v>
                </c:pt>
                <c:pt idx="1571">
                  <c:v>-22.029343403441999</c:v>
                </c:pt>
                <c:pt idx="1572">
                  <c:v>-21.944849164936386</c:v>
                </c:pt>
                <c:pt idx="1573">
                  <c:v>-21.74784049900245</c:v>
                </c:pt>
                <c:pt idx="1574">
                  <c:v>-23.424724197576325</c:v>
                </c:pt>
                <c:pt idx="1575">
                  <c:v>-20.900542269193465</c:v>
                </c:pt>
                <c:pt idx="1576">
                  <c:v>-20.178858371792558</c:v>
                </c:pt>
                <c:pt idx="1577">
                  <c:v>-21.85542650741354</c:v>
                </c:pt>
                <c:pt idx="1578">
                  <c:v>-23.057850122834679</c:v>
                </c:pt>
                <c:pt idx="1579">
                  <c:v>-20.297862962851468</c:v>
                </c:pt>
                <c:pt idx="1580">
                  <c:v>-21.141607821575235</c:v>
                </c:pt>
                <c:pt idx="1581">
                  <c:v>-23.567592361519019</c:v>
                </c:pt>
                <c:pt idx="1582">
                  <c:v>-18.743249587660102</c:v>
                </c:pt>
                <c:pt idx="1583">
                  <c:v>-19.741284348672707</c:v>
                </c:pt>
                <c:pt idx="1584">
                  <c:v>-21.58652166266711</c:v>
                </c:pt>
                <c:pt idx="1585">
                  <c:v>-18.320718577226216</c:v>
                </c:pt>
                <c:pt idx="1586">
                  <c:v>-21.079184193603396</c:v>
                </c:pt>
                <c:pt idx="1587">
                  <c:v>-21.355744279615465</c:v>
                </c:pt>
                <c:pt idx="1588">
                  <c:v>-21.07523737685824</c:v>
                </c:pt>
                <c:pt idx="1589">
                  <c:v>-21.916239349734496</c:v>
                </c:pt>
                <c:pt idx="1590">
                  <c:v>-23.603848509277668</c:v>
                </c:pt>
                <c:pt idx="1591">
                  <c:v>-21.67092033535755</c:v>
                </c:pt>
                <c:pt idx="1592">
                  <c:v>-21.789627334623219</c:v>
                </c:pt>
                <c:pt idx="1593">
                  <c:v>-19.860749014257635</c:v>
                </c:pt>
                <c:pt idx="1594">
                  <c:v>-20.820412560452496</c:v>
                </c:pt>
                <c:pt idx="1595">
                  <c:v>-20.337089853739599</c:v>
                </c:pt>
                <c:pt idx="1596">
                  <c:v>-19.613307952831747</c:v>
                </c:pt>
                <c:pt idx="1597">
                  <c:v>-19.490582978242855</c:v>
                </c:pt>
                <c:pt idx="1598">
                  <c:v>-19.367866052882164</c:v>
                </c:pt>
                <c:pt idx="1599">
                  <c:v>-20.644797539170213</c:v>
                </c:pt>
                <c:pt idx="1600">
                  <c:v>-20.043430055243334</c:v>
                </c:pt>
                <c:pt idx="1601">
                  <c:v>-21.565430533953077</c:v>
                </c:pt>
                <c:pt idx="1602">
                  <c:v>-20.961269914889272</c:v>
                </c:pt>
                <c:pt idx="1603">
                  <c:v>-21.079990945616373</c:v>
                </c:pt>
                <c:pt idx="1604">
                  <c:v>-21.680165029099953</c:v>
                </c:pt>
                <c:pt idx="1605">
                  <c:v>-22.310952299395467</c:v>
                </c:pt>
                <c:pt idx="1606">
                  <c:v>-20.188793928524319</c:v>
                </c:pt>
                <c:pt idx="1607">
                  <c:v>-20.245583190405341</c:v>
                </c:pt>
                <c:pt idx="1608">
                  <c:v>-19.070179993385864</c:v>
                </c:pt>
                <c:pt idx="1609">
                  <c:v>-20.188896036412189</c:v>
                </c:pt>
                <c:pt idx="1610">
                  <c:v>-19.985633795870854</c:v>
                </c:pt>
                <c:pt idx="1611">
                  <c:v>-19.983668628651685</c:v>
                </c:pt>
                <c:pt idx="1612">
                  <c:v>-19.860899941436401</c:v>
                </c:pt>
                <c:pt idx="1613">
                  <c:v>-21.939701319213782</c:v>
                </c:pt>
                <c:pt idx="1614">
                  <c:v>-21.937740416806264</c:v>
                </c:pt>
                <c:pt idx="1615">
                  <c:v>-23.745261947162362</c:v>
                </c:pt>
                <c:pt idx="1616">
                  <c:v>-25.320836989857526</c:v>
                </c:pt>
                <c:pt idx="1617">
                  <c:v>-24.711785376352964</c:v>
                </c:pt>
                <c:pt idx="1618">
                  <c:v>-20.469225119209113</c:v>
                </c:pt>
                <c:pt idx="1619">
                  <c:v>-20.954290101607512</c:v>
                </c:pt>
                <c:pt idx="1620">
                  <c:v>-20.952340887265564</c:v>
                </c:pt>
                <c:pt idx="1621">
                  <c:v>-21.318373070725102</c:v>
                </c:pt>
                <c:pt idx="1622">
                  <c:v>-19.708023669911199</c:v>
                </c:pt>
                <c:pt idx="1623">
                  <c:v>-20.194354065599327</c:v>
                </c:pt>
                <c:pt idx="1624">
                  <c:v>-18.976410023165954</c:v>
                </c:pt>
                <c:pt idx="1625">
                  <c:v>-19.581988571297188</c:v>
                </c:pt>
                <c:pt idx="1626">
                  <c:v>-21.648298919378249</c:v>
                </c:pt>
                <c:pt idx="1627">
                  <c:v>-19.526368971040938</c:v>
                </c:pt>
                <c:pt idx="1628">
                  <c:v>-19.674022348731341</c:v>
                </c:pt>
                <c:pt idx="1629">
                  <c:v>-19.182688969754054</c:v>
                </c:pt>
                <c:pt idx="1630">
                  <c:v>-19.18074471775617</c:v>
                </c:pt>
                <c:pt idx="1631">
                  <c:v>-17.84253787823036</c:v>
                </c:pt>
                <c:pt idx="1632">
                  <c:v>-17.354267459277253</c:v>
                </c:pt>
                <c:pt idx="1633">
                  <c:v>-15.779382847061243</c:v>
                </c:pt>
                <c:pt idx="1634">
                  <c:v>-15.89796923434551</c:v>
                </c:pt>
                <c:pt idx="1635">
                  <c:v>-15.896015892297328</c:v>
                </c:pt>
                <c:pt idx="1636">
                  <c:v>-17.466800436695848</c:v>
                </c:pt>
                <c:pt idx="1637">
                  <c:v>-19.224221348305036</c:v>
                </c:pt>
                <c:pt idx="1638">
                  <c:v>-18.73696085561096</c:v>
                </c:pt>
                <c:pt idx="1639">
                  <c:v>-18.855397633814391</c:v>
                </c:pt>
                <c:pt idx="1640">
                  <c:v>-20.579327292063681</c:v>
                </c:pt>
                <c:pt idx="1641">
                  <c:v>-19.367349702896718</c:v>
                </c:pt>
                <c:pt idx="1642">
                  <c:v>-19.400379299331689</c:v>
                </c:pt>
                <c:pt idx="1643">
                  <c:v>-20.241996757640663</c:v>
                </c:pt>
                <c:pt idx="1644">
                  <c:v>-20.360584404731526</c:v>
                </c:pt>
                <c:pt idx="1645">
                  <c:v>-21.202846084029261</c:v>
                </c:pt>
                <c:pt idx="1646">
                  <c:v>-21.321376851688001</c:v>
                </c:pt>
                <c:pt idx="1647">
                  <c:v>-21.802990968467384</c:v>
                </c:pt>
                <c:pt idx="1648">
                  <c:v>-21.196961444407862</c:v>
                </c:pt>
                <c:pt idx="1649">
                  <c:v>-20.471331153667961</c:v>
                </c:pt>
                <c:pt idx="1650">
                  <c:v>-20.710470901234658</c:v>
                </c:pt>
                <c:pt idx="1651">
                  <c:v>-21.467409338515608</c:v>
                </c:pt>
                <c:pt idx="1652">
                  <c:v>-20.380821521065627</c:v>
                </c:pt>
                <c:pt idx="1653">
                  <c:v>-20.499453614369486</c:v>
                </c:pt>
                <c:pt idx="1654">
                  <c:v>-19.97644993330232</c:v>
                </c:pt>
                <c:pt idx="1655">
                  <c:v>-21.573172264399545</c:v>
                </c:pt>
                <c:pt idx="1656">
                  <c:v>-22.771447590861499</c:v>
                </c:pt>
                <c:pt idx="1657">
                  <c:v>-22.04818767096549</c:v>
                </c:pt>
                <c:pt idx="1658">
                  <c:v>-20.370889150892253</c:v>
                </c:pt>
                <c:pt idx="1659">
                  <c:v>-21.731646215574983</c:v>
                </c:pt>
                <c:pt idx="1660">
                  <c:v>-22.327220951080562</c:v>
                </c:pt>
                <c:pt idx="1661">
                  <c:v>-21.446107354894593</c:v>
                </c:pt>
                <c:pt idx="1662">
                  <c:v>-19.412514434364311</c:v>
                </c:pt>
                <c:pt idx="1663">
                  <c:v>-19.058001125064038</c:v>
                </c:pt>
                <c:pt idx="1664">
                  <c:v>-18.341229673416819</c:v>
                </c:pt>
                <c:pt idx="1665">
                  <c:v>-18.460412831588656</c:v>
                </c:pt>
                <c:pt idx="1666">
                  <c:v>-20.68323369153768</c:v>
                </c:pt>
                <c:pt idx="1667">
                  <c:v>-21.984990264689259</c:v>
                </c:pt>
                <c:pt idx="1668">
                  <c:v>-22.169254099645514</c:v>
                </c:pt>
                <c:pt idx="1669">
                  <c:v>-22.04619650200766</c:v>
                </c:pt>
                <c:pt idx="1670">
                  <c:v>-20.736672186752003</c:v>
                </c:pt>
                <c:pt idx="1671">
                  <c:v>-21.327463056623856</c:v>
                </c:pt>
                <c:pt idx="1672">
                  <c:v>-20.732737471467772</c:v>
                </c:pt>
                <c:pt idx="1673">
                  <c:v>-20.609577088857804</c:v>
                </c:pt>
                <c:pt idx="1674">
                  <c:v>-18.834917474698159</c:v>
                </c:pt>
                <c:pt idx="1675">
                  <c:v>-20.135034094876573</c:v>
                </c:pt>
                <c:pt idx="1676">
                  <c:v>-22.790279838725837</c:v>
                </c:pt>
                <c:pt idx="1677">
                  <c:v>-23.736874608764083</c:v>
                </c:pt>
                <c:pt idx="1678">
                  <c:v>-22.544230365280782</c:v>
                </c:pt>
                <c:pt idx="1679">
                  <c:v>-22.542268455348676</c:v>
                </c:pt>
                <c:pt idx="1680">
                  <c:v>-23.730992810810676</c:v>
                </c:pt>
                <c:pt idx="1681">
                  <c:v>-22.659397953210828</c:v>
                </c:pt>
                <c:pt idx="1682">
                  <c:v>-22.657434536407891</c:v>
                </c:pt>
                <c:pt idx="1683">
                  <c:v>-22.897585563971006</c:v>
                </c:pt>
                <c:pt idx="1684">
                  <c:v>-23.016681725978742</c:v>
                </c:pt>
                <c:pt idx="1685">
                  <c:v>-23.014713910723913</c:v>
                </c:pt>
                <c:pt idx="1686">
                  <c:v>-23.799490231753225</c:v>
                </c:pt>
                <c:pt idx="1687">
                  <c:v>-21.395018730210722</c:v>
                </c:pt>
                <c:pt idx="1688">
                  <c:v>-20.199019126529492</c:v>
                </c:pt>
                <c:pt idx="1689">
                  <c:v>-19.88578716306256</c:v>
                </c:pt>
                <c:pt idx="1690">
                  <c:v>-20.47850834707242</c:v>
                </c:pt>
                <c:pt idx="1691">
                  <c:v>-21.072188602215647</c:v>
                </c:pt>
                <c:pt idx="1692">
                  <c:v>-21.666827299663964</c:v>
                </c:pt>
                <c:pt idx="1693">
                  <c:v>-21.181447100444529</c:v>
                </c:pt>
                <c:pt idx="1694">
                  <c:v>-21.898083736839908</c:v>
                </c:pt>
                <c:pt idx="1695">
                  <c:v>-21.896124166588379</c:v>
                </c:pt>
                <c:pt idx="1696">
                  <c:v>-22.492874060607392</c:v>
                </c:pt>
                <c:pt idx="1697">
                  <c:v>-21.771427075179417</c:v>
                </c:pt>
                <c:pt idx="1698">
                  <c:v>-21.088624366436306</c:v>
                </c:pt>
                <c:pt idx="1699">
                  <c:v>-20.607713541683552</c:v>
                </c:pt>
                <c:pt idx="1700">
                  <c:v>-19.530259310042311</c:v>
                </c:pt>
                <c:pt idx="1701">
                  <c:v>-20.125925256250412</c:v>
                </c:pt>
                <c:pt idx="1702">
                  <c:v>-20.963998064223233</c:v>
                </c:pt>
                <c:pt idx="1703">
                  <c:v>-20.242783938698267</c:v>
                </c:pt>
                <c:pt idx="1704">
                  <c:v>-20.12003736751285</c:v>
                </c:pt>
                <c:pt idx="1705">
                  <c:v>-19.997298569461236</c:v>
                </c:pt>
                <c:pt idx="1706">
                  <c:v>-19.995337327563902</c:v>
                </c:pt>
                <c:pt idx="1707">
                  <c:v>-19.993376065390294</c:v>
                </c:pt>
                <c:pt idx="1708">
                  <c:v>-20.590068964112106</c:v>
                </c:pt>
                <c:pt idx="1709">
                  <c:v>-21.067082456735989</c:v>
                </c:pt>
                <c:pt idx="1710">
                  <c:v>-19.504465809169233</c:v>
                </c:pt>
                <c:pt idx="1711">
                  <c:v>-21.101421646737435</c:v>
                </c:pt>
                <c:pt idx="1712">
                  <c:v>-19.902602842033957</c:v>
                </c:pt>
                <c:pt idx="1713">
                  <c:v>-20.976836039519185</c:v>
                </c:pt>
                <c:pt idx="1714">
                  <c:v>-20.255171585054086</c:v>
                </c:pt>
                <c:pt idx="1715">
                  <c:v>-20.373950877264178</c:v>
                </c:pt>
                <c:pt idx="1716">
                  <c:v>-20.371996676788513</c:v>
                </c:pt>
                <c:pt idx="1717">
                  <c:v>-20.969022062794465</c:v>
                </c:pt>
                <c:pt idx="1718">
                  <c:v>-20.368088215155694</c:v>
                </c:pt>
                <c:pt idx="1719">
                  <c:v>-20.366133954017641</c:v>
                </c:pt>
                <c:pt idx="1720">
                  <c:v>-20.243454894096431</c:v>
                </c:pt>
                <c:pt idx="1721">
                  <c:v>-20.643417233044602</c:v>
                </c:pt>
                <c:pt idx="1722">
                  <c:v>-19.802658783038169</c:v>
                </c:pt>
                <c:pt idx="1723">
                  <c:v>-19.679875137166164</c:v>
                </c:pt>
                <c:pt idx="1724">
                  <c:v>-20.677925205618521</c:v>
                </c:pt>
                <c:pt idx="1725">
                  <c:v>-20.675975253866454</c:v>
                </c:pt>
                <c:pt idx="1726">
                  <c:v>-21.271339902659747</c:v>
                </c:pt>
                <c:pt idx="1727">
                  <c:v>-21.269390588155147</c:v>
                </c:pt>
                <c:pt idx="1728">
                  <c:v>-21.267441253472498</c:v>
                </c:pt>
                <c:pt idx="1729">
                  <c:v>-21.144736263322557</c:v>
                </c:pt>
                <c:pt idx="1730">
                  <c:v>-21.142788336956073</c:v>
                </c:pt>
                <c:pt idx="1731">
                  <c:v>-21.140840390424273</c:v>
                </c:pt>
                <c:pt idx="1732">
                  <c:v>-22.336551582475295</c:v>
                </c:pt>
                <c:pt idx="1733">
                  <c:v>-23.415636837436978</c:v>
                </c:pt>
                <c:pt idx="1734">
                  <c:v>-22.136379665728782</c:v>
                </c:pt>
                <c:pt idx="1735">
                  <c:v>-20.689899152566795</c:v>
                </c:pt>
                <c:pt idx="1736">
                  <c:v>-21.289330556372988</c:v>
                </c:pt>
                <c:pt idx="1737">
                  <c:v>-20.686013040821308</c:v>
                </c:pt>
                <c:pt idx="1738">
                  <c:v>-20.804608294629361</c:v>
                </c:pt>
                <c:pt idx="1739">
                  <c:v>-20.802663737824332</c:v>
                </c:pt>
                <c:pt idx="1740">
                  <c:v>-20.921259848451882</c:v>
                </c:pt>
                <c:pt idx="1741">
                  <c:v>-21.400086400321925</c:v>
                </c:pt>
                <c:pt idx="1742">
                  <c:v>-21.277676197087203</c:v>
                </c:pt>
                <c:pt idx="1743">
                  <c:v>-21.998475291582508</c:v>
                </c:pt>
                <c:pt idx="1744">
                  <c:v>-22.599772242431754</c:v>
                </c:pt>
                <c:pt idx="1745">
                  <c:v>-21.874193852453573</c:v>
                </c:pt>
                <c:pt idx="1746">
                  <c:v>-19.348004481153112</c:v>
                </c:pt>
                <c:pt idx="1747">
                  <c:v>-19.988945864422931</c:v>
                </c:pt>
                <c:pt idx="1748">
                  <c:v>-21.42600322942053</c:v>
                </c:pt>
                <c:pt idx="1749">
                  <c:v>-21.783217065882127</c:v>
                </c:pt>
                <c:pt idx="1750">
                  <c:v>-21.301509745909243</c:v>
                </c:pt>
                <c:pt idx="1751">
                  <c:v>-21.178972642751432</c:v>
                </c:pt>
                <c:pt idx="1752">
                  <c:v>-20.456988113226544</c:v>
                </c:pt>
                <c:pt idx="1753">
                  <c:v>-21.654921259575531</c:v>
                </c:pt>
                <c:pt idx="1754">
                  <c:v>-19.975317558288225</c:v>
                </c:pt>
                <c:pt idx="1755">
                  <c:v>-19.496686160073295</c:v>
                </c:pt>
                <c:pt idx="1756">
                  <c:v>-18.423744302929663</c:v>
                </c:pt>
                <c:pt idx="1757">
                  <c:v>-18.663611084133663</c:v>
                </c:pt>
                <c:pt idx="1758">
                  <c:v>-21.45039376785553</c:v>
                </c:pt>
                <c:pt idx="1759">
                  <c:v>-20.851229959648663</c:v>
                </c:pt>
                <c:pt idx="1760">
                  <c:v>-20.728492909970555</c:v>
                </c:pt>
                <c:pt idx="1761">
                  <c:v>-20.680759846110959</c:v>
                </c:pt>
                <c:pt idx="1762">
                  <c:v>-21.760492838156097</c:v>
                </c:pt>
                <c:pt idx="1763">
                  <c:v>-21.637946646730597</c:v>
                </c:pt>
                <c:pt idx="1764">
                  <c:v>-20.635995073723279</c:v>
                </c:pt>
                <c:pt idx="1765">
                  <c:v>-19.081075147510091</c:v>
                </c:pt>
                <c:pt idx="1766">
                  <c:v>-19.199907681811055</c:v>
                </c:pt>
                <c:pt idx="1767">
                  <c:v>-20.513633829550599</c:v>
                </c:pt>
                <c:pt idx="1768">
                  <c:v>-19.075205360968539</c:v>
                </c:pt>
                <c:pt idx="1769">
                  <c:v>-19.314822999735043</c:v>
                </c:pt>
                <c:pt idx="1770">
                  <c:v>-18.837711979515007</c:v>
                </c:pt>
                <c:pt idx="1771">
                  <c:v>-20.190117258202008</c:v>
                </c:pt>
                <c:pt idx="1772">
                  <c:v>-20.664472801636293</c:v>
                </c:pt>
                <c:pt idx="1773">
                  <c:v>-21.9801812951182</c:v>
                </c:pt>
                <c:pt idx="1774">
                  <c:v>-20.499926338547084</c:v>
                </c:pt>
                <c:pt idx="1775">
                  <c:v>-21.576185192213416</c:v>
                </c:pt>
                <c:pt idx="1776">
                  <c:v>-21.33319551907698</c:v>
                </c:pt>
                <c:pt idx="1777">
                  <c:v>-20.932251170776908</c:v>
                </c:pt>
                <c:pt idx="1778">
                  <c:v>-19.488104598334758</c:v>
                </c:pt>
                <c:pt idx="1779">
                  <c:v>-19.965838426432128</c:v>
                </c:pt>
                <c:pt idx="1780">
                  <c:v>-19.884987302345507</c:v>
                </c:pt>
                <c:pt idx="1781">
                  <c:v>-19.883036136951887</c:v>
                </c:pt>
                <c:pt idx="1782">
                  <c:v>-21.359747353524654</c:v>
                </c:pt>
                <c:pt idx="1783">
                  <c:v>-21.116705722251936</c:v>
                </c:pt>
                <c:pt idx="1784">
                  <c:v>-21.835614736834941</c:v>
                </c:pt>
                <c:pt idx="1785">
                  <c:v>-20.353900128381611</c:v>
                </c:pt>
                <c:pt idx="1786">
                  <c:v>-19.873280006815548</c:v>
                </c:pt>
                <c:pt idx="1787">
                  <c:v>-18.484088876056376</c:v>
                </c:pt>
                <c:pt idx="1788">
                  <c:v>-19.361272690095575</c:v>
                </c:pt>
                <c:pt idx="1789">
                  <c:v>-21.196347706882079</c:v>
                </c:pt>
                <c:pt idx="1790">
                  <c:v>-20.478226814193476</c:v>
                </c:pt>
                <c:pt idx="1791">
                  <c:v>-19.355414910767649</c:v>
                </c:pt>
                <c:pt idx="1792">
                  <c:v>-18.759002886943563</c:v>
                </c:pt>
                <c:pt idx="1793">
                  <c:v>-18.877965487686197</c:v>
                </c:pt>
                <c:pt idx="1794">
                  <c:v>-20.513280853999277</c:v>
                </c:pt>
                <c:pt idx="1795">
                  <c:v>-20.511330406839988</c:v>
                </c:pt>
                <c:pt idx="1796">
                  <c:v>-19.794806651898398</c:v>
                </c:pt>
                <c:pt idx="1797">
                  <c:v>-20.144753267825763</c:v>
                </c:pt>
                <c:pt idx="1798">
                  <c:v>-20.737576692711627</c:v>
                </c:pt>
                <c:pt idx="1799">
                  <c:v>-20.140860916224483</c:v>
                </c:pt>
                <c:pt idx="1800">
                  <c:v>-22.673662065193639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-22.139483061528153</c:v>
                </c:pt>
                <c:pt idx="1817">
                  <c:v>-21.173917365523266</c:v>
                </c:pt>
                <c:pt idx="1818">
                  <c:v>-21.114605419070358</c:v>
                </c:pt>
                <c:pt idx="1819">
                  <c:v>-21.843085636241085</c:v>
                </c:pt>
                <c:pt idx="1820">
                  <c:v>-21.372512602848474</c:v>
                </c:pt>
                <c:pt idx="1821">
                  <c:v>-22.118643687018448</c:v>
                </c:pt>
                <c:pt idx="1822">
                  <c:v>-20.779238521702609</c:v>
                </c:pt>
                <c:pt idx="1823">
                  <c:v>-23.27712733136741</c:v>
                </c:pt>
                <c:pt idx="1824">
                  <c:v>-20.039986117736589</c:v>
                </c:pt>
                <c:pt idx="1825">
                  <c:v>-20.570243196043521</c:v>
                </c:pt>
                <c:pt idx="1826">
                  <c:v>-22.071248631054914</c:v>
                </c:pt>
                <c:pt idx="1827">
                  <c:v>-22.303901456922176</c:v>
                </c:pt>
                <c:pt idx="1828">
                  <c:v>-22.444363936331683</c:v>
                </c:pt>
                <c:pt idx="1829">
                  <c:v>-21.825155472630286</c:v>
                </c:pt>
                <c:pt idx="1830">
                  <c:v>-21.795284961350262</c:v>
                </c:pt>
                <c:pt idx="1831">
                  <c:v>-21.441211336848937</c:v>
                </c:pt>
                <c:pt idx="1832">
                  <c:v>-21.201515686391758</c:v>
                </c:pt>
                <c:pt idx="1833">
                  <c:v>-22.170320876641199</c:v>
                </c:pt>
                <c:pt idx="1834">
                  <c:v>-19.322999775144126</c:v>
                </c:pt>
                <c:pt idx="1835">
                  <c:v>-23.550264791327209</c:v>
                </c:pt>
                <c:pt idx="1836">
                  <c:v>-21.705932806092278</c:v>
                </c:pt>
                <c:pt idx="1837">
                  <c:v>-22.379301504661271</c:v>
                </c:pt>
                <c:pt idx="1838">
                  <c:v>-21.464571992692981</c:v>
                </c:pt>
                <c:pt idx="1839">
                  <c:v>-24.122089642998617</c:v>
                </c:pt>
                <c:pt idx="1840">
                  <c:v>-22.455290989180867</c:v>
                </c:pt>
                <c:pt idx="1841">
                  <c:v>-21.726165905148264</c:v>
                </c:pt>
                <c:pt idx="1842">
                  <c:v>-24.637814295816497</c:v>
                </c:pt>
                <c:pt idx="1843">
                  <c:v>-19.980768388863908</c:v>
                </c:pt>
                <c:pt idx="1844">
                  <c:v>-21.927130714009763</c:v>
                </c:pt>
                <c:pt idx="1845">
                  <c:v>-24.465249032107749</c:v>
                </c:pt>
                <c:pt idx="1846">
                  <c:v>-21.146166684045966</c:v>
                </c:pt>
                <c:pt idx="1847">
                  <c:v>-19.814124494361749</c:v>
                </c:pt>
                <c:pt idx="1848">
                  <c:v>-22.444901501547974</c:v>
                </c:pt>
                <c:pt idx="1849">
                  <c:v>-22.076942882313233</c:v>
                </c:pt>
                <c:pt idx="1850">
                  <c:v>-23.8873385193383</c:v>
                </c:pt>
                <c:pt idx="1851">
                  <c:v>-21.569304056195506</c:v>
                </c:pt>
                <c:pt idx="1852">
                  <c:v>-21.042788021296474</c:v>
                </c:pt>
                <c:pt idx="1853">
                  <c:v>-20.446304874560155</c:v>
                </c:pt>
                <c:pt idx="1854">
                  <c:v>-20.682760078481806</c:v>
                </c:pt>
                <c:pt idx="1855">
                  <c:v>-22.704815401953965</c:v>
                </c:pt>
                <c:pt idx="1856">
                  <c:v>-23.541409995212234</c:v>
                </c:pt>
                <c:pt idx="1857">
                  <c:v>-25.340296232783658</c:v>
                </c:pt>
                <c:pt idx="1858">
                  <c:v>-21.543790221809104</c:v>
                </c:pt>
                <c:pt idx="1859">
                  <c:v>-22.23898895379989</c:v>
                </c:pt>
                <c:pt idx="1860">
                  <c:v>-22.979612363590604</c:v>
                </c:pt>
                <c:pt idx="1861">
                  <c:v>-18.945154607023142</c:v>
                </c:pt>
                <c:pt idx="1862">
                  <c:v>-17.737046011170605</c:v>
                </c:pt>
                <c:pt idx="1863">
                  <c:v>-16.896027577090535</c:v>
                </c:pt>
                <c:pt idx="1864">
                  <c:v>-16.174529736024851</c:v>
                </c:pt>
                <c:pt idx="1865">
                  <c:v>-18.581755411646554</c:v>
                </c:pt>
                <c:pt idx="1866">
                  <c:v>-19.435210279372768</c:v>
                </c:pt>
                <c:pt idx="1867">
                  <c:v>-18.340839658342702</c:v>
                </c:pt>
                <c:pt idx="1868">
                  <c:v>-22.431307871069293</c:v>
                </c:pt>
                <c:pt idx="1869">
                  <c:v>-21.823407389207205</c:v>
                </c:pt>
                <c:pt idx="1870">
                  <c:v>-20.12813514010486</c:v>
                </c:pt>
                <c:pt idx="1871">
                  <c:v>-21.126179247139589</c:v>
                </c:pt>
                <c:pt idx="1872">
                  <c:v>-21.559006882349422</c:v>
                </c:pt>
                <c:pt idx="1873">
                  <c:v>-23.715450812168456</c:v>
                </c:pt>
                <c:pt idx="1874">
                  <c:v>-22.511248389098</c:v>
                </c:pt>
                <c:pt idx="1875">
                  <c:v>-22.028485590493801</c:v>
                </c:pt>
                <c:pt idx="1876">
                  <c:v>-22.306254086337503</c:v>
                </c:pt>
                <c:pt idx="1877">
                  <c:v>-20.80542066950693</c:v>
                </c:pt>
                <c:pt idx="1878">
                  <c:v>-22.231270975892585</c:v>
                </c:pt>
                <c:pt idx="1879">
                  <c:v>-21.378743171741007</c:v>
                </c:pt>
                <c:pt idx="1880">
                  <c:v>-21.502602864817163</c:v>
                </c:pt>
                <c:pt idx="1881">
                  <c:v>-19.790323669577447</c:v>
                </c:pt>
                <c:pt idx="1882">
                  <c:v>-23.386574397429285</c:v>
                </c:pt>
                <c:pt idx="1883">
                  <c:v>-23.090439866276029</c:v>
                </c:pt>
                <c:pt idx="1884">
                  <c:v>-23.436548940715511</c:v>
                </c:pt>
                <c:pt idx="1885">
                  <c:v>-25.082990550518844</c:v>
                </c:pt>
                <c:pt idx="1886">
                  <c:v>-23.479501098738183</c:v>
                </c:pt>
                <c:pt idx="1887">
                  <c:v>-21.817289827915374</c:v>
                </c:pt>
                <c:pt idx="1888">
                  <c:v>-21.344610245527292</c:v>
                </c:pt>
                <c:pt idx="1889">
                  <c:v>-23.473597954372963</c:v>
                </c:pt>
                <c:pt idx="1890">
                  <c:v>-22.82613046680035</c:v>
                </c:pt>
                <c:pt idx="1891">
                  <c:v>-23.609101262356489</c:v>
                </c:pt>
                <c:pt idx="1892">
                  <c:v>-21.534981613266609</c:v>
                </c:pt>
                <c:pt idx="1893">
                  <c:v>-20.818698546643645</c:v>
                </c:pt>
                <c:pt idx="1894">
                  <c:v>-23.203871631792026</c:v>
                </c:pt>
                <c:pt idx="1895">
                  <c:v>-23.563650797502305</c:v>
                </c:pt>
                <c:pt idx="1896">
                  <c:v>-23.568694404475536</c:v>
                </c:pt>
                <c:pt idx="1897">
                  <c:v>-25.9795877274546</c:v>
                </c:pt>
                <c:pt idx="1898">
                  <c:v>-21.34672134907396</c:v>
                </c:pt>
                <c:pt idx="1899">
                  <c:v>-21.738951984391861</c:v>
                </c:pt>
                <c:pt idx="1900">
                  <c:v>-22.461155209396566</c:v>
                </c:pt>
                <c:pt idx="1901">
                  <c:v>-22.620851119731924</c:v>
                </c:pt>
                <c:pt idx="1902">
                  <c:v>-20.926298235658578</c:v>
                </c:pt>
                <c:pt idx="1903">
                  <c:v>-21.433550613126499</c:v>
                </c:pt>
                <c:pt idx="1904">
                  <c:v>-23.637435858143363</c:v>
                </c:pt>
                <c:pt idx="1905">
                  <c:v>-20.517682523602161</c:v>
                </c:pt>
                <c:pt idx="1906">
                  <c:v>-20.918579765284449</c:v>
                </c:pt>
                <c:pt idx="1907">
                  <c:v>-21.526606049028487</c:v>
                </c:pt>
                <c:pt idx="1908">
                  <c:v>-20.889518611806125</c:v>
                </c:pt>
                <c:pt idx="1909">
                  <c:v>-20.274362484740777</c:v>
                </c:pt>
                <c:pt idx="1910">
                  <c:v>-20.438689391266962</c:v>
                </c:pt>
                <c:pt idx="1911">
                  <c:v>-20.436765560370986</c:v>
                </c:pt>
                <c:pt idx="1912">
                  <c:v>-21.352786206571182</c:v>
                </c:pt>
                <c:pt idx="1913">
                  <c:v>-20.964780892354611</c:v>
                </c:pt>
                <c:pt idx="1914">
                  <c:v>-19.971662724163252</c:v>
                </c:pt>
                <c:pt idx="1915">
                  <c:v>-21.661213196793142</c:v>
                </c:pt>
                <c:pt idx="1916">
                  <c:v>-21.806699994952396</c:v>
                </c:pt>
                <c:pt idx="1917">
                  <c:v>-19.922211035286637</c:v>
                </c:pt>
                <c:pt idx="1918">
                  <c:v>-19.420998061489627</c:v>
                </c:pt>
                <c:pt idx="1919">
                  <c:v>-21.389495478828394</c:v>
                </c:pt>
                <c:pt idx="1920">
                  <c:v>-20.417144617586018</c:v>
                </c:pt>
                <c:pt idx="1921">
                  <c:v>-20.650268206520195</c:v>
                </c:pt>
                <c:pt idx="1922">
                  <c:v>-20.032747985744209</c:v>
                </c:pt>
                <c:pt idx="1923">
                  <c:v>-20.148428356372278</c:v>
                </c:pt>
                <c:pt idx="1924">
                  <c:v>-20.264112730447778</c:v>
                </c:pt>
                <c:pt idx="1925">
                  <c:v>-19.883130113834341</c:v>
                </c:pt>
                <c:pt idx="1926">
                  <c:v>-20.260245343601127</c:v>
                </c:pt>
                <c:pt idx="1927">
                  <c:v>-21.912617460115143</c:v>
                </c:pt>
                <c:pt idx="1928">
                  <c:v>-21.288877901512933</c:v>
                </c:pt>
                <c:pt idx="1929">
                  <c:v>-20.060526275075972</c:v>
                </c:pt>
                <c:pt idx="1930">
                  <c:v>-20.800581579963364</c:v>
                </c:pt>
                <c:pt idx="1931">
                  <c:v>-21.022641166149697</c:v>
                </c:pt>
                <c:pt idx="1932">
                  <c:v>-20.643902064284703</c:v>
                </c:pt>
                <c:pt idx="1933">
                  <c:v>-21.985329977419497</c:v>
                </c:pt>
                <c:pt idx="1934">
                  <c:v>-21.252365575621297</c:v>
                </c:pt>
                <c:pt idx="1935">
                  <c:v>-20.873789529947317</c:v>
                </c:pt>
                <c:pt idx="1936">
                  <c:v>-22.711371761519331</c:v>
                </c:pt>
                <c:pt idx="1937">
                  <c:v>-23.324569105343471</c:v>
                </c:pt>
                <c:pt idx="1938">
                  <c:v>-21.087545040680197</c:v>
                </c:pt>
                <c:pt idx="1939">
                  <c:v>-21.085609014610782</c:v>
                </c:pt>
                <c:pt idx="1940">
                  <c:v>-19.854064437706256</c:v>
                </c:pt>
                <c:pt idx="1941">
                  <c:v>-20.626446060468879</c:v>
                </c:pt>
                <c:pt idx="1942">
                  <c:v>-20.742345725931045</c:v>
                </c:pt>
                <c:pt idx="1943">
                  <c:v>-22.462566901552236</c:v>
                </c:pt>
                <c:pt idx="1944">
                  <c:v>-21.493299787227443</c:v>
                </c:pt>
                <c:pt idx="1945">
                  <c:v>-20.760068957121803</c:v>
                </c:pt>
                <c:pt idx="1946">
                  <c:v>-20.263286868745126</c:v>
                </c:pt>
                <c:pt idx="1947">
                  <c:v>-21.109411947008084</c:v>
                </c:pt>
                <c:pt idx="1948">
                  <c:v>-21.107474526338592</c:v>
                </c:pt>
                <c:pt idx="1949">
                  <c:v>-21.718952408035875</c:v>
                </c:pt>
                <c:pt idx="1950">
                  <c:v>-22.331415325451417</c:v>
                </c:pt>
                <c:pt idx="1951">
                  <c:v>-21.208967896431204</c:v>
                </c:pt>
                <c:pt idx="1952">
                  <c:v>-22.325946268378175</c:v>
                </c:pt>
                <c:pt idx="1953">
                  <c:v>-23.447190288595266</c:v>
                </c:pt>
                <c:pt idx="1954">
                  <c:v>-19.941725151160426</c:v>
                </c:pt>
                <c:pt idx="1955">
                  <c:v>-20.932103898803689</c:v>
                </c:pt>
                <c:pt idx="1956">
                  <c:v>-21.304329337582203</c:v>
                </c:pt>
                <c:pt idx="1957">
                  <c:v>-19.974873292907432</c:v>
                </c:pt>
                <c:pt idx="1958">
                  <c:v>-19.227665406499909</c:v>
                </c:pt>
                <c:pt idx="1959">
                  <c:v>-19.738393312120934</c:v>
                </c:pt>
                <c:pt idx="1960">
                  <c:v>-18.595863293412549</c:v>
                </c:pt>
                <c:pt idx="1961">
                  <c:v>-19.105528381331169</c:v>
                </c:pt>
                <c:pt idx="1962">
                  <c:v>-18.475546025220865</c:v>
                </c:pt>
                <c:pt idx="1963">
                  <c:v>-20.079718668008354</c:v>
                </c:pt>
                <c:pt idx="1964">
                  <c:v>-19.568548704533896</c:v>
                </c:pt>
                <c:pt idx="1965">
                  <c:v>-18.941754899899934</c:v>
                </c:pt>
                <c:pt idx="1966">
                  <c:v>-17.693021347093236</c:v>
                </c:pt>
                <c:pt idx="1967">
                  <c:v>-17.069166960580333</c:v>
                </c:pt>
                <c:pt idx="1968">
                  <c:v>-16.212101650071418</c:v>
                </c:pt>
                <c:pt idx="1969">
                  <c:v>-15.707222637139239</c:v>
                </c:pt>
                <c:pt idx="1970">
                  <c:v>-20.056863029812121</c:v>
                </c:pt>
                <c:pt idx="1971">
                  <c:v>-20.674749647125282</c:v>
                </c:pt>
                <c:pt idx="1972">
                  <c:v>-21.293620927855955</c:v>
                </c:pt>
                <c:pt idx="1973">
                  <c:v>-20.940645754558318</c:v>
                </c:pt>
                <c:pt idx="1974">
                  <c:v>-20.200602354076182</c:v>
                </c:pt>
                <c:pt idx="1975">
                  <c:v>-20.223905082922101</c:v>
                </c:pt>
                <c:pt idx="1976">
                  <c:v>-20.456627793600092</c:v>
                </c:pt>
                <c:pt idx="1977">
                  <c:v>-20.572036726162878</c:v>
                </c:pt>
                <c:pt idx="1978">
                  <c:v>-19.953092114612446</c:v>
                </c:pt>
                <c:pt idx="1979">
                  <c:v>-19.335133336761828</c:v>
                </c:pt>
                <c:pt idx="1980">
                  <c:v>-20.104103010288782</c:v>
                </c:pt>
                <c:pt idx="1981">
                  <c:v>-19.33747394265356</c:v>
                </c:pt>
                <c:pt idx="1982">
                  <c:v>-21.415078917557366</c:v>
                </c:pt>
                <c:pt idx="1983">
                  <c:v>-20.295719951673163</c:v>
                </c:pt>
                <c:pt idx="1984">
                  <c:v>-20.293791931926535</c:v>
                </c:pt>
                <c:pt idx="1985">
                  <c:v>-21.026001590302258</c:v>
                </c:pt>
                <c:pt idx="1986">
                  <c:v>-19.556633758959833</c:v>
                </c:pt>
                <c:pt idx="1987">
                  <c:v>-20.288007751781151</c:v>
                </c:pt>
                <c:pt idx="1988">
                  <c:v>-19.787772649918224</c:v>
                </c:pt>
                <c:pt idx="1989">
                  <c:v>-20.900945588323339</c:v>
                </c:pt>
                <c:pt idx="1990">
                  <c:v>-20.399545578934521</c:v>
                </c:pt>
                <c:pt idx="1991">
                  <c:v>-20.514871880502142</c:v>
                </c:pt>
                <c:pt idx="1992">
                  <c:v>-19.895163887041235</c:v>
                </c:pt>
                <c:pt idx="1993">
                  <c:v>-19.893236613052977</c:v>
                </c:pt>
                <c:pt idx="1994">
                  <c:v>-18.658697640988066</c:v>
                </c:pt>
                <c:pt idx="1995">
                  <c:v>-20.006714480875416</c:v>
                </c:pt>
                <c:pt idx="1996">
                  <c:v>-19.505481592748765</c:v>
                </c:pt>
                <c:pt idx="1997">
                  <c:v>-18.887891370100078</c:v>
                </c:pt>
                <c:pt idx="1998">
                  <c:v>-18.768466521169103</c:v>
                </c:pt>
                <c:pt idx="1999">
                  <c:v>-19.00152515634818</c:v>
                </c:pt>
                <c:pt idx="2000">
                  <c:v>-18.384992369223255</c:v>
                </c:pt>
                <c:pt idx="2001">
                  <c:v>-19.495825117209279</c:v>
                </c:pt>
                <c:pt idx="2002">
                  <c:v>-19.376485368034992</c:v>
                </c:pt>
                <c:pt idx="2003">
                  <c:v>-19.491962385637635</c:v>
                </c:pt>
                <c:pt idx="2004">
                  <c:v>-20.10668073630859</c:v>
                </c:pt>
                <c:pt idx="2005">
                  <c:v>-21.223836734090582</c:v>
                </c:pt>
                <c:pt idx="2006">
                  <c:v>-20.462253125711868</c:v>
                </c:pt>
                <c:pt idx="2007">
                  <c:v>-20.577326451038061</c:v>
                </c:pt>
                <c:pt idx="2008">
                  <c:v>-20.458402654353449</c:v>
                </c:pt>
                <c:pt idx="2009">
                  <c:v>-19.597426878431179</c:v>
                </c:pt>
                <c:pt idx="2010">
                  <c:v>-20.716817288183847</c:v>
                </c:pt>
                <c:pt idx="2011">
                  <c:v>-20.09512545646794</c:v>
                </c:pt>
                <c:pt idx="2012">
                  <c:v>-19.474415033168043</c:v>
                </c:pt>
                <c:pt idx="2013">
                  <c:v>-19.97413628657705</c:v>
                </c:pt>
                <c:pt idx="2014">
                  <c:v>-19.47056153820995</c:v>
                </c:pt>
                <c:pt idx="2015">
                  <c:v>-19.853160576773917</c:v>
                </c:pt>
                <c:pt idx="2016">
                  <c:v>-19.232287613290282</c:v>
                </c:pt>
                <c:pt idx="2017">
                  <c:v>-19.612398429053428</c:v>
                </c:pt>
                <c:pt idx="2018">
                  <c:v>-20.847391910322585</c:v>
                </c:pt>
                <c:pt idx="2019">
                  <c:v>-19.4912739931342</c:v>
                </c:pt>
                <c:pt idx="2020">
                  <c:v>-21.346454543649088</c:v>
                </c:pt>
                <c:pt idx="2021">
                  <c:v>-21.227513005381297</c:v>
                </c:pt>
                <c:pt idx="2022">
                  <c:v>-21.225593960368315</c:v>
                </c:pt>
                <c:pt idx="2023">
                  <c:v>-19.989662140518703</c:v>
                </c:pt>
                <c:pt idx="2024">
                  <c:v>-19.7537674893847</c:v>
                </c:pt>
                <c:pt idx="2025">
                  <c:v>-19.63487831990733</c:v>
                </c:pt>
                <c:pt idx="2026">
                  <c:v>-19.749941185290481</c:v>
                </c:pt>
                <c:pt idx="2027">
                  <c:v>-19.748028003436048</c:v>
                </c:pt>
                <c:pt idx="2028">
                  <c:v>-19.746114801714612</c:v>
                </c:pt>
                <c:pt idx="2029">
                  <c:v>-20.095158759166225</c:v>
                </c:pt>
                <c:pt idx="2030">
                  <c:v>-19.976248996825234</c:v>
                </c:pt>
                <c:pt idx="2031">
                  <c:v>-20.208321657935812</c:v>
                </c:pt>
                <c:pt idx="2032">
                  <c:v>-20.827501955864136</c:v>
                </c:pt>
                <c:pt idx="2033">
                  <c:v>-22.070737949131399</c:v>
                </c:pt>
                <c:pt idx="2034">
                  <c:v>-22.342923790203713</c:v>
                </c:pt>
                <c:pt idx="2035">
                  <c:v>-20.341012939016764</c:v>
                </c:pt>
                <c:pt idx="2036">
                  <c:v>-19.455741010858219</c:v>
                </c:pt>
                <c:pt idx="2037">
                  <c:v>-20.453828625865754</c:v>
                </c:pt>
                <c:pt idx="2038">
                  <c:v>-18.710968145319384</c:v>
                </c:pt>
                <c:pt idx="2039">
                  <c:v>-18.46338627829482</c:v>
                </c:pt>
                <c:pt idx="2040">
                  <c:v>-17.336799800866174</c:v>
                </c:pt>
                <c:pt idx="2041">
                  <c:v>-20.569005662112431</c:v>
                </c:pt>
                <c:pt idx="2042">
                  <c:v>-20.182261240455773</c:v>
                </c:pt>
                <c:pt idx="2043">
                  <c:v>-20.419273616037572</c:v>
                </c:pt>
                <c:pt idx="2044">
                  <c:v>-21.166394054713237</c:v>
                </c:pt>
                <c:pt idx="2045">
                  <c:v>-21.555162682431728</c:v>
                </c:pt>
                <c:pt idx="2046">
                  <c:v>-21.553248625190463</c:v>
                </c:pt>
                <c:pt idx="2047">
                  <c:v>-20.927183529014656</c:v>
                </c:pt>
                <c:pt idx="2048">
                  <c:v>-20.925268421811779</c:v>
                </c:pt>
                <c:pt idx="2049">
                  <c:v>-19.689935697000692</c:v>
                </c:pt>
                <c:pt idx="2050">
                  <c:v>-19.06468454170772</c:v>
                </c:pt>
                <c:pt idx="2051">
                  <c:v>-18.94599329517132</c:v>
                </c:pt>
                <c:pt idx="2052">
                  <c:v>-19.827313132105701</c:v>
                </c:pt>
                <c:pt idx="2053">
                  <c:v>-19.942169860649301</c:v>
                </c:pt>
                <c:pt idx="2054">
                  <c:v>-19.940258113672826</c:v>
                </c:pt>
                <c:pt idx="2055">
                  <c:v>-20.315904680442145</c:v>
                </c:pt>
                <c:pt idx="2056">
                  <c:v>-20.664579224751833</c:v>
                </c:pt>
                <c:pt idx="2057">
                  <c:v>-20.538276713627056</c:v>
                </c:pt>
                <c:pt idx="2058">
                  <c:v>-19.800082201655641</c:v>
                </c:pt>
                <c:pt idx="2059">
                  <c:v>-23.619703473788832</c:v>
                </c:pt>
                <c:pt idx="2060">
                  <c:v>-21.753945402656427</c:v>
                </c:pt>
                <c:pt idx="2061">
                  <c:v>-21.776272095521563</c:v>
                </c:pt>
                <c:pt idx="2062">
                  <c:v>-21.029107410211509</c:v>
                </c:pt>
                <c:pt idx="2063">
                  <c:v>-21.143465696385647</c:v>
                </c:pt>
                <c:pt idx="2064">
                  <c:v>-18.260471669146682</c:v>
                </c:pt>
                <c:pt idx="2065">
                  <c:v>-19.977133999796024</c:v>
                </c:pt>
                <c:pt idx="2066">
                  <c:v>-20.835500253053397</c:v>
                </c:pt>
                <c:pt idx="2067">
                  <c:v>-19.975336635569874</c:v>
                </c:pt>
                <c:pt idx="2068">
                  <c:v>-19.111468860470268</c:v>
                </c:pt>
                <c:pt idx="2069">
                  <c:v>-18.480826643129149</c:v>
                </c:pt>
                <c:pt idx="2070">
                  <c:v>-17.851158982412926</c:v>
                </c:pt>
                <c:pt idx="2071">
                  <c:v>-20.593285807613938</c:v>
                </c:pt>
                <c:pt idx="2072">
                  <c:v>-22.48021894831254</c:v>
                </c:pt>
                <c:pt idx="2073">
                  <c:v>-21.491678627319743</c:v>
                </c:pt>
                <c:pt idx="2074">
                  <c:v>-20.62465478359627</c:v>
                </c:pt>
                <c:pt idx="2075">
                  <c:v>-20.506913800336406</c:v>
                </c:pt>
                <c:pt idx="2076">
                  <c:v>-20.505004233191357</c:v>
                </c:pt>
                <c:pt idx="2077">
                  <c:v>-18.85060400452403</c:v>
                </c:pt>
                <c:pt idx="2078">
                  <c:v>-19.08040727147818</c:v>
                </c:pt>
                <c:pt idx="2079">
                  <c:v>-19.595962166616118</c:v>
                </c:pt>
                <c:pt idx="2080">
                  <c:v>-19.709817098228996</c:v>
                </c:pt>
                <c:pt idx="2081">
                  <c:v>-21.497952793855802</c:v>
                </c:pt>
                <c:pt idx="2082">
                  <c:v>-21.149633487441861</c:v>
                </c:pt>
                <c:pt idx="2083">
                  <c:v>-20.423677008143386</c:v>
                </c:pt>
                <c:pt idx="2084">
                  <c:v>-19.783312664430923</c:v>
                </c:pt>
                <c:pt idx="2085">
                  <c:v>-20.828986959685608</c:v>
                </c:pt>
                <c:pt idx="2086">
                  <c:v>-19.467673831560205</c:v>
                </c:pt>
                <c:pt idx="2087">
                  <c:v>-19.465774796064579</c:v>
                </c:pt>
                <c:pt idx="2088">
                  <c:v>-18.9384308953031</c:v>
                </c:pt>
                <c:pt idx="2089">
                  <c:v>-19.527510287159203</c:v>
                </c:pt>
                <c:pt idx="2090">
                  <c:v>-19.525604293976357</c:v>
                </c:pt>
                <c:pt idx="2091">
                  <c:v>-18.932725510574528</c:v>
                </c:pt>
                <c:pt idx="2092">
                  <c:v>-18.930823677324042</c:v>
                </c:pt>
                <c:pt idx="2093">
                  <c:v>-18.174156252298417</c:v>
                </c:pt>
                <c:pt idx="2094">
                  <c:v>-19.042166113615167</c:v>
                </c:pt>
                <c:pt idx="2095">
                  <c:v>-18.680667704228654</c:v>
                </c:pt>
                <c:pt idx="2096">
                  <c:v>-20.077333833655757</c:v>
                </c:pt>
                <c:pt idx="2097">
                  <c:v>-19.948192873528569</c:v>
                </c:pt>
                <c:pt idx="2098">
                  <c:v>-18.601970494339184</c:v>
                </c:pt>
                <c:pt idx="2099">
                  <c:v>-18.301379949590228</c:v>
                </c:pt>
                <c:pt idx="2100">
                  <c:v>-22.290655590413735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-19.082238484753361</c:v>
                </c:pt>
                <c:pt idx="2117">
                  <c:v>-16.616612426806569</c:v>
                </c:pt>
                <c:pt idx="2118">
                  <c:v>-16.898177862352895</c:v>
                </c:pt>
                <c:pt idx="2119">
                  <c:v>-17.182080357560153</c:v>
                </c:pt>
                <c:pt idx="2120">
                  <c:v>-16.961116418546226</c:v>
                </c:pt>
                <c:pt idx="2121">
                  <c:v>-17.238827098811271</c:v>
                </c:pt>
                <c:pt idx="2122">
                  <c:v>-18.020747612431478</c:v>
                </c:pt>
                <c:pt idx="2123">
                  <c:v>-16.274553432871471</c:v>
                </c:pt>
                <c:pt idx="2124">
                  <c:v>-16.052369550954609</c:v>
                </c:pt>
                <c:pt idx="2125">
                  <c:v>-18.694460483430703</c:v>
                </c:pt>
                <c:pt idx="2126">
                  <c:v>-16.416903709996404</c:v>
                </c:pt>
                <c:pt idx="2127">
                  <c:v>-17.990253412171114</c:v>
                </c:pt>
                <c:pt idx="2128">
                  <c:v>-18.097389217196906</c:v>
                </c:pt>
                <c:pt idx="2129">
                  <c:v>-17.41677915766013</c:v>
                </c:pt>
                <c:pt idx="2130">
                  <c:v>-19.244018939263697</c:v>
                </c:pt>
                <c:pt idx="2131">
                  <c:v>-16.303873155303336</c:v>
                </c:pt>
                <c:pt idx="2132">
                  <c:v>-16.728371755571061</c:v>
                </c:pt>
                <c:pt idx="2133">
                  <c:v>-17.726487462163277</c:v>
                </c:pt>
                <c:pt idx="2134">
                  <c:v>-18.292643130752367</c:v>
                </c:pt>
                <c:pt idx="2135">
                  <c:v>-16.480604422167744</c:v>
                </c:pt>
                <c:pt idx="2136">
                  <c:v>-15.80438741539183</c:v>
                </c:pt>
                <c:pt idx="2137">
                  <c:v>-17.651214542796879</c:v>
                </c:pt>
                <c:pt idx="2138">
                  <c:v>-21.46240990712522</c:v>
                </c:pt>
                <c:pt idx="2139">
                  <c:v>-15.443476361040666</c:v>
                </c:pt>
                <c:pt idx="2140">
                  <c:v>-16.517502588396383</c:v>
                </c:pt>
                <c:pt idx="2141">
                  <c:v>-15.240845213155808</c:v>
                </c:pt>
                <c:pt idx="2142">
                  <c:v>-15.334327280057551</c:v>
                </c:pt>
                <c:pt idx="2143">
                  <c:v>-15.662650050953744</c:v>
                </c:pt>
                <c:pt idx="2144">
                  <c:v>-16.66008420622984</c:v>
                </c:pt>
                <c:pt idx="2145">
                  <c:v>-22.239149293950504</c:v>
                </c:pt>
                <c:pt idx="2146">
                  <c:v>-20.34385687228496</c:v>
                </c:pt>
                <c:pt idx="2147">
                  <c:v>-16.687587592664386</c:v>
                </c:pt>
                <c:pt idx="2148">
                  <c:v>-18.637290222260162</c:v>
                </c:pt>
                <c:pt idx="2149">
                  <c:v>-16.162213242528196</c:v>
                </c:pt>
                <c:pt idx="2150">
                  <c:v>-13.236996613998599</c:v>
                </c:pt>
                <c:pt idx="2151">
                  <c:v>-14.695157484613446</c:v>
                </c:pt>
                <c:pt idx="2152">
                  <c:v>-17.162141537364732</c:v>
                </c:pt>
                <c:pt idx="2153">
                  <c:v>-17.564514850381784</c:v>
                </c:pt>
                <c:pt idx="2154">
                  <c:v>-14.445831397675647</c:v>
                </c:pt>
                <c:pt idx="2155">
                  <c:v>-16.769531345898031</c:v>
                </c:pt>
                <c:pt idx="2156">
                  <c:v>-17.527912511946852</c:v>
                </c:pt>
                <c:pt idx="2157">
                  <c:v>-19.574766748970433</c:v>
                </c:pt>
                <c:pt idx="2158">
                  <c:v>-15.356362421443009</c:v>
                </c:pt>
                <c:pt idx="2159">
                  <c:v>-15.138038157184383</c:v>
                </c:pt>
                <c:pt idx="2160">
                  <c:v>-12.87690197804568</c:v>
                </c:pt>
                <c:pt idx="2161">
                  <c:v>-15.567324711179936</c:v>
                </c:pt>
                <c:pt idx="2162">
                  <c:v>-16.611922945762672</c:v>
                </c:pt>
                <c:pt idx="2163">
                  <c:v>-15.130621322789011</c:v>
                </c:pt>
                <c:pt idx="2164">
                  <c:v>-17.510952895358969</c:v>
                </c:pt>
                <c:pt idx="2165">
                  <c:v>-16.185542122286279</c:v>
                </c:pt>
                <c:pt idx="2166">
                  <c:v>-18.358106126791427</c:v>
                </c:pt>
                <c:pt idx="2167">
                  <c:v>-17.666475116430775</c:v>
                </c:pt>
                <c:pt idx="2168">
                  <c:v>-15.652720706248147</c:v>
                </c:pt>
                <c:pt idx="2169">
                  <c:v>-16.555210814703969</c:v>
                </c:pt>
                <c:pt idx="2170">
                  <c:v>-15.553365096071502</c:v>
                </c:pt>
                <c:pt idx="2171">
                  <c:v>-17.039592567590262</c:v>
                </c:pt>
                <c:pt idx="2172">
                  <c:v>-13.741500496113986</c:v>
                </c:pt>
                <c:pt idx="2173">
                  <c:v>-14.751152853954409</c:v>
                </c:pt>
                <c:pt idx="2174">
                  <c:v>-15.2881708329096</c:v>
                </c:pt>
                <c:pt idx="2175">
                  <c:v>-14.057301940260004</c:v>
                </c:pt>
                <c:pt idx="2176">
                  <c:v>-15.695371152278312</c:v>
                </c:pt>
                <c:pt idx="2177">
                  <c:v>-17.337804647699159</c:v>
                </c:pt>
                <c:pt idx="2178">
                  <c:v>-17.335958957080948</c:v>
                </c:pt>
                <c:pt idx="2179">
                  <c:v>-15.51611068207967</c:v>
                </c:pt>
                <c:pt idx="2180">
                  <c:v>-18.399725537127779</c:v>
                </c:pt>
                <c:pt idx="2181">
                  <c:v>-16.312722736866817</c:v>
                </c:pt>
                <c:pt idx="2182">
                  <c:v>-15.897020365087883</c:v>
                </c:pt>
                <c:pt idx="2183">
                  <c:v>-14.593754678066034</c:v>
                </c:pt>
                <c:pt idx="2184">
                  <c:v>-14.376459838555093</c:v>
                </c:pt>
                <c:pt idx="2185">
                  <c:v>-13.67916534329197</c:v>
                </c:pt>
                <c:pt idx="2186">
                  <c:v>-13.979196623085954</c:v>
                </c:pt>
                <c:pt idx="2187">
                  <c:v>-13.715514668831929</c:v>
                </c:pt>
                <c:pt idx="2188">
                  <c:v>-14.035025576855332</c:v>
                </c:pt>
                <c:pt idx="2189">
                  <c:v>-15.757902186944193</c:v>
                </c:pt>
                <c:pt idx="2190">
                  <c:v>-15.173766785012958</c:v>
                </c:pt>
                <c:pt idx="2191">
                  <c:v>-13.795229379767989</c:v>
                </c:pt>
                <c:pt idx="2192">
                  <c:v>-18.214365497062317</c:v>
                </c:pt>
                <c:pt idx="2193">
                  <c:v>-20.857910257321237</c:v>
                </c:pt>
                <c:pt idx="2194">
                  <c:v>-14.778918474204147</c:v>
                </c:pt>
                <c:pt idx="2195">
                  <c:v>-16.895609603986486</c:v>
                </c:pt>
                <c:pt idx="2196">
                  <c:v>-16.991014314277891</c:v>
                </c:pt>
                <c:pt idx="2197">
                  <c:v>-15.989151947111168</c:v>
                </c:pt>
                <c:pt idx="2198">
                  <c:v>-15.517247186962777</c:v>
                </c:pt>
                <c:pt idx="2199">
                  <c:v>-15.191209698373314</c:v>
                </c:pt>
                <c:pt idx="2200">
                  <c:v>-17.143398736944619</c:v>
                </c:pt>
                <c:pt idx="2201">
                  <c:v>-13.925924234035847</c:v>
                </c:pt>
                <c:pt idx="2202">
                  <c:v>-16.666946012843255</c:v>
                </c:pt>
                <c:pt idx="2203">
                  <c:v>-17.030218960145248</c:v>
                </c:pt>
                <c:pt idx="2204">
                  <c:v>-14.555447760441893</c:v>
                </c:pt>
                <c:pt idx="2205">
                  <c:v>-15.134119621489845</c:v>
                </c:pt>
                <c:pt idx="2206">
                  <c:v>-15.132263747005709</c:v>
                </c:pt>
                <c:pt idx="2207">
                  <c:v>-15.50974915702318</c:v>
                </c:pt>
                <c:pt idx="2208">
                  <c:v>-16.306183448432421</c:v>
                </c:pt>
                <c:pt idx="2209">
                  <c:v>-16.30433120681937</c:v>
                </c:pt>
                <c:pt idx="2210">
                  <c:v>-16.302478948266071</c:v>
                </c:pt>
                <c:pt idx="2211">
                  <c:v>-15.193394587787225</c:v>
                </c:pt>
                <c:pt idx="2212">
                  <c:v>-16.683376108660013</c:v>
                </c:pt>
                <c:pt idx="2213">
                  <c:v>-13.391295717083267</c:v>
                </c:pt>
                <c:pt idx="2214">
                  <c:v>-15.786665375485427</c:v>
                </c:pt>
                <c:pt idx="2215">
                  <c:v>-15.95939412826101</c:v>
                </c:pt>
                <c:pt idx="2216">
                  <c:v>-16.440110459867356</c:v>
                </c:pt>
                <c:pt idx="2217">
                  <c:v>-15.832807065722591</c:v>
                </c:pt>
                <c:pt idx="2218">
                  <c:v>-16.211366489091233</c:v>
                </c:pt>
                <c:pt idx="2219">
                  <c:v>-16.90948613288765</c:v>
                </c:pt>
                <c:pt idx="2220">
                  <c:v>-15.296353659486158</c:v>
                </c:pt>
                <c:pt idx="2221">
                  <c:v>-14.702405247749994</c:v>
                </c:pt>
                <c:pt idx="2222">
                  <c:v>-17.416177968909324</c:v>
                </c:pt>
                <c:pt idx="2223">
                  <c:v>-14.096196190530463</c:v>
                </c:pt>
                <c:pt idx="2224">
                  <c:v>-15.395186155680676</c:v>
                </c:pt>
                <c:pt idx="2225">
                  <c:v>-14.801378218046011</c:v>
                </c:pt>
                <c:pt idx="2226">
                  <c:v>-15.603867699690454</c:v>
                </c:pt>
                <c:pt idx="2227">
                  <c:v>-17.21266364130588</c:v>
                </c:pt>
                <c:pt idx="2228">
                  <c:v>-17.316803822184738</c:v>
                </c:pt>
                <c:pt idx="2229">
                  <c:v>-17.420962334243086</c:v>
                </c:pt>
                <c:pt idx="2230">
                  <c:v>-15.419127660216873</c:v>
                </c:pt>
                <c:pt idx="2231">
                  <c:v>-16.117493246320919</c:v>
                </c:pt>
                <c:pt idx="2232">
                  <c:v>-16.221533692684716</c:v>
                </c:pt>
                <c:pt idx="2233">
                  <c:v>-16.519630194917227</c:v>
                </c:pt>
                <c:pt idx="2234">
                  <c:v>-16.623820365132815</c:v>
                </c:pt>
                <c:pt idx="2235">
                  <c:v>-18.022761099736272</c:v>
                </c:pt>
                <c:pt idx="2236">
                  <c:v>-14.320084238410345</c:v>
                </c:pt>
                <c:pt idx="2237">
                  <c:v>-13.512284717841794</c:v>
                </c:pt>
                <c:pt idx="2238">
                  <c:v>-13.61646840164758</c:v>
                </c:pt>
                <c:pt idx="2239">
                  <c:v>-12.915589094749521</c:v>
                </c:pt>
                <c:pt idx="2240">
                  <c:v>-15.126644069428039</c:v>
                </c:pt>
                <c:pt idx="2241">
                  <c:v>-14.472514539978874</c:v>
                </c:pt>
                <c:pt idx="2242">
                  <c:v>-17.484002680448611</c:v>
                </c:pt>
                <c:pt idx="2243">
                  <c:v>-16.683156047263765</c:v>
                </c:pt>
                <c:pt idx="2244">
                  <c:v>-16.359788871821365</c:v>
                </c:pt>
                <c:pt idx="2245">
                  <c:v>-17.371339645384978</c:v>
                </c:pt>
                <c:pt idx="2246">
                  <c:v>-15.677569323522221</c:v>
                </c:pt>
                <c:pt idx="2247">
                  <c:v>-15.474692390320342</c:v>
                </c:pt>
                <c:pt idx="2248">
                  <c:v>-15.901316083387428</c:v>
                </c:pt>
                <c:pt idx="2249">
                  <c:v>-17.234162886434206</c:v>
                </c:pt>
                <c:pt idx="2250">
                  <c:v>-15.635604235092615</c:v>
                </c:pt>
                <c:pt idx="2251">
                  <c:v>-16.633727541826374</c:v>
                </c:pt>
                <c:pt idx="2252">
                  <c:v>-17.29349994131735</c:v>
                </c:pt>
                <c:pt idx="2253">
                  <c:v>-16.864492938430885</c:v>
                </c:pt>
                <c:pt idx="2254">
                  <c:v>-15.954797099053394</c:v>
                </c:pt>
                <c:pt idx="2255">
                  <c:v>-14.673976223267346</c:v>
                </c:pt>
                <c:pt idx="2256">
                  <c:v>-17.257590420246743</c:v>
                </c:pt>
                <c:pt idx="2257">
                  <c:v>-16.842398332996709</c:v>
                </c:pt>
                <c:pt idx="2258">
                  <c:v>-16.926835821322129</c:v>
                </c:pt>
                <c:pt idx="2259">
                  <c:v>-17.409708807737843</c:v>
                </c:pt>
                <c:pt idx="2260">
                  <c:v>-16.60399436618718</c:v>
                </c:pt>
                <c:pt idx="2261">
                  <c:v>-17.591850360578064</c:v>
                </c:pt>
                <c:pt idx="2262">
                  <c:v>-18.290495244358681</c:v>
                </c:pt>
                <c:pt idx="2263">
                  <c:v>-16.077127244276198</c:v>
                </c:pt>
                <c:pt idx="2264">
                  <c:v>-13.86958675636015</c:v>
                </c:pt>
                <c:pt idx="2265">
                  <c:v>-15.884894371057271</c:v>
                </c:pt>
                <c:pt idx="2266">
                  <c:v>-16.078188602023147</c:v>
                </c:pt>
                <c:pt idx="2267">
                  <c:v>-16.076345052509168</c:v>
                </c:pt>
                <c:pt idx="2268">
                  <c:v>-16.578960418256429</c:v>
                </c:pt>
                <c:pt idx="2269">
                  <c:v>-15.47121871779018</c:v>
                </c:pt>
                <c:pt idx="2270">
                  <c:v>-15.363501738313971</c:v>
                </c:pt>
                <c:pt idx="2271">
                  <c:v>-16.658527108674207</c:v>
                </c:pt>
                <c:pt idx="2272">
                  <c:v>-15.954882590555826</c:v>
                </c:pt>
                <c:pt idx="2273">
                  <c:v>-16.05876326127418</c:v>
                </c:pt>
                <c:pt idx="2274">
                  <c:v>-15.461185936508627</c:v>
                </c:pt>
                <c:pt idx="2275">
                  <c:v>-16.162833248934476</c:v>
                </c:pt>
                <c:pt idx="2276">
                  <c:v>-15.161002378764351</c:v>
                </c:pt>
                <c:pt idx="2277">
                  <c:v>-15.653248843392248</c:v>
                </c:pt>
                <c:pt idx="2278">
                  <c:v>-14.273176391329798</c:v>
                </c:pt>
                <c:pt idx="2279">
                  <c:v>-13.260829253122211</c:v>
                </c:pt>
                <c:pt idx="2280">
                  <c:v>-15.858065594507934</c:v>
                </c:pt>
                <c:pt idx="2281">
                  <c:v>-16.561521317637016</c:v>
                </c:pt>
                <c:pt idx="2282">
                  <c:v>-17.190274112483166</c:v>
                </c:pt>
                <c:pt idx="2283">
                  <c:v>-14.788780547442911</c:v>
                </c:pt>
                <c:pt idx="2284">
                  <c:v>-13.271581886185231</c:v>
                </c:pt>
                <c:pt idx="2285">
                  <c:v>-15.079615270882641</c:v>
                </c:pt>
                <c:pt idx="2286">
                  <c:v>-15.489671760923557</c:v>
                </c:pt>
                <c:pt idx="2287">
                  <c:v>-15.090414019579839</c:v>
                </c:pt>
                <c:pt idx="2288">
                  <c:v>-15.193293454371997</c:v>
                </c:pt>
                <c:pt idx="2289">
                  <c:v>-12.589044278537585</c:v>
                </c:pt>
                <c:pt idx="2290">
                  <c:v>-15.377503273564798</c:v>
                </c:pt>
                <c:pt idx="2291">
                  <c:v>-15.375673350717989</c:v>
                </c:pt>
                <c:pt idx="2292">
                  <c:v>-15.164233759112903</c:v>
                </c:pt>
                <c:pt idx="2293">
                  <c:v>-14.560518129221236</c:v>
                </c:pt>
                <c:pt idx="2294">
                  <c:v>-15.348854027638481</c:v>
                </c:pt>
                <c:pt idx="2295">
                  <c:v>-16.242145979304951</c:v>
                </c:pt>
                <c:pt idx="2296">
                  <c:v>-13.13546408621005</c:v>
                </c:pt>
                <c:pt idx="2297">
                  <c:v>-15.945598656068796</c:v>
                </c:pt>
                <c:pt idx="2298">
                  <c:v>-16.651772769070703</c:v>
                </c:pt>
                <c:pt idx="2299">
                  <c:v>-14.046687400353221</c:v>
                </c:pt>
                <c:pt idx="2300">
                  <c:v>-15.044862185482089</c:v>
                </c:pt>
                <c:pt idx="2301">
                  <c:v>-14.44095844486128</c:v>
                </c:pt>
                <c:pt idx="2302">
                  <c:v>-13.733185969841543</c:v>
                </c:pt>
                <c:pt idx="2303">
                  <c:v>-15.487458549826442</c:v>
                </c:pt>
                <c:pt idx="2304">
                  <c:v>-14.781034668114444</c:v>
                </c:pt>
                <c:pt idx="2305">
                  <c:v>-14.673937843418571</c:v>
                </c:pt>
                <c:pt idx="2306">
                  <c:v>-14.882611346904923</c:v>
                </c:pt>
                <c:pt idx="2307">
                  <c:v>-16.091366850016129</c:v>
                </c:pt>
                <c:pt idx="2308">
                  <c:v>-14.683818707940191</c:v>
                </c:pt>
                <c:pt idx="2309">
                  <c:v>-13.173975924247316</c:v>
                </c:pt>
                <c:pt idx="2310">
                  <c:v>-14.684227469444522</c:v>
                </c:pt>
                <c:pt idx="2311">
                  <c:v>-14.894421968806455</c:v>
                </c:pt>
                <c:pt idx="2312">
                  <c:v>-14.909738806038149</c:v>
                </c:pt>
                <c:pt idx="2313">
                  <c:v>-13.132907008340226</c:v>
                </c:pt>
                <c:pt idx="2314">
                  <c:v>-15.237468030793934</c:v>
                </c:pt>
                <c:pt idx="2315">
                  <c:v>-16.932233905068642</c:v>
                </c:pt>
                <c:pt idx="2316">
                  <c:v>-15.431381703434454</c:v>
                </c:pt>
                <c:pt idx="2317">
                  <c:v>-15.347195773112617</c:v>
                </c:pt>
                <c:pt idx="2318">
                  <c:v>-15.559225801534922</c:v>
                </c:pt>
                <c:pt idx="2319">
                  <c:v>-16.3765034680182</c:v>
                </c:pt>
                <c:pt idx="2320">
                  <c:v>-15.49399145362986</c:v>
                </c:pt>
                <c:pt idx="2321">
                  <c:v>-14.587421409361923</c:v>
                </c:pt>
                <c:pt idx="2322">
                  <c:v>-15.896279334444444</c:v>
                </c:pt>
                <c:pt idx="2323">
                  <c:v>-14.702895784103021</c:v>
                </c:pt>
                <c:pt idx="2324">
                  <c:v>-17.654864090226511</c:v>
                </c:pt>
                <c:pt idx="2325">
                  <c:v>-15.452678989357082</c:v>
                </c:pt>
                <c:pt idx="2326">
                  <c:v>-15.34392059892798</c:v>
                </c:pt>
                <c:pt idx="2327">
                  <c:v>-16.448896095959753</c:v>
                </c:pt>
                <c:pt idx="2328">
                  <c:v>-17.033878054563502</c:v>
                </c:pt>
                <c:pt idx="2329">
                  <c:v>-16.300398246425175</c:v>
                </c:pt>
                <c:pt idx="2330">
                  <c:v>-16.69561143104238</c:v>
                </c:pt>
                <c:pt idx="2331">
                  <c:v>-16.106983556482191</c:v>
                </c:pt>
                <c:pt idx="2332">
                  <c:v>-17.211986842326041</c:v>
                </c:pt>
                <c:pt idx="2333">
                  <c:v>-15.704372792589311</c:v>
                </c:pt>
                <c:pt idx="2334">
                  <c:v>-15.794825777524238</c:v>
                </c:pt>
                <c:pt idx="2335">
                  <c:v>-16.487335631313726</c:v>
                </c:pt>
                <c:pt idx="2336">
                  <c:v>-15.592079039842247</c:v>
                </c:pt>
                <c:pt idx="2337">
                  <c:v>-15.109491455371426</c:v>
                </c:pt>
                <c:pt idx="2338">
                  <c:v>-15.801616100505271</c:v>
                </c:pt>
                <c:pt idx="2339">
                  <c:v>-15.799731043536667</c:v>
                </c:pt>
                <c:pt idx="2340">
                  <c:v>-16.386226651567995</c:v>
                </c:pt>
                <c:pt idx="2341">
                  <c:v>-16.384344977715045</c:v>
                </c:pt>
                <c:pt idx="2342">
                  <c:v>-15.881489632241937</c:v>
                </c:pt>
                <c:pt idx="2343">
                  <c:v>-14.773346059755568</c:v>
                </c:pt>
                <c:pt idx="2344">
                  <c:v>-17.061818538096304</c:v>
                </c:pt>
                <c:pt idx="2345">
                  <c:v>-15.759577295716554</c:v>
                </c:pt>
                <c:pt idx="2346">
                  <c:v>-16.458227085293402</c:v>
                </c:pt>
                <c:pt idx="2347">
                  <c:v>-15.54421202049889</c:v>
                </c:pt>
                <c:pt idx="2348">
                  <c:v>-15.330808845091269</c:v>
                </c:pt>
                <c:pt idx="2349">
                  <c:v>-13.639904641710018</c:v>
                </c:pt>
                <c:pt idx="2350">
                  <c:v>-14.764711829587213</c:v>
                </c:pt>
                <c:pt idx="2351">
                  <c:v>-16.869557937222453</c:v>
                </c:pt>
                <c:pt idx="2352">
                  <c:v>-16.867674051592076</c:v>
                </c:pt>
                <c:pt idx="2353">
                  <c:v>-16.972535123525631</c:v>
                </c:pt>
                <c:pt idx="2354">
                  <c:v>-16.9706496027502</c:v>
                </c:pt>
                <c:pt idx="2355">
                  <c:v>-15.84669763335296</c:v>
                </c:pt>
                <c:pt idx="2356">
                  <c:v>-14.145401314456649</c:v>
                </c:pt>
                <c:pt idx="2357">
                  <c:v>-14.743653825821639</c:v>
                </c:pt>
                <c:pt idx="2358">
                  <c:v>-15.343087443627155</c:v>
                </c:pt>
                <c:pt idx="2359">
                  <c:v>-13.719499740560423</c:v>
                </c:pt>
                <c:pt idx="2360">
                  <c:v>-14.171079153989012</c:v>
                </c:pt>
                <c:pt idx="2361">
                  <c:v>-15.100430383818093</c:v>
                </c:pt>
                <c:pt idx="2362">
                  <c:v>-15.080511660490629</c:v>
                </c:pt>
                <c:pt idx="2363">
                  <c:v>-15.674169595474268</c:v>
                </c:pt>
                <c:pt idx="2364">
                  <c:v>-14.164811543268115</c:v>
                </c:pt>
                <c:pt idx="2365">
                  <c:v>-13.357356562032692</c:v>
                </c:pt>
                <c:pt idx="2366">
                  <c:v>-15.370681924066048</c:v>
                </c:pt>
                <c:pt idx="2367">
                  <c:v>-14.244531030200051</c:v>
                </c:pt>
                <c:pt idx="2368">
                  <c:v>-15.857811373696677</c:v>
                </c:pt>
                <c:pt idx="2369">
                  <c:v>-14.855932519976704</c:v>
                </c:pt>
                <c:pt idx="2370">
                  <c:v>-15.171187887024644</c:v>
                </c:pt>
                <c:pt idx="2371">
                  <c:v>-16.063573286018254</c:v>
                </c:pt>
                <c:pt idx="2372">
                  <c:v>-15.781326476698268</c:v>
                </c:pt>
                <c:pt idx="2373">
                  <c:v>-16.481952672738771</c:v>
                </c:pt>
                <c:pt idx="2374">
                  <c:v>-14.67205498680778</c:v>
                </c:pt>
                <c:pt idx="2375">
                  <c:v>-14.564691268246861</c:v>
                </c:pt>
                <c:pt idx="2376">
                  <c:v>-15.160264555220238</c:v>
                </c:pt>
                <c:pt idx="2377">
                  <c:v>-15.158388002762877</c:v>
                </c:pt>
                <c:pt idx="2378">
                  <c:v>-16.229623284692025</c:v>
                </c:pt>
                <c:pt idx="2379">
                  <c:v>-14.628352024098604</c:v>
                </c:pt>
                <c:pt idx="2380">
                  <c:v>-16.246199536830318</c:v>
                </c:pt>
                <c:pt idx="2381">
                  <c:v>-13.745915878180313</c:v>
                </c:pt>
                <c:pt idx="2382">
                  <c:v>-14.84961699410087</c:v>
                </c:pt>
                <c:pt idx="2383">
                  <c:v>-15.953336075358493</c:v>
                </c:pt>
                <c:pt idx="2384">
                  <c:v>-15.845852888224726</c:v>
                </c:pt>
                <c:pt idx="2385">
                  <c:v>-14.40880161091809</c:v>
                </c:pt>
                <c:pt idx="2386">
                  <c:v>-16.017658130266682</c:v>
                </c:pt>
                <c:pt idx="2387">
                  <c:v>-14.716468516315217</c:v>
                </c:pt>
                <c:pt idx="2388">
                  <c:v>-16.821953506572754</c:v>
                </c:pt>
                <c:pt idx="2389">
                  <c:v>-12.694835390423577</c:v>
                </c:pt>
                <c:pt idx="2390">
                  <c:v>-14.010140361679987</c:v>
                </c:pt>
                <c:pt idx="2391">
                  <c:v>-14.814593501529089</c:v>
                </c:pt>
                <c:pt idx="2392">
                  <c:v>-16.216492832366384</c:v>
                </c:pt>
                <c:pt idx="2393">
                  <c:v>-14.301307568273842</c:v>
                </c:pt>
                <c:pt idx="2394">
                  <c:v>-13.877740577631812</c:v>
                </c:pt>
                <c:pt idx="2395">
                  <c:v>-15.598453595233877</c:v>
                </c:pt>
                <c:pt idx="2396">
                  <c:v>-13.208990790021744</c:v>
                </c:pt>
                <c:pt idx="2397">
                  <c:v>-13.417901273955977</c:v>
                </c:pt>
                <c:pt idx="2398">
                  <c:v>-13.90845961942523</c:v>
                </c:pt>
                <c:pt idx="2399">
                  <c:v>-16.497628832795272</c:v>
                </c:pt>
                <c:pt idx="2400">
                  <c:v>-29.425395532457514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-14.362018805333719</c:v>
                </c:pt>
                <c:pt idx="2417">
                  <c:v>-13.538608702991951</c:v>
                </c:pt>
                <c:pt idx="2418">
                  <c:v>-12.586231005743684</c:v>
                </c:pt>
                <c:pt idx="2419">
                  <c:v>-18.593337983495076</c:v>
                </c:pt>
                <c:pt idx="2420">
                  <c:v>-10.368431291935849</c:v>
                </c:pt>
                <c:pt idx="2421">
                  <c:v>-8.8560383450694644</c:v>
                </c:pt>
                <c:pt idx="2422">
                  <c:v>-10.12773507626207</c:v>
                </c:pt>
                <c:pt idx="2423">
                  <c:v>-10.760396587468676</c:v>
                </c:pt>
                <c:pt idx="2424">
                  <c:v>-10.492831592122457</c:v>
                </c:pt>
                <c:pt idx="2425">
                  <c:v>-11.756692738858874</c:v>
                </c:pt>
                <c:pt idx="2426">
                  <c:v>-10.195369880409089</c:v>
                </c:pt>
                <c:pt idx="2427">
                  <c:v>-8.1324652526018326</c:v>
                </c:pt>
                <c:pt idx="2428">
                  <c:v>-12.981143892160617</c:v>
                </c:pt>
                <c:pt idx="2429">
                  <c:v>-15.024851101636159</c:v>
                </c:pt>
                <c:pt idx="2430">
                  <c:v>-10.84371230103352</c:v>
                </c:pt>
                <c:pt idx="2431">
                  <c:v>-12.182409231784732</c:v>
                </c:pt>
                <c:pt idx="2432">
                  <c:v>-15.074140345029264</c:v>
                </c:pt>
                <c:pt idx="2433">
                  <c:v>-11.871708585392298</c:v>
                </c:pt>
                <c:pt idx="2434">
                  <c:v>-14.877707293687308</c:v>
                </c:pt>
                <c:pt idx="2435">
                  <c:v>-12.393585939820696</c:v>
                </c:pt>
                <c:pt idx="2436">
                  <c:v>-13.946162228502544</c:v>
                </c:pt>
                <c:pt idx="2437">
                  <c:v>-10.838181307472041</c:v>
                </c:pt>
                <c:pt idx="2438">
                  <c:v>-12.936617083109013</c:v>
                </c:pt>
                <c:pt idx="2439">
                  <c:v>-17.067760297119094</c:v>
                </c:pt>
                <c:pt idx="2440">
                  <c:v>-9.4109370613641659</c:v>
                </c:pt>
                <c:pt idx="2441">
                  <c:v>-13.025335769798403</c:v>
                </c:pt>
                <c:pt idx="2442">
                  <c:v>-10.663372705680558</c:v>
                </c:pt>
                <c:pt idx="2443">
                  <c:v>-11.66149931567179</c:v>
                </c:pt>
                <c:pt idx="2444">
                  <c:v>-11.587954892992457</c:v>
                </c:pt>
                <c:pt idx="2445">
                  <c:v>-11.228718338962608</c:v>
                </c:pt>
                <c:pt idx="2446">
                  <c:v>-12.683755469855896</c:v>
                </c:pt>
                <c:pt idx="2447">
                  <c:v>-11.042867804490015</c:v>
                </c:pt>
                <c:pt idx="2448">
                  <c:v>-10.743384587261062</c:v>
                </c:pt>
                <c:pt idx="2449">
                  <c:v>-12.039127406712396</c:v>
                </c:pt>
                <c:pt idx="2450">
                  <c:v>-13.303276329168511</c:v>
                </c:pt>
                <c:pt idx="2451">
                  <c:v>-10.646511643372833</c:v>
                </c:pt>
                <c:pt idx="2452">
                  <c:v>-9.3631518445054098</c:v>
                </c:pt>
                <c:pt idx="2453">
                  <c:v>-4.2046910182771171</c:v>
                </c:pt>
                <c:pt idx="2454">
                  <c:v>-4.0924293761936497</c:v>
                </c:pt>
                <c:pt idx="2455">
                  <c:v>-16.714107450688061</c:v>
                </c:pt>
                <c:pt idx="2456">
                  <c:v>-13.611457113450342</c:v>
                </c:pt>
                <c:pt idx="2457">
                  <c:v>-8.1661340162527267</c:v>
                </c:pt>
                <c:pt idx="2458">
                  <c:v>-10.005669948724972</c:v>
                </c:pt>
                <c:pt idx="2459">
                  <c:v>-14.722466932020325</c:v>
                </c:pt>
                <c:pt idx="2460">
                  <c:v>-11.363594617995659</c:v>
                </c:pt>
                <c:pt idx="2461">
                  <c:v>-12.603058126238466</c:v>
                </c:pt>
                <c:pt idx="2462">
                  <c:v>-10.502547281741499</c:v>
                </c:pt>
                <c:pt idx="2463">
                  <c:v>-13.415059725909487</c:v>
                </c:pt>
                <c:pt idx="2464">
                  <c:v>-10.666182716215189</c:v>
                </c:pt>
                <c:pt idx="2465">
                  <c:v>-14.535754226303652</c:v>
                </c:pt>
                <c:pt idx="2466">
                  <c:v>-14.405354523384631</c:v>
                </c:pt>
                <c:pt idx="2467">
                  <c:v>-14.09998761559018</c:v>
                </c:pt>
                <c:pt idx="2468">
                  <c:v>-12.895900567526041</c:v>
                </c:pt>
                <c:pt idx="2469">
                  <c:v>-11.019699858947206</c:v>
                </c:pt>
                <c:pt idx="2470">
                  <c:v>-10.810359655999491</c:v>
                </c:pt>
                <c:pt idx="2471">
                  <c:v>-11.280193933907867</c:v>
                </c:pt>
                <c:pt idx="2472">
                  <c:v>-10.361644345764034</c:v>
                </c:pt>
                <c:pt idx="2473">
                  <c:v>-13.276310618604839</c:v>
                </c:pt>
                <c:pt idx="2474">
                  <c:v>-9.7081359218573198</c:v>
                </c:pt>
                <c:pt idx="2475">
                  <c:v>-10.015649808191483</c:v>
                </c:pt>
                <c:pt idx="2476">
                  <c:v>-9.4898959497277247</c:v>
                </c:pt>
                <c:pt idx="2477">
                  <c:v>-16.511931770094634</c:v>
                </c:pt>
                <c:pt idx="2478">
                  <c:v>-13.494253289633889</c:v>
                </c:pt>
                <c:pt idx="2479">
                  <c:v>-7.9817253903975143</c:v>
                </c:pt>
                <c:pt idx="2480">
                  <c:v>-14.604254863488677</c:v>
                </c:pt>
                <c:pt idx="2481">
                  <c:v>-13.467842865496095</c:v>
                </c:pt>
                <c:pt idx="2482">
                  <c:v>-13.733729923877036</c:v>
                </c:pt>
                <c:pt idx="2483">
                  <c:v>-15.187595611677352</c:v>
                </c:pt>
                <c:pt idx="2484">
                  <c:v>-14.596316056258729</c:v>
                </c:pt>
                <c:pt idx="2485">
                  <c:v>-16.575017425629085</c:v>
                </c:pt>
                <c:pt idx="2486">
                  <c:v>-15.391583803792855</c:v>
                </c:pt>
                <c:pt idx="2487">
                  <c:v>-13.099132806820307</c:v>
                </c:pt>
                <c:pt idx="2488">
                  <c:v>-13.658873011989272</c:v>
                </c:pt>
                <c:pt idx="2489">
                  <c:v>-16.557516126040355</c:v>
                </c:pt>
                <c:pt idx="2490">
                  <c:v>-12.449825475890975</c:v>
                </c:pt>
                <c:pt idx="2491">
                  <c:v>-14.897749520696379</c:v>
                </c:pt>
                <c:pt idx="2492">
                  <c:v>-16.875327891767483</c:v>
                </c:pt>
                <c:pt idx="2493">
                  <c:v>-17.745259242478824</c:v>
                </c:pt>
                <c:pt idx="2494">
                  <c:v>-15.546729929053072</c:v>
                </c:pt>
                <c:pt idx="2495">
                  <c:v>-17.252259428782963</c:v>
                </c:pt>
                <c:pt idx="2496">
                  <c:v>-15.346553954504998</c:v>
                </c:pt>
                <c:pt idx="2497">
                  <c:v>-14.332133118737147</c:v>
                </c:pt>
                <c:pt idx="2498">
                  <c:v>-15.627070133592497</c:v>
                </c:pt>
                <c:pt idx="2499">
                  <c:v>-13.625108590671516</c:v>
                </c:pt>
                <c:pt idx="2500">
                  <c:v>-14.325020195981779</c:v>
                </c:pt>
                <c:pt idx="2501">
                  <c:v>-15.62583740730588</c:v>
                </c:pt>
                <c:pt idx="2502">
                  <c:v>-13.827392984336257</c:v>
                </c:pt>
                <c:pt idx="2503">
                  <c:v>-12.40003201266336</c:v>
                </c:pt>
                <c:pt idx="2504">
                  <c:v>-14.323890145145924</c:v>
                </c:pt>
                <c:pt idx="2505">
                  <c:v>-12.893674621748687</c:v>
                </c:pt>
                <c:pt idx="2506">
                  <c:v>-16.839118339349625</c:v>
                </c:pt>
                <c:pt idx="2507">
                  <c:v>-12.71705998419111</c:v>
                </c:pt>
                <c:pt idx="2508">
                  <c:v>-12.526853876319365</c:v>
                </c:pt>
                <c:pt idx="2509">
                  <c:v>-13.945191051642723</c:v>
                </c:pt>
                <c:pt idx="2510">
                  <c:v>-14.757055261030473</c:v>
                </c:pt>
                <c:pt idx="2511">
                  <c:v>-12.365039926608915</c:v>
                </c:pt>
                <c:pt idx="2512">
                  <c:v>-11.836922092079476</c:v>
                </c:pt>
                <c:pt idx="2513">
                  <c:v>-15.432183247114153</c:v>
                </c:pt>
                <c:pt idx="2514">
                  <c:v>-17.056559978344012</c:v>
                </c:pt>
                <c:pt idx="2515">
                  <c:v>-15.633680022842782</c:v>
                </c:pt>
                <c:pt idx="2516">
                  <c:v>-15.529047616874777</c:v>
                </c:pt>
                <c:pt idx="2517">
                  <c:v>-15.52711025150802</c:v>
                </c:pt>
                <c:pt idx="2518">
                  <c:v>-14.107378931803396</c:v>
                </c:pt>
                <c:pt idx="2519">
                  <c:v>-15.83136664495396</c:v>
                </c:pt>
                <c:pt idx="2520">
                  <c:v>-14.1034960233128</c:v>
                </c:pt>
                <c:pt idx="2521">
                  <c:v>-15.622045767213422</c:v>
                </c:pt>
                <c:pt idx="2522">
                  <c:v>-15.312122211287715</c:v>
                </c:pt>
                <c:pt idx="2523">
                  <c:v>-18.361393108943957</c:v>
                </c:pt>
                <c:pt idx="2524">
                  <c:v>-19.073076797767499</c:v>
                </c:pt>
                <c:pt idx="2525">
                  <c:v>-18.86719928551247</c:v>
                </c:pt>
                <c:pt idx="2526">
                  <c:v>-14.012043405479744</c:v>
                </c:pt>
                <c:pt idx="2527">
                  <c:v>-12.705609742456545</c:v>
                </c:pt>
                <c:pt idx="2528">
                  <c:v>-12.805177056380671</c:v>
                </c:pt>
                <c:pt idx="2529">
                  <c:v>-13.520830522639699</c:v>
                </c:pt>
                <c:pt idx="2530">
                  <c:v>-11.98301357227956</c:v>
                </c:pt>
                <c:pt idx="2531">
                  <c:v>-13.372108106971609</c:v>
                </c:pt>
                <c:pt idx="2532">
                  <c:v>-14.192315217555915</c:v>
                </c:pt>
                <c:pt idx="2533">
                  <c:v>-13.368306097320783</c:v>
                </c:pt>
                <c:pt idx="2534">
                  <c:v>-12.645870600498711</c:v>
                </c:pt>
                <c:pt idx="2535">
                  <c:v>-13.085885759753182</c:v>
                </c:pt>
                <c:pt idx="2536">
                  <c:v>-12.261761829469833</c:v>
                </c:pt>
                <c:pt idx="2537">
                  <c:v>-13.283561428386747</c:v>
                </c:pt>
                <c:pt idx="2538">
                  <c:v>-13.120865445597701</c:v>
                </c:pt>
                <c:pt idx="2539">
                  <c:v>-13.118956748805431</c:v>
                </c:pt>
                <c:pt idx="2540">
                  <c:v>-11.24783594638302</c:v>
                </c:pt>
                <c:pt idx="2541">
                  <c:v>-13.449405958712305</c:v>
                </c:pt>
                <c:pt idx="2542">
                  <c:v>-14.468236616638933</c:v>
                </c:pt>
                <c:pt idx="2543">
                  <c:v>-15.080966018082108</c:v>
                </c:pt>
                <c:pt idx="2544">
                  <c:v>-13.956203690458096</c:v>
                </c:pt>
                <c:pt idx="2545">
                  <c:v>-14.671177967338735</c:v>
                </c:pt>
                <c:pt idx="2546">
                  <c:v>-14.155571105177842</c:v>
                </c:pt>
                <c:pt idx="2547">
                  <c:v>-14.971768117107786</c:v>
                </c:pt>
                <c:pt idx="2548">
                  <c:v>-14.868356052538729</c:v>
                </c:pt>
                <c:pt idx="2549">
                  <c:v>-13.230581077919851</c:v>
                </c:pt>
                <c:pt idx="2550">
                  <c:v>-13.432121060796817</c:v>
                </c:pt>
                <c:pt idx="2551">
                  <c:v>-11.899189487955482</c:v>
                </c:pt>
                <c:pt idx="2552">
                  <c:v>-13.428279787990505</c:v>
                </c:pt>
                <c:pt idx="2553">
                  <c:v>-14.858773845415271</c:v>
                </c:pt>
                <c:pt idx="2554">
                  <c:v>-14.140222862526571</c:v>
                </c:pt>
                <c:pt idx="2555">
                  <c:v>-8.3332490652455817</c:v>
                </c:pt>
                <c:pt idx="2556">
                  <c:v>-12.947677552285313</c:v>
                </c:pt>
                <c:pt idx="2557">
                  <c:v>-12.443339803538947</c:v>
                </c:pt>
                <c:pt idx="2558">
                  <c:v>-13.734228031319617</c:v>
                </c:pt>
                <c:pt idx="2559">
                  <c:v>-14.232461490678361</c:v>
                </c:pt>
                <c:pt idx="2560">
                  <c:v>-11.934083611430651</c:v>
                </c:pt>
                <c:pt idx="2561">
                  <c:v>-13.739080481749625</c:v>
                </c:pt>
                <c:pt idx="2562">
                  <c:v>-13.037979401639859</c:v>
                </c:pt>
                <c:pt idx="2563">
                  <c:v>-12.337739634612262</c:v>
                </c:pt>
                <c:pt idx="2564">
                  <c:v>-13.837319590017614</c:v>
                </c:pt>
                <c:pt idx="2565">
                  <c:v>-11.845497947308104</c:v>
                </c:pt>
                <c:pt idx="2566">
                  <c:v>-10.137422453238287</c:v>
                </c:pt>
                <c:pt idx="2567">
                  <c:v>-14.831222079214058</c:v>
                </c:pt>
                <c:pt idx="2568">
                  <c:v>-13.261612841137321</c:v>
                </c:pt>
                <c:pt idx="2569">
                  <c:v>-17.141255951124549</c:v>
                </c:pt>
                <c:pt idx="2570">
                  <c:v>-16.929913091828894</c:v>
                </c:pt>
                <c:pt idx="2571">
                  <c:v>-17.032590933430583</c:v>
                </c:pt>
                <c:pt idx="2572">
                  <c:v>-18.215494099853458</c:v>
                </c:pt>
                <c:pt idx="2573">
                  <c:v>-17.620494887500172</c:v>
                </c:pt>
                <c:pt idx="2574">
                  <c:v>-14.026624253856426</c:v>
                </c:pt>
                <c:pt idx="2575">
                  <c:v>-16.264217040951735</c:v>
                </c:pt>
                <c:pt idx="2576">
                  <c:v>-14.666417731512411</c:v>
                </c:pt>
                <c:pt idx="2577">
                  <c:v>-15.832198069315382</c:v>
                </c:pt>
                <c:pt idx="2578">
                  <c:v>-16.527870042384166</c:v>
                </c:pt>
                <c:pt idx="2579">
                  <c:v>-16.525880228246933</c:v>
                </c:pt>
                <c:pt idx="2580">
                  <c:v>-13.433481384263359</c:v>
                </c:pt>
                <c:pt idx="2581">
                  <c:v>-12.14719482095461</c:v>
                </c:pt>
                <c:pt idx="2582">
                  <c:v>-14.020832684358538</c:v>
                </c:pt>
                <c:pt idx="2583">
                  <c:v>-15.30924118150233</c:v>
                </c:pt>
                <c:pt idx="2584">
                  <c:v>-14.504896640820334</c:v>
                </c:pt>
                <c:pt idx="2585">
                  <c:v>-14.502909705860475</c:v>
                </c:pt>
                <c:pt idx="2586">
                  <c:v>-13.803735672172479</c:v>
                </c:pt>
                <c:pt idx="2587">
                  <c:v>-13.210101484578445</c:v>
                </c:pt>
                <c:pt idx="2588">
                  <c:v>-13.20810904276459</c:v>
                </c:pt>
                <c:pt idx="2589">
                  <c:v>-12.615597527317732</c:v>
                </c:pt>
                <c:pt idx="2590">
                  <c:v>-11.604502212256193</c:v>
                </c:pt>
                <c:pt idx="2591">
                  <c:v>-15.853737336256927</c:v>
                </c:pt>
                <c:pt idx="2592">
                  <c:v>-14.457729099109201</c:v>
                </c:pt>
                <c:pt idx="2593">
                  <c:v>-13.864786139823991</c:v>
                </c:pt>
                <c:pt idx="2594">
                  <c:v>-14.781295677286835</c:v>
                </c:pt>
                <c:pt idx="2595">
                  <c:v>-16.270992179894165</c:v>
                </c:pt>
                <c:pt idx="2596">
                  <c:v>-14.65906558475308</c:v>
                </c:pt>
                <c:pt idx="2597">
                  <c:v>-15.73754782218839</c:v>
                </c:pt>
                <c:pt idx="2598">
                  <c:v>-14.037984913298715</c:v>
                </c:pt>
                <c:pt idx="2599">
                  <c:v>-14.837942783365179</c:v>
                </c:pt>
                <c:pt idx="2600">
                  <c:v>-14.731629581720881</c:v>
                </c:pt>
                <c:pt idx="2601">
                  <c:v>-16.127462876638674</c:v>
                </c:pt>
                <c:pt idx="2602">
                  <c:v>-16.929659769323735</c:v>
                </c:pt>
                <c:pt idx="2603">
                  <c:v>-16.927691112073262</c:v>
                </c:pt>
                <c:pt idx="2604">
                  <c:v>-16.017496037139608</c:v>
                </c:pt>
                <c:pt idx="2605">
                  <c:v>-17.417082570223101</c:v>
                </c:pt>
                <c:pt idx="2606">
                  <c:v>-17.415119092909663</c:v>
                </c:pt>
                <c:pt idx="2607">
                  <c:v>-15.611161627226465</c:v>
                </c:pt>
                <c:pt idx="2608">
                  <c:v>-14.203655523922862</c:v>
                </c:pt>
                <c:pt idx="2609">
                  <c:v>-14.696844009820779</c:v>
                </c:pt>
                <c:pt idx="2610">
                  <c:v>-13.394395611187065</c:v>
                </c:pt>
                <c:pt idx="2611">
                  <c:v>-14.094041866149382</c:v>
                </c:pt>
                <c:pt idx="2612">
                  <c:v>-13.286635261948504</c:v>
                </c:pt>
                <c:pt idx="2613">
                  <c:v>-12.687773192050372</c:v>
                </c:pt>
                <c:pt idx="2614">
                  <c:v>-10.484472336236649</c:v>
                </c:pt>
                <c:pt idx="2615">
                  <c:v>-12.91678842926467</c:v>
                </c:pt>
                <c:pt idx="2616">
                  <c:v>-13.609809389977272</c:v>
                </c:pt>
                <c:pt idx="2617">
                  <c:v>-13.703263630185575</c:v>
                </c:pt>
                <c:pt idx="2618">
                  <c:v>-14.418430591399556</c:v>
                </c:pt>
                <c:pt idx="2619">
                  <c:v>-16.223342156588842</c:v>
                </c:pt>
                <c:pt idx="2620">
                  <c:v>-15.41446484476819</c:v>
                </c:pt>
                <c:pt idx="2621">
                  <c:v>-13.337626279630967</c:v>
                </c:pt>
                <c:pt idx="2622">
                  <c:v>-14.279154557613765</c:v>
                </c:pt>
                <c:pt idx="2623">
                  <c:v>-15.382776849498441</c:v>
                </c:pt>
                <c:pt idx="2624">
                  <c:v>-14.275154328823191</c:v>
                </c:pt>
                <c:pt idx="2625">
                  <c:v>-15.82476095022048</c:v>
                </c:pt>
                <c:pt idx="2626">
                  <c:v>-14.439611546404194</c:v>
                </c:pt>
                <c:pt idx="2627">
                  <c:v>-16.505605858452327</c:v>
                </c:pt>
                <c:pt idx="2628">
                  <c:v>-16.398601104262525</c:v>
                </c:pt>
                <c:pt idx="2629">
                  <c:v>-15.270198571991386</c:v>
                </c:pt>
                <c:pt idx="2630">
                  <c:v>-16.163635983912172</c:v>
                </c:pt>
                <c:pt idx="2631">
                  <c:v>-14.942863799033148</c:v>
                </c:pt>
                <c:pt idx="2632">
                  <c:v>-14.341559415638585</c:v>
                </c:pt>
                <c:pt idx="2633">
                  <c:v>-9.9247769870535194</c:v>
                </c:pt>
                <c:pt idx="2634">
                  <c:v>-13.240104678867283</c:v>
                </c:pt>
                <c:pt idx="2635">
                  <c:v>-15.619906210842601</c:v>
                </c:pt>
                <c:pt idx="2636">
                  <c:v>-14.452296739201302</c:v>
                </c:pt>
                <c:pt idx="2637">
                  <c:v>-16.392001139683089</c:v>
                </c:pt>
                <c:pt idx="2638">
                  <c:v>-14.552666173096441</c:v>
                </c:pt>
                <c:pt idx="2639">
                  <c:v>-14.50907856743288</c:v>
                </c:pt>
                <c:pt idx="2640">
                  <c:v>-16.701664679938403</c:v>
                </c:pt>
                <c:pt idx="2641">
                  <c:v>-15.545449203295902</c:v>
                </c:pt>
                <c:pt idx="2642">
                  <c:v>-14.755538426702515</c:v>
                </c:pt>
                <c:pt idx="2643">
                  <c:v>-14.472114359618899</c:v>
                </c:pt>
                <c:pt idx="2644">
                  <c:v>-13.645086825391445</c:v>
                </c:pt>
                <c:pt idx="2645">
                  <c:v>-19.661340489511531</c:v>
                </c:pt>
                <c:pt idx="2646">
                  <c:v>-17.214172667236198</c:v>
                </c:pt>
                <c:pt idx="2647">
                  <c:v>-16.774935630907748</c:v>
                </c:pt>
                <c:pt idx="2648">
                  <c:v>-18.328166220709136</c:v>
                </c:pt>
                <c:pt idx="2649">
                  <c:v>-15.747994584813569</c:v>
                </c:pt>
                <c:pt idx="2650">
                  <c:v>-16.308137922054811</c:v>
                </c:pt>
                <c:pt idx="2651">
                  <c:v>-16.306110510475264</c:v>
                </c:pt>
                <c:pt idx="2652">
                  <c:v>-15.296655433809065</c:v>
                </c:pt>
                <c:pt idx="2653">
                  <c:v>-17.620275439421675</c:v>
                </c:pt>
                <c:pt idx="2654">
                  <c:v>-17.523630245545064</c:v>
                </c:pt>
                <c:pt idx="2655">
                  <c:v>-18.279289783980857</c:v>
                </c:pt>
                <c:pt idx="2656">
                  <c:v>-16.144968541160779</c:v>
                </c:pt>
                <c:pt idx="2657">
                  <c:v>-16.064493366128772</c:v>
                </c:pt>
                <c:pt idx="2658">
                  <c:v>-14.861537915046029</c:v>
                </c:pt>
                <c:pt idx="2659">
                  <c:v>-17.090342370651342</c:v>
                </c:pt>
                <c:pt idx="2660">
                  <c:v>-20.388947428617939</c:v>
                </c:pt>
                <c:pt idx="2661">
                  <c:v>-17.331666937662703</c:v>
                </c:pt>
                <c:pt idx="2662">
                  <c:v>-20.950041311168206</c:v>
                </c:pt>
                <c:pt idx="2663">
                  <c:v>-22.148000884034445</c:v>
                </c:pt>
                <c:pt idx="2664">
                  <c:v>-18.916770960452595</c:v>
                </c:pt>
                <c:pt idx="2665">
                  <c:v>-21.382533738790698</c:v>
                </c:pt>
                <c:pt idx="2666">
                  <c:v>-19.947962230953635</c:v>
                </c:pt>
                <c:pt idx="2667">
                  <c:v>-17.359227461573937</c:v>
                </c:pt>
                <c:pt idx="2668">
                  <c:v>-19.054136453848514</c:v>
                </c:pt>
                <c:pt idx="2669">
                  <c:v>-18.941683440088127</c:v>
                </c:pt>
                <c:pt idx="2670">
                  <c:v>-17.291543971163264</c:v>
                </c:pt>
                <c:pt idx="2671">
                  <c:v>-17.696725936250004</c:v>
                </c:pt>
                <c:pt idx="2672">
                  <c:v>-18.454600653370107</c:v>
                </c:pt>
                <c:pt idx="2673">
                  <c:v>-16.638130761896718</c:v>
                </c:pt>
                <c:pt idx="2674">
                  <c:v>-18.504065746931701</c:v>
                </c:pt>
                <c:pt idx="2675">
                  <c:v>-21.970464889853247</c:v>
                </c:pt>
                <c:pt idx="2676">
                  <c:v>-19.796523516576599</c:v>
                </c:pt>
                <c:pt idx="2677">
                  <c:v>-18.166453612146142</c:v>
                </c:pt>
                <c:pt idx="2678">
                  <c:v>-19.130932360835686</c:v>
                </c:pt>
                <c:pt idx="2679">
                  <c:v>-17.831053080694801</c:v>
                </c:pt>
                <c:pt idx="2680">
                  <c:v>-20.217538680381949</c:v>
                </c:pt>
                <c:pt idx="2681">
                  <c:v>-20.866266589730913</c:v>
                </c:pt>
                <c:pt idx="2682">
                  <c:v>-23.371061605091199</c:v>
                </c:pt>
                <c:pt idx="2683">
                  <c:v>-22.605981821237947</c:v>
                </c:pt>
                <c:pt idx="2684">
                  <c:v>-20.346984696638174</c:v>
                </c:pt>
                <c:pt idx="2685">
                  <c:v>-18.220610329816736</c:v>
                </c:pt>
                <c:pt idx="2686">
                  <c:v>-16.920167669979492</c:v>
                </c:pt>
                <c:pt idx="2687">
                  <c:v>-16.482516355746156</c:v>
                </c:pt>
                <c:pt idx="2688">
                  <c:v>-18.323716649606467</c:v>
                </c:pt>
                <c:pt idx="2689">
                  <c:v>-18.212307429341308</c:v>
                </c:pt>
                <c:pt idx="2690">
                  <c:v>-18.757004032121586</c:v>
                </c:pt>
                <c:pt idx="2691">
                  <c:v>-18.441964546472263</c:v>
                </c:pt>
                <c:pt idx="2692">
                  <c:v>-18.130560795619203</c:v>
                </c:pt>
                <c:pt idx="2693">
                  <c:v>-17.579745994629775</c:v>
                </c:pt>
                <c:pt idx="2694">
                  <c:v>-17.839107675809828</c:v>
                </c:pt>
                <c:pt idx="2695">
                  <c:v>-17.866961410065414</c:v>
                </c:pt>
                <c:pt idx="2696">
                  <c:v>-17.436851226258113</c:v>
                </c:pt>
                <c:pt idx="2697">
                  <c:v>-18.414135726595305</c:v>
                </c:pt>
                <c:pt idx="2698">
                  <c:v>-17.601175180363498</c:v>
                </c:pt>
                <c:pt idx="2699">
                  <c:v>-16.250165031846336</c:v>
                </c:pt>
                <c:pt idx="2700">
                  <c:v>-72.256696234228002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-10.568755450277422</c:v>
                </c:pt>
                <c:pt idx="2717">
                  <c:v>-10.62045381102962</c:v>
                </c:pt>
                <c:pt idx="2718">
                  <c:v>-10.959146555383995</c:v>
                </c:pt>
                <c:pt idx="2719">
                  <c:v>-10.658496765340715</c:v>
                </c:pt>
                <c:pt idx="2720">
                  <c:v>-15.261032404394427</c:v>
                </c:pt>
                <c:pt idx="2721">
                  <c:v>-7.4831949369408903</c:v>
                </c:pt>
                <c:pt idx="2722">
                  <c:v>-11.604393722127497</c:v>
                </c:pt>
                <c:pt idx="2723">
                  <c:v>-10.48117822657332</c:v>
                </c:pt>
                <c:pt idx="2724">
                  <c:v>-9.3059297056488504</c:v>
                </c:pt>
                <c:pt idx="2725">
                  <c:v>-13.574413689672838</c:v>
                </c:pt>
                <c:pt idx="2726">
                  <c:v>-13.863597837428642</c:v>
                </c:pt>
                <c:pt idx="2727">
                  <c:v>-10.691971305190236</c:v>
                </c:pt>
                <c:pt idx="2728">
                  <c:v>-12.030196193570191</c:v>
                </c:pt>
                <c:pt idx="2729">
                  <c:v>-10.25379469150721</c:v>
                </c:pt>
                <c:pt idx="2730">
                  <c:v>-12.65072002436591</c:v>
                </c:pt>
                <c:pt idx="2731">
                  <c:v>-10.33686975018918</c:v>
                </c:pt>
                <c:pt idx="2732">
                  <c:v>-11.81163335117526</c:v>
                </c:pt>
                <c:pt idx="2733">
                  <c:v>-11.385440630547237</c:v>
                </c:pt>
                <c:pt idx="2734">
                  <c:v>-7.1652990399234113</c:v>
                </c:pt>
                <c:pt idx="2735">
                  <c:v>-1.5316182015640152</c:v>
                </c:pt>
                <c:pt idx="2736">
                  <c:v>-15.920069430695548</c:v>
                </c:pt>
                <c:pt idx="2737">
                  <c:v>-13.203597980306768</c:v>
                </c:pt>
                <c:pt idx="2738">
                  <c:v>-15.382842293047361</c:v>
                </c:pt>
                <c:pt idx="2739">
                  <c:v>-17.034472894682949</c:v>
                </c:pt>
                <c:pt idx="2740">
                  <c:v>-14.455277182577447</c:v>
                </c:pt>
                <c:pt idx="2741">
                  <c:v>-17.22591464431207</c:v>
                </c:pt>
                <c:pt idx="2742">
                  <c:v>-11.051435991778817</c:v>
                </c:pt>
                <c:pt idx="2743">
                  <c:v>-11.682820984585305</c:v>
                </c:pt>
                <c:pt idx="2744">
                  <c:v>-14.80609167071816</c:v>
                </c:pt>
                <c:pt idx="2745">
                  <c:v>-16.914602089648724</c:v>
                </c:pt>
                <c:pt idx="2746">
                  <c:v>-15.150691219782857</c:v>
                </c:pt>
                <c:pt idx="2747">
                  <c:v>-14.413493322382237</c:v>
                </c:pt>
                <c:pt idx="2748">
                  <c:v>-11.000813059873508</c:v>
                </c:pt>
                <c:pt idx="2749">
                  <c:v>-10.807198546302061</c:v>
                </c:pt>
                <c:pt idx="2750">
                  <c:v>-11.580002678081655</c:v>
                </c:pt>
                <c:pt idx="2751">
                  <c:v>-11.516079981493931</c:v>
                </c:pt>
                <c:pt idx="2752">
                  <c:v>-8.560804597286733</c:v>
                </c:pt>
                <c:pt idx="2753">
                  <c:v>-11.156614268070371</c:v>
                </c:pt>
                <c:pt idx="2754">
                  <c:v>-10.416572926968001</c:v>
                </c:pt>
                <c:pt idx="2755">
                  <c:v>-7.3736847561867762</c:v>
                </c:pt>
                <c:pt idx="2756">
                  <c:v>-7.4685666462264635</c:v>
                </c:pt>
                <c:pt idx="2757">
                  <c:v>-7.023601095509548</c:v>
                </c:pt>
                <c:pt idx="2758">
                  <c:v>-11.658402288723664</c:v>
                </c:pt>
                <c:pt idx="2759">
                  <c:v>-11.337543426423508</c:v>
                </c:pt>
                <c:pt idx="2760">
                  <c:v>-8.8351044416040168</c:v>
                </c:pt>
                <c:pt idx="2761">
                  <c:v>-8.0008662360896778</c:v>
                </c:pt>
                <c:pt idx="2762">
                  <c:v>-5.9902742347258027</c:v>
                </c:pt>
                <c:pt idx="2763">
                  <c:v>-5.4505868317719433</c:v>
                </c:pt>
                <c:pt idx="2764">
                  <c:v>-4.0848943725704885</c:v>
                </c:pt>
                <c:pt idx="2765">
                  <c:v>-13.081707247394661</c:v>
                </c:pt>
                <c:pt idx="2766">
                  <c:v>-16.016819015980218</c:v>
                </c:pt>
                <c:pt idx="2767">
                  <c:v>-10.786870013004773</c:v>
                </c:pt>
                <c:pt idx="2768">
                  <c:v>-10.688026377532879</c:v>
                </c:pt>
                <c:pt idx="2769">
                  <c:v>-11.342075890538581</c:v>
                </c:pt>
                <c:pt idx="2770">
                  <c:v>-12.999188123315434</c:v>
                </c:pt>
                <c:pt idx="2771">
                  <c:v>-11.338317404182817</c:v>
                </c:pt>
                <c:pt idx="2772">
                  <c:v>-11.608676775050299</c:v>
                </c:pt>
                <c:pt idx="2773">
                  <c:v>-9.1782562357493589</c:v>
                </c:pt>
                <c:pt idx="2774">
                  <c:v>-12.55216363726322</c:v>
                </c:pt>
                <c:pt idx="2775">
                  <c:v>-9.9492383078568309</c:v>
                </c:pt>
                <c:pt idx="2776">
                  <c:v>-11.484322374205476</c:v>
                </c:pt>
                <c:pt idx="2777">
                  <c:v>-10.044881102649924</c:v>
                </c:pt>
                <c:pt idx="2778">
                  <c:v>-12.364279202693979</c:v>
                </c:pt>
                <c:pt idx="2779">
                  <c:v>-8.8051679283735211</c:v>
                </c:pt>
                <c:pt idx="2780">
                  <c:v>-13.613609222449668</c:v>
                </c:pt>
                <c:pt idx="2781">
                  <c:v>-13.384606916918528</c:v>
                </c:pt>
                <c:pt idx="2782">
                  <c:v>-15.609723480691173</c:v>
                </c:pt>
                <c:pt idx="2783">
                  <c:v>-12.507068635628457</c:v>
                </c:pt>
                <c:pt idx="2784">
                  <c:v>-12.47987800390456</c:v>
                </c:pt>
                <c:pt idx="2785">
                  <c:v>-14.771051841184999</c:v>
                </c:pt>
                <c:pt idx="2786">
                  <c:v>-18.262990103252378</c:v>
                </c:pt>
                <c:pt idx="2787">
                  <c:v>-17.346885082292829</c:v>
                </c:pt>
                <c:pt idx="2788">
                  <c:v>-14.431205957774182</c:v>
                </c:pt>
                <c:pt idx="2789">
                  <c:v>-14.629794770330591</c:v>
                </c:pt>
                <c:pt idx="2790">
                  <c:v>-13.58579097193342</c:v>
                </c:pt>
                <c:pt idx="2791">
                  <c:v>-14.300469662746764</c:v>
                </c:pt>
                <c:pt idx="2792">
                  <c:v>-12.151348260288614</c:v>
                </c:pt>
                <c:pt idx="2793">
                  <c:v>-12.149415871502242</c:v>
                </c:pt>
                <c:pt idx="2794">
                  <c:v>-10.410100431309729</c:v>
                </c:pt>
                <c:pt idx="2795">
                  <c:v>-11.220226011025261</c:v>
                </c:pt>
                <c:pt idx="2796">
                  <c:v>-9.287965204935972</c:v>
                </c:pt>
                <c:pt idx="2797">
                  <c:v>-9.18516885272129</c:v>
                </c:pt>
                <c:pt idx="2798">
                  <c:v>-14.454305773100714</c:v>
                </c:pt>
                <c:pt idx="2799">
                  <c:v>-11.352362204448582</c:v>
                </c:pt>
                <c:pt idx="2800">
                  <c:v>-13.636238084295655</c:v>
                </c:pt>
                <c:pt idx="2801">
                  <c:v>-13.021259386018755</c:v>
                </c:pt>
                <c:pt idx="2802">
                  <c:v>-13.632356121410339</c:v>
                </c:pt>
                <c:pt idx="2803">
                  <c:v>-15.05967443204554</c:v>
                </c:pt>
                <c:pt idx="2804">
                  <c:v>-13.528365400035909</c:v>
                </c:pt>
                <c:pt idx="2805">
                  <c:v>-10.778533122067529</c:v>
                </c:pt>
                <c:pt idx="2806">
                  <c:v>-13.31246239065058</c:v>
                </c:pt>
                <c:pt idx="2807">
                  <c:v>-9.1534468693580493</c:v>
                </c:pt>
                <c:pt idx="2808">
                  <c:v>-12.729754686840351</c:v>
                </c:pt>
                <c:pt idx="2809">
                  <c:v>-15.04180192730928</c:v>
                </c:pt>
                <c:pt idx="2810">
                  <c:v>-15.542368067051029</c:v>
                </c:pt>
                <c:pt idx="2811">
                  <c:v>-10.622000402300728</c:v>
                </c:pt>
                <c:pt idx="2812">
                  <c:v>-11.817170686075769</c:v>
                </c:pt>
                <c:pt idx="2813">
                  <c:v>-13.743766440502441</c:v>
                </c:pt>
                <c:pt idx="2814">
                  <c:v>-14.283374207468114</c:v>
                </c:pt>
                <c:pt idx="2815">
                  <c:v>-17.149446978683955</c:v>
                </c:pt>
                <c:pt idx="2816">
                  <c:v>-13.866849674544937</c:v>
                </c:pt>
                <c:pt idx="2817">
                  <c:v>-14.381457386742113</c:v>
                </c:pt>
                <c:pt idx="2818">
                  <c:v>-16.352262040684764</c:v>
                </c:pt>
                <c:pt idx="2819">
                  <c:v>-13.937856609705705</c:v>
                </c:pt>
                <c:pt idx="2820">
                  <c:v>-12.519205278601476</c:v>
                </c:pt>
                <c:pt idx="2821">
                  <c:v>-15.787892987005762</c:v>
                </c:pt>
                <c:pt idx="2822">
                  <c:v>-14.682224747357395</c:v>
                </c:pt>
                <c:pt idx="2823">
                  <c:v>-14.991196444941124</c:v>
                </c:pt>
                <c:pt idx="2824">
                  <c:v>-17.370643380838374</c:v>
                </c:pt>
                <c:pt idx="2825">
                  <c:v>-15.090843836407657</c:v>
                </c:pt>
                <c:pt idx="2826">
                  <c:v>-16.089099465887557</c:v>
                </c:pt>
                <c:pt idx="2827">
                  <c:v>-13.918489356714417</c:v>
                </c:pt>
                <c:pt idx="2828">
                  <c:v>-13.812491391820004</c:v>
                </c:pt>
                <c:pt idx="2829">
                  <c:v>-15.082741134044227</c:v>
                </c:pt>
                <c:pt idx="2830">
                  <c:v>-10.600556662992858</c:v>
                </c:pt>
                <c:pt idx="2831">
                  <c:v>-14.333272462479727</c:v>
                </c:pt>
                <c:pt idx="2832">
                  <c:v>-17.794565196131771</c:v>
                </c:pt>
                <c:pt idx="2833">
                  <c:v>-17.792514980524174</c:v>
                </c:pt>
                <c:pt idx="2834">
                  <c:v>-16.426933326347353</c:v>
                </c:pt>
                <c:pt idx="2835">
                  <c:v>-18.491481724321602</c:v>
                </c:pt>
                <c:pt idx="2836">
                  <c:v>-19.53268824085535</c:v>
                </c:pt>
                <c:pt idx="2837">
                  <c:v>-17.961952284832478</c:v>
                </c:pt>
                <c:pt idx="2838">
                  <c:v>-15.358278116996189</c:v>
                </c:pt>
                <c:pt idx="2839">
                  <c:v>-16.887403472057485</c:v>
                </c:pt>
                <c:pt idx="2840">
                  <c:v>-18.43958630938414</c:v>
                </c:pt>
                <c:pt idx="2841">
                  <c:v>-23.268919323449154</c:v>
                </c:pt>
                <c:pt idx="2842">
                  <c:v>-15.846661166873673</c:v>
                </c:pt>
                <c:pt idx="2843">
                  <c:v>-15.271476839057868</c:v>
                </c:pt>
                <c:pt idx="2844">
                  <c:v>-16.73157731813626</c:v>
                </c:pt>
                <c:pt idx="2845">
                  <c:v>-17.253076324114772</c:v>
                </c:pt>
                <c:pt idx="2846">
                  <c:v>-16.464656654316059</c:v>
                </c:pt>
                <c:pt idx="2847">
                  <c:v>-15.383019021674954</c:v>
                </c:pt>
                <c:pt idx="2848">
                  <c:v>-16.403238190663615</c:v>
                </c:pt>
                <c:pt idx="2849">
                  <c:v>-15.463359265760118</c:v>
                </c:pt>
                <c:pt idx="2850">
                  <c:v>-16.174065724633692</c:v>
                </c:pt>
                <c:pt idx="2851">
                  <c:v>-17.841421695691679</c:v>
                </c:pt>
                <c:pt idx="2852">
                  <c:v>-18.412421040166009</c:v>
                </c:pt>
                <c:pt idx="2853">
                  <c:v>-19.664713095276966</c:v>
                </c:pt>
                <c:pt idx="2854">
                  <c:v>-15.288032131586988</c:v>
                </c:pt>
                <c:pt idx="2855">
                  <c:v>-15.184687167785341</c:v>
                </c:pt>
                <c:pt idx="2856">
                  <c:v>-15.078352280504077</c:v>
                </c:pt>
                <c:pt idx="2857">
                  <c:v>-15.865016181031933</c:v>
                </c:pt>
                <c:pt idx="2858">
                  <c:v>-16.234484355616587</c:v>
                </c:pt>
                <c:pt idx="2859">
                  <c:v>-15.442196566056737</c:v>
                </c:pt>
                <c:pt idx="2860">
                  <c:v>-14.338190296596622</c:v>
                </c:pt>
                <c:pt idx="2861">
                  <c:v>-15.232077429909623</c:v>
                </c:pt>
                <c:pt idx="2862">
                  <c:v>-15.069472817191127</c:v>
                </c:pt>
                <c:pt idx="2863">
                  <c:v>-14.963101868255762</c:v>
                </c:pt>
                <c:pt idx="2864">
                  <c:v>-17.016038692660914</c:v>
                </c:pt>
                <c:pt idx="2865">
                  <c:v>-16.598239394054872</c:v>
                </c:pt>
                <c:pt idx="2866">
                  <c:v>-18.557351158128768</c:v>
                </c:pt>
                <c:pt idx="2867">
                  <c:v>-15.073994929423861</c:v>
                </c:pt>
                <c:pt idx="2868">
                  <c:v>-15.656842193056036</c:v>
                </c:pt>
                <c:pt idx="2869">
                  <c:v>-15.344099718497091</c:v>
                </c:pt>
                <c:pt idx="2870">
                  <c:v>-14.698202031569963</c:v>
                </c:pt>
                <c:pt idx="2871">
                  <c:v>-15.589779204475235</c:v>
                </c:pt>
                <c:pt idx="2872">
                  <c:v>-15.110851802322941</c:v>
                </c:pt>
                <c:pt idx="2873">
                  <c:v>-15.108848149084224</c:v>
                </c:pt>
                <c:pt idx="2874">
                  <c:v>-16.477859232660194</c:v>
                </c:pt>
                <c:pt idx="2875">
                  <c:v>-17.058930921356477</c:v>
                </c:pt>
                <c:pt idx="2876">
                  <c:v>-19.607571487350469</c:v>
                </c:pt>
                <c:pt idx="2877">
                  <c:v>-20.091167676623627</c:v>
                </c:pt>
                <c:pt idx="2878">
                  <c:v>-19.190650106838802</c:v>
                </c:pt>
                <c:pt idx="2879">
                  <c:v>-14.674913372247829</c:v>
                </c:pt>
                <c:pt idx="2880">
                  <c:v>-14.366462120763572</c:v>
                </c:pt>
                <c:pt idx="2881">
                  <c:v>-15.754284755992558</c:v>
                </c:pt>
                <c:pt idx="2882">
                  <c:v>-14.141108942573737</c:v>
                </c:pt>
                <c:pt idx="2883">
                  <c:v>-12.952224514534464</c:v>
                </c:pt>
                <c:pt idx="2884">
                  <c:v>-14.132849946422539</c:v>
                </c:pt>
                <c:pt idx="2885">
                  <c:v>-14.640114045314476</c:v>
                </c:pt>
                <c:pt idx="2886">
                  <c:v>-13.634810545104301</c:v>
                </c:pt>
                <c:pt idx="2887">
                  <c:v>-10.860673570060499</c:v>
                </c:pt>
                <c:pt idx="2888">
                  <c:v>-15.271931243001745</c:v>
                </c:pt>
                <c:pt idx="2889">
                  <c:v>-15.269956561824984</c:v>
                </c:pt>
                <c:pt idx="2890">
                  <c:v>-13.99202325184342</c:v>
                </c:pt>
                <c:pt idx="2891">
                  <c:v>-13.782868037700609</c:v>
                </c:pt>
                <c:pt idx="2892">
                  <c:v>-15.264032400763426</c:v>
                </c:pt>
                <c:pt idx="2893">
                  <c:v>-15.158731982824975</c:v>
                </c:pt>
                <c:pt idx="2894">
                  <c:v>-14.569834924141105</c:v>
                </c:pt>
                <c:pt idx="2895">
                  <c:v>-15.154785720024847</c:v>
                </c:pt>
                <c:pt idx="2896">
                  <c:v>-15.844112511492312</c:v>
                </c:pt>
                <c:pt idx="2897">
                  <c:v>-15.150839378950877</c:v>
                </c:pt>
                <c:pt idx="2898">
                  <c:v>-13.769029235570088</c:v>
                </c:pt>
                <c:pt idx="2899">
                  <c:v>-13.182208994427128</c:v>
                </c:pt>
                <c:pt idx="2900">
                  <c:v>-12.596573038330462</c:v>
                </c:pt>
                <c:pt idx="2901">
                  <c:v>-13.385672874985175</c:v>
                </c:pt>
                <c:pt idx="2902">
                  <c:v>-14.071855673498249</c:v>
                </c:pt>
                <c:pt idx="2903">
                  <c:v>-12.590620416866841</c:v>
                </c:pt>
                <c:pt idx="2904">
                  <c:v>-11.320766553420981</c:v>
                </c:pt>
                <c:pt idx="2905">
                  <c:v>-11.318776888750108</c:v>
                </c:pt>
                <c:pt idx="2906">
                  <c:v>-15.106157656276082</c:v>
                </c:pt>
                <c:pt idx="2907">
                  <c:v>-14.523007082190816</c:v>
                </c:pt>
                <c:pt idx="2908">
                  <c:v>-14.521014057489992</c:v>
                </c:pt>
                <c:pt idx="2909">
                  <c:v>-13.939040588531498</c:v>
                </c:pt>
                <c:pt idx="2910">
                  <c:v>-15.890293530826966</c:v>
                </c:pt>
                <c:pt idx="2911">
                  <c:v>-16.411556329121595</c:v>
                </c:pt>
                <c:pt idx="2912">
                  <c:v>-16.304862149777364</c:v>
                </c:pt>
                <c:pt idx="2913">
                  <c:v>-15.727734064093966</c:v>
                </c:pt>
                <c:pt idx="2914">
                  <c:v>-17.767919971429365</c:v>
                </c:pt>
                <c:pt idx="2915">
                  <c:v>-17.816462306757785</c:v>
                </c:pt>
                <c:pt idx="2916">
                  <c:v>-19.082280517289291</c:v>
                </c:pt>
                <c:pt idx="2917">
                  <c:v>-18.289931875995535</c:v>
                </c:pt>
                <c:pt idx="2918">
                  <c:v>-18.495829358582341</c:v>
                </c:pt>
                <c:pt idx="2919">
                  <c:v>-18.493829941958211</c:v>
                </c:pt>
                <c:pt idx="2920">
                  <c:v>-17.910546280138988</c:v>
                </c:pt>
                <c:pt idx="2921">
                  <c:v>-16.279975976220157</c:v>
                </c:pt>
                <c:pt idx="2922">
                  <c:v>-16.174132244957946</c:v>
                </c:pt>
                <c:pt idx="2923">
                  <c:v>-14.904537290653025</c:v>
                </c:pt>
                <c:pt idx="2924">
                  <c:v>-15.006634953091634</c:v>
                </c:pt>
                <c:pt idx="2925">
                  <c:v>-12.954744469018806</c:v>
                </c:pt>
                <c:pt idx="2926">
                  <c:v>-12.848277667571892</c:v>
                </c:pt>
                <c:pt idx="2927">
                  <c:v>-15.846269025554648</c:v>
                </c:pt>
                <c:pt idx="2928">
                  <c:v>-17.89452190278098</c:v>
                </c:pt>
                <c:pt idx="2929">
                  <c:v>-15.742732664170944</c:v>
                </c:pt>
                <c:pt idx="2930">
                  <c:v>-16.015747355953863</c:v>
                </c:pt>
                <c:pt idx="2931">
                  <c:v>-15.324434120024307</c:v>
                </c:pt>
                <c:pt idx="2932">
                  <c:v>-15.80497539202679</c:v>
                </c:pt>
                <c:pt idx="2933">
                  <c:v>-16.700027873948784</c:v>
                </c:pt>
                <c:pt idx="2934">
                  <c:v>-16.801337776714718</c:v>
                </c:pt>
                <c:pt idx="2935">
                  <c:v>-15.042827344245779</c:v>
                </c:pt>
                <c:pt idx="2936">
                  <c:v>-15.144562286331166</c:v>
                </c:pt>
                <c:pt idx="2937">
                  <c:v>-14.831416039693067</c:v>
                </c:pt>
                <c:pt idx="2938">
                  <c:v>-14.829420009899877</c:v>
                </c:pt>
                <c:pt idx="2939">
                  <c:v>-16.204690866391502</c:v>
                </c:pt>
                <c:pt idx="2940">
                  <c:v>-15.378557288446245</c:v>
                </c:pt>
                <c:pt idx="2941">
                  <c:v>-15.170442921692484</c:v>
                </c:pt>
                <c:pt idx="2942">
                  <c:v>-12.888491205392711</c:v>
                </c:pt>
                <c:pt idx="2943">
                  <c:v>-12.783133895850369</c:v>
                </c:pt>
                <c:pt idx="2944">
                  <c:v>-13.678170835690253</c:v>
                </c:pt>
                <c:pt idx="2945">
                  <c:v>-12.193054145770475</c:v>
                </c:pt>
                <c:pt idx="2946">
                  <c:v>-12.294571553478818</c:v>
                </c:pt>
                <c:pt idx="2947">
                  <c:v>-14.981935622153287</c:v>
                </c:pt>
                <c:pt idx="2948">
                  <c:v>-14.979946518216821</c:v>
                </c:pt>
                <c:pt idx="2949">
                  <c:v>-15.668235028444542</c:v>
                </c:pt>
                <c:pt idx="2950">
                  <c:v>-14.28660744615263</c:v>
                </c:pt>
                <c:pt idx="2951">
                  <c:v>-14.284616369553987</c:v>
                </c:pt>
                <c:pt idx="2952">
                  <c:v>-13.906657387491578</c:v>
                </c:pt>
                <c:pt idx="2953">
                  <c:v>-14.11419680929248</c:v>
                </c:pt>
                <c:pt idx="2954">
                  <c:v>-14.319941719401868</c:v>
                </c:pt>
                <c:pt idx="2955">
                  <c:v>-15.108200227964517</c:v>
                </c:pt>
                <c:pt idx="2956">
                  <c:v>-12.262030455873173</c:v>
                </c:pt>
                <c:pt idx="2957">
                  <c:v>-11.786000231702928</c:v>
                </c:pt>
                <c:pt idx="2958">
                  <c:v>-17.102205322520604</c:v>
                </c:pt>
                <c:pt idx="2959">
                  <c:v>-17.10020698047083</c:v>
                </c:pt>
                <c:pt idx="2960">
                  <c:v>-15.370197128708242</c:v>
                </c:pt>
                <c:pt idx="2961">
                  <c:v>-13.831622322786643</c:v>
                </c:pt>
                <c:pt idx="2962">
                  <c:v>-13.829621605354077</c:v>
                </c:pt>
                <c:pt idx="2963">
                  <c:v>-15.052989892543337</c:v>
                </c:pt>
                <c:pt idx="2964">
                  <c:v>-17.299342025045007</c:v>
                </c:pt>
                <c:pt idx="2965">
                  <c:v>-15.153820043502492</c:v>
                </c:pt>
                <c:pt idx="2966">
                  <c:v>-16.144863942774464</c:v>
                </c:pt>
                <c:pt idx="2967">
                  <c:v>-16.681981166922014</c:v>
                </c:pt>
                <c:pt idx="2968">
                  <c:v>-16.213607079799658</c:v>
                </c:pt>
                <c:pt idx="2969">
                  <c:v>-17.565331792088728</c:v>
                </c:pt>
                <c:pt idx="2970">
                  <c:v>-15.57090783672902</c:v>
                </c:pt>
                <c:pt idx="2971">
                  <c:v>-16.246579079660478</c:v>
                </c:pt>
                <c:pt idx="2972">
                  <c:v>-14.566864052607343</c:v>
                </c:pt>
                <c:pt idx="2973">
                  <c:v>-15.908380397974724</c:v>
                </c:pt>
                <c:pt idx="2974">
                  <c:v>-14.330178067336419</c:v>
                </c:pt>
                <c:pt idx="2975">
                  <c:v>-14.966489193585403</c:v>
                </c:pt>
                <c:pt idx="2976">
                  <c:v>-15.75507101970652</c:v>
                </c:pt>
                <c:pt idx="2977">
                  <c:v>-15.440770604470345</c:v>
                </c:pt>
                <c:pt idx="2978">
                  <c:v>-15.438778740758607</c:v>
                </c:pt>
                <c:pt idx="2979">
                  <c:v>-16.228858140741067</c:v>
                </c:pt>
                <c:pt idx="2980">
                  <c:v>-15.916568889963855</c:v>
                </c:pt>
                <c:pt idx="2981">
                  <c:v>-14.915209127060734</c:v>
                </c:pt>
                <c:pt idx="2982">
                  <c:v>-12.581504580277397</c:v>
                </c:pt>
                <c:pt idx="2983">
                  <c:v>-13.9505370023262</c:v>
                </c:pt>
                <c:pt idx="2984">
                  <c:v>-16.259978236186726</c:v>
                </c:pt>
                <c:pt idx="2985">
                  <c:v>-14.887669194930822</c:v>
                </c:pt>
                <c:pt idx="2986">
                  <c:v>-15.674325029153806</c:v>
                </c:pt>
                <c:pt idx="2987">
                  <c:v>-15.091846943717428</c:v>
                </c:pt>
                <c:pt idx="2988">
                  <c:v>-16.459678408389664</c:v>
                </c:pt>
                <c:pt idx="2989">
                  <c:v>-16.353820631527014</c:v>
                </c:pt>
                <c:pt idx="2990">
                  <c:v>-16.310400482353543</c:v>
                </c:pt>
                <c:pt idx="2991">
                  <c:v>-16.101524813771903</c:v>
                </c:pt>
                <c:pt idx="2992">
                  <c:v>-14.308638464294745</c:v>
                </c:pt>
                <c:pt idx="2993">
                  <c:v>-15.201847291773447</c:v>
                </c:pt>
                <c:pt idx="2994">
                  <c:v>-15.992144709024615</c:v>
                </c:pt>
                <c:pt idx="2995">
                  <c:v>-15.886766280657866</c:v>
                </c:pt>
                <c:pt idx="2996">
                  <c:v>-16.574722601078065</c:v>
                </c:pt>
                <c:pt idx="2997">
                  <c:v>-15.954055304505346</c:v>
                </c:pt>
                <c:pt idx="2998">
                  <c:v>-15.055158148299597</c:v>
                </c:pt>
                <c:pt idx="2999">
                  <c:v>-15.258976397242805</c:v>
                </c:pt>
                <c:pt idx="3000">
                  <c:v>-7.0308428911348528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-10.37073354623044</c:v>
                </c:pt>
                <c:pt idx="3017">
                  <c:v>-14.037793728672114</c:v>
                </c:pt>
                <c:pt idx="3018">
                  <c:v>-10.027209496256546</c:v>
                </c:pt>
                <c:pt idx="3019">
                  <c:v>-8.736300183520143</c:v>
                </c:pt>
                <c:pt idx="3020">
                  <c:v>-11.287289435634193</c:v>
                </c:pt>
                <c:pt idx="3021">
                  <c:v>-6.0668883182261197</c:v>
                </c:pt>
                <c:pt idx="3022">
                  <c:v>-10.891805652437142</c:v>
                </c:pt>
                <c:pt idx="3023">
                  <c:v>-13.450629526569173</c:v>
                </c:pt>
                <c:pt idx="3024">
                  <c:v>-11.295754365317407</c:v>
                </c:pt>
                <c:pt idx="3025">
                  <c:v>-11.293745764637606</c:v>
                </c:pt>
                <c:pt idx="3026">
                  <c:v>-12.481625586391601</c:v>
                </c:pt>
                <c:pt idx="3027">
                  <c:v>-8.8993593638397215</c:v>
                </c:pt>
                <c:pt idx="3028">
                  <c:v>-6.6135189950491622</c:v>
                </c:pt>
                <c:pt idx="3029">
                  <c:v>-9.5364644323390166</c:v>
                </c:pt>
                <c:pt idx="3030">
                  <c:v>-7.2476946708138712</c:v>
                </c:pt>
                <c:pt idx="3031">
                  <c:v>-2.3393047480931273</c:v>
                </c:pt>
                <c:pt idx="3032">
                  <c:v>-6.336452350388754</c:v>
                </c:pt>
                <c:pt idx="3033">
                  <c:v>-5.3304093293327242</c:v>
                </c:pt>
                <c:pt idx="3034">
                  <c:v>-6.6931291925102414</c:v>
                </c:pt>
                <c:pt idx="3035">
                  <c:v>-12.791718711625435</c:v>
                </c:pt>
                <c:pt idx="3036">
                  <c:v>-9.047945752698979</c:v>
                </c:pt>
                <c:pt idx="3037">
                  <c:v>-11.416807476553004</c:v>
                </c:pt>
                <c:pt idx="3038">
                  <c:v>-12.160633818286442</c:v>
                </c:pt>
                <c:pt idx="3039">
                  <c:v>-11.242614894110375</c:v>
                </c:pt>
                <c:pt idx="3040">
                  <c:v>-8.8610148853849751</c:v>
                </c:pt>
                <c:pt idx="3041">
                  <c:v>-8.4952525247081212</c:v>
                </c:pt>
                <c:pt idx="3042">
                  <c:v>-11.236553143763558</c:v>
                </c:pt>
                <c:pt idx="3043">
                  <c:v>-9.0380598082829238</c:v>
                </c:pt>
                <c:pt idx="3044">
                  <c:v>-0.61049471216210804</c:v>
                </c:pt>
                <c:pt idx="3045">
                  <c:v>-9.8885433481273139</c:v>
                </c:pt>
                <c:pt idx="3046">
                  <c:v>-11.215841519092464</c:v>
                </c:pt>
                <c:pt idx="3047">
                  <c:v>-11.138042419442172</c:v>
                </c:pt>
                <c:pt idx="3048">
                  <c:v>-12.541153412918902</c:v>
                </c:pt>
                <c:pt idx="3049">
                  <c:v>-11.295452273910996</c:v>
                </c:pt>
                <c:pt idx="3050">
                  <c:v>-11.579136711261526</c:v>
                </c:pt>
                <c:pt idx="3051">
                  <c:v>-10.025961784765968</c:v>
                </c:pt>
                <c:pt idx="3052">
                  <c:v>-14.004353409217401</c:v>
                </c:pt>
                <c:pt idx="3053">
                  <c:v>-12.154417995679978</c:v>
                </c:pt>
                <c:pt idx="3054">
                  <c:v>-14.658964998596275</c:v>
                </c:pt>
                <c:pt idx="3055">
                  <c:v>-15.917467644489079</c:v>
                </c:pt>
                <c:pt idx="3056">
                  <c:v>-11.37884021624086</c:v>
                </c:pt>
                <c:pt idx="3057">
                  <c:v>-12.285898881492358</c:v>
                </c:pt>
                <c:pt idx="3058">
                  <c:v>-10.285948720327724</c:v>
                </c:pt>
                <c:pt idx="3059">
                  <c:v>-11.734722160985257</c:v>
                </c:pt>
                <c:pt idx="3060">
                  <c:v>-13.915615413577143</c:v>
                </c:pt>
                <c:pt idx="3061">
                  <c:v>-13.913571119506742</c:v>
                </c:pt>
                <c:pt idx="3062">
                  <c:v>-12.008031719578867</c:v>
                </c:pt>
                <c:pt idx="3063">
                  <c:v>-12.09780918094566</c:v>
                </c:pt>
                <c:pt idx="3064">
                  <c:v>-12.642030325447195</c:v>
                </c:pt>
                <c:pt idx="3065">
                  <c:v>-11.273011565665911</c:v>
                </c:pt>
                <c:pt idx="3066">
                  <c:v>-13.63794113581389</c:v>
                </c:pt>
                <c:pt idx="3067">
                  <c:v>-15.189725270311101</c:v>
                </c:pt>
                <c:pt idx="3068">
                  <c:v>-14.090262265189267</c:v>
                </c:pt>
                <c:pt idx="3069">
                  <c:v>-14.271118463602761</c:v>
                </c:pt>
                <c:pt idx="3070">
                  <c:v>-15.000900415051547</c:v>
                </c:pt>
                <c:pt idx="3071">
                  <c:v>-12.168771888923402</c:v>
                </c:pt>
                <c:pt idx="3072">
                  <c:v>-12.25864944343175</c:v>
                </c:pt>
                <c:pt idx="3073">
                  <c:v>-12.256597632688681</c:v>
                </c:pt>
                <c:pt idx="3074">
                  <c:v>-11.342429555385024</c:v>
                </c:pt>
                <c:pt idx="3075">
                  <c:v>-11.43610364774122</c:v>
                </c:pt>
                <c:pt idx="3076">
                  <c:v>-12.4340424446209</c:v>
                </c:pt>
                <c:pt idx="3077">
                  <c:v>-9.5420058187919494</c:v>
                </c:pt>
                <c:pt idx="3078">
                  <c:v>-9.726252116732212</c:v>
                </c:pt>
                <c:pt idx="3079">
                  <c:v>-11.417876361740127</c:v>
                </c:pt>
                <c:pt idx="3080">
                  <c:v>-10.270478102206653</c:v>
                </c:pt>
                <c:pt idx="3081">
                  <c:v>-14.410817184086227</c:v>
                </c:pt>
                <c:pt idx="3082">
                  <c:v>-13.560707950916367</c:v>
                </c:pt>
                <c:pt idx="3083">
                  <c:v>-10.937316620756974</c:v>
                </c:pt>
                <c:pt idx="3084">
                  <c:v>-10.598760543311982</c:v>
                </c:pt>
                <c:pt idx="3085">
                  <c:v>-15.212203907416551</c:v>
                </c:pt>
                <c:pt idx="3086">
                  <c:v>-11.734464931604634</c:v>
                </c:pt>
                <c:pt idx="3087">
                  <c:v>-12.444435269620953</c:v>
                </c:pt>
                <c:pt idx="3088">
                  <c:v>-13.593152485519568</c:v>
                </c:pt>
                <c:pt idx="3089">
                  <c:v>-12.875534633193638</c:v>
                </c:pt>
                <c:pt idx="3090">
                  <c:v>-13.433848205996583</c:v>
                </c:pt>
                <c:pt idx="3091">
                  <c:v>-14.483797485895593</c:v>
                </c:pt>
                <c:pt idx="3092">
                  <c:v>-10.632383725314867</c:v>
                </c:pt>
                <c:pt idx="3093">
                  <c:v>-12.620531351112731</c:v>
                </c:pt>
                <c:pt idx="3094">
                  <c:v>-14.04480758506088</c:v>
                </c:pt>
                <c:pt idx="3095">
                  <c:v>-14.851247978786887</c:v>
                </c:pt>
                <c:pt idx="3096">
                  <c:v>-14.473321731850774</c:v>
                </c:pt>
                <c:pt idx="3097">
                  <c:v>-12.665662522381353</c:v>
                </c:pt>
                <c:pt idx="3098">
                  <c:v>-14.375231681934565</c:v>
                </c:pt>
                <c:pt idx="3099">
                  <c:v>-13.806054149254123</c:v>
                </c:pt>
                <c:pt idx="3100">
                  <c:v>-12.087052754254728</c:v>
                </c:pt>
                <c:pt idx="3101">
                  <c:v>-10.41958034927211</c:v>
                </c:pt>
                <c:pt idx="3102">
                  <c:v>-9.1845543554472897</c:v>
                </c:pt>
                <c:pt idx="3103">
                  <c:v>-9.8928679570854001</c:v>
                </c:pt>
                <c:pt idx="3104">
                  <c:v>-8.5656600587808498</c:v>
                </c:pt>
                <c:pt idx="3105">
                  <c:v>-14.264123712216133</c:v>
                </c:pt>
                <c:pt idx="3106">
                  <c:v>-14.791434225155172</c:v>
                </c:pt>
                <c:pt idx="3107">
                  <c:v>-14.508633442575047</c:v>
                </c:pt>
                <c:pt idx="3108">
                  <c:v>-14.693666405572912</c:v>
                </c:pt>
                <c:pt idx="3109">
                  <c:v>-16.128431040870055</c:v>
                </c:pt>
                <c:pt idx="3110">
                  <c:v>-17.28781891010749</c:v>
                </c:pt>
                <c:pt idx="3111">
                  <c:v>-17.471715461730128</c:v>
                </c:pt>
                <c:pt idx="3112">
                  <c:v>-16.028895729722535</c:v>
                </c:pt>
                <c:pt idx="3113">
                  <c:v>-12.933549772732476</c:v>
                </c:pt>
                <c:pt idx="3114">
                  <c:v>-12.305709562749144</c:v>
                </c:pt>
                <c:pt idx="3115">
                  <c:v>-12.303626866157174</c:v>
                </c:pt>
                <c:pt idx="3116">
                  <c:v>-10.149875432533918</c:v>
                </c:pt>
                <c:pt idx="3117">
                  <c:v>-13.432372731108444</c:v>
                </c:pt>
                <c:pt idx="3118">
                  <c:v>-16.390793703534655</c:v>
                </c:pt>
                <c:pt idx="3119">
                  <c:v>-15.390127224539356</c:v>
                </c:pt>
                <c:pt idx="3120">
                  <c:v>-14.576922706240111</c:v>
                </c:pt>
                <c:pt idx="3121">
                  <c:v>-14.762094514911041</c:v>
                </c:pt>
                <c:pt idx="3122">
                  <c:v>-13.32798152383566</c:v>
                </c:pt>
                <c:pt idx="3123">
                  <c:v>-13.231986138792308</c:v>
                </c:pt>
                <c:pt idx="3124">
                  <c:v>-13.32379940501869</c:v>
                </c:pt>
                <c:pt idx="3125">
                  <c:v>-13.415630195239828</c:v>
                </c:pt>
                <c:pt idx="3126">
                  <c:v>-12.699011496828462</c:v>
                </c:pt>
                <c:pt idx="3127">
                  <c:v>-11.270592479853804</c:v>
                </c:pt>
                <c:pt idx="3128">
                  <c:v>-11.268492137132853</c:v>
                </c:pt>
                <c:pt idx="3129">
                  <c:v>-10.032934102080617</c:v>
                </c:pt>
                <c:pt idx="3130">
                  <c:v>-11.641752547869146</c:v>
                </c:pt>
                <c:pt idx="3131">
                  <c:v>-11.450876968678131</c:v>
                </c:pt>
                <c:pt idx="3132">
                  <c:v>-10.737233251157704</c:v>
                </c:pt>
                <c:pt idx="3133">
                  <c:v>-14.075812369517735</c:v>
                </c:pt>
                <c:pt idx="3134">
                  <c:v>-15.959607176112513</c:v>
                </c:pt>
                <c:pt idx="3135">
                  <c:v>-13.749787728404954</c:v>
                </c:pt>
                <c:pt idx="3136">
                  <c:v>-13.652478672146572</c:v>
                </c:pt>
                <c:pt idx="3137">
                  <c:v>-13.650348132840008</c:v>
                </c:pt>
                <c:pt idx="3138">
                  <c:v>-14.450113983674783</c:v>
                </c:pt>
                <c:pt idx="3139">
                  <c:v>-15.864175678872925</c:v>
                </c:pt>
                <c:pt idx="3140">
                  <c:v>-12.137584446834808</c:v>
                </c:pt>
                <c:pt idx="3141">
                  <c:v>-12.230856079931982</c:v>
                </c:pt>
                <c:pt idx="3142">
                  <c:v>-8.7173858054902666</c:v>
                </c:pt>
                <c:pt idx="3143">
                  <c:v>-13.323705120341401</c:v>
                </c:pt>
                <c:pt idx="3144">
                  <c:v>-16.398403451970808</c:v>
                </c:pt>
                <c:pt idx="3145">
                  <c:v>-12.818287392813545</c:v>
                </c:pt>
                <c:pt idx="3146">
                  <c:v>-17.302627639909588</c:v>
                </c:pt>
                <c:pt idx="3147">
                  <c:v>-17.39707644115424</c:v>
                </c:pt>
                <c:pt idx="3148">
                  <c:v>-19.800546911705169</c:v>
                </c:pt>
                <c:pt idx="3149">
                  <c:v>-14.317461657980857</c:v>
                </c:pt>
                <c:pt idx="3150">
                  <c:v>-15.712305719157484</c:v>
                </c:pt>
                <c:pt idx="3151">
                  <c:v>-13.396243453190436</c:v>
                </c:pt>
                <c:pt idx="3152">
                  <c:v>-14.381150285591502</c:v>
                </c:pt>
                <c:pt idx="3153">
                  <c:v>-13.981926242979171</c:v>
                </c:pt>
                <c:pt idx="3154">
                  <c:v>-13.486082946985334</c:v>
                </c:pt>
                <c:pt idx="3155">
                  <c:v>-13.772930309110052</c:v>
                </c:pt>
                <c:pt idx="3156">
                  <c:v>-13.867482192294119</c:v>
                </c:pt>
                <c:pt idx="3157">
                  <c:v>-11.878626113595601</c:v>
                </c:pt>
                <c:pt idx="3158">
                  <c:v>-13.276664726786294</c:v>
                </c:pt>
                <c:pt idx="3159">
                  <c:v>-11.288268527956461</c:v>
                </c:pt>
                <c:pt idx="3160">
                  <c:v>-14.770447855112252</c:v>
                </c:pt>
                <c:pt idx="3161">
                  <c:v>-12.705656687236115</c:v>
                </c:pt>
                <c:pt idx="3162">
                  <c:v>-16.461198285027422</c:v>
                </c:pt>
                <c:pt idx="3163">
                  <c:v>-14.27957932703157</c:v>
                </c:pt>
                <c:pt idx="3164">
                  <c:v>-13.584985001996756</c:v>
                </c:pt>
                <c:pt idx="3165">
                  <c:v>-12.891320310813171</c:v>
                </c:pt>
                <c:pt idx="3166">
                  <c:v>-13.677717025613674</c:v>
                </c:pt>
                <c:pt idx="3167">
                  <c:v>-16.45036118468488</c:v>
                </c:pt>
                <c:pt idx="3168">
                  <c:v>-11.448193692737732</c:v>
                </c:pt>
                <c:pt idx="3169">
                  <c:v>-11.349435617590643</c:v>
                </c:pt>
                <c:pt idx="3170">
                  <c:v>-12.236378169719501</c:v>
                </c:pt>
                <c:pt idx="3171">
                  <c:v>-12.834694471129296</c:v>
                </c:pt>
                <c:pt idx="3172">
                  <c:v>-12.135563971534793</c:v>
                </c:pt>
                <c:pt idx="3173">
                  <c:v>-11.940494458615831</c:v>
                </c:pt>
                <c:pt idx="3174">
                  <c:v>-11.242042155854506</c:v>
                </c:pt>
                <c:pt idx="3175">
                  <c:v>-9.9468887144485052</c:v>
                </c:pt>
                <c:pt idx="3176">
                  <c:v>-13.041540207957951</c:v>
                </c:pt>
                <c:pt idx="3177">
                  <c:v>-13.039367997931549</c:v>
                </c:pt>
                <c:pt idx="3178">
                  <c:v>-12.843576008554919</c:v>
                </c:pt>
                <c:pt idx="3179">
                  <c:v>-12.147897759560692</c:v>
                </c:pt>
                <c:pt idx="3180">
                  <c:v>-11.453148473228794</c:v>
                </c:pt>
                <c:pt idx="3181">
                  <c:v>-10.953662662339411</c:v>
                </c:pt>
                <c:pt idx="3182">
                  <c:v>-8.0975691693111003</c:v>
                </c:pt>
                <c:pt idx="3183">
                  <c:v>-15.959091990526758</c:v>
                </c:pt>
                <c:pt idx="3184">
                  <c:v>-12.99316218320746</c:v>
                </c:pt>
                <c:pt idx="3185">
                  <c:v>-13.774841408568136</c:v>
                </c:pt>
                <c:pt idx="3186">
                  <c:v>-10.253595700530241</c:v>
                </c:pt>
                <c:pt idx="3187">
                  <c:v>-10.448024449239711</c:v>
                </c:pt>
                <c:pt idx="3188">
                  <c:v>-13.863053642896375</c:v>
                </c:pt>
                <c:pt idx="3189">
                  <c:v>-14.322220296346131</c:v>
                </c:pt>
                <c:pt idx="3190">
                  <c:v>-16.077814043535</c:v>
                </c:pt>
                <c:pt idx="3191">
                  <c:v>-16.663923975906982</c:v>
                </c:pt>
                <c:pt idx="3192">
                  <c:v>-14.975571320097515</c:v>
                </c:pt>
                <c:pt idx="3193">
                  <c:v>-13.876189944328871</c:v>
                </c:pt>
                <c:pt idx="3194">
                  <c:v>-15.727576348569528</c:v>
                </c:pt>
                <c:pt idx="3195">
                  <c:v>-15.364529530359505</c:v>
                </c:pt>
                <c:pt idx="3196">
                  <c:v>-17.306733681151854</c:v>
                </c:pt>
                <c:pt idx="3197">
                  <c:v>-14.425914903955345</c:v>
                </c:pt>
                <c:pt idx="3198">
                  <c:v>-14.5456460890382</c:v>
                </c:pt>
                <c:pt idx="3199">
                  <c:v>-14.519811916654362</c:v>
                </c:pt>
                <c:pt idx="3200">
                  <c:v>-14.980776810955831</c:v>
                </c:pt>
                <c:pt idx="3201">
                  <c:v>-15.56441391788394</c:v>
                </c:pt>
                <c:pt idx="3202">
                  <c:v>-17.424463379225926</c:v>
                </c:pt>
                <c:pt idx="3203">
                  <c:v>-13.735266290087566</c:v>
                </c:pt>
                <c:pt idx="3204">
                  <c:v>-12.263939543424385</c:v>
                </c:pt>
                <c:pt idx="3205">
                  <c:v>-14.320288335417899</c:v>
                </c:pt>
                <c:pt idx="3206">
                  <c:v>-14.318093353605036</c:v>
                </c:pt>
                <c:pt idx="3207">
                  <c:v>-15.692959221189994</c:v>
                </c:pt>
                <c:pt idx="3208">
                  <c:v>-14.806891982404522</c:v>
                </c:pt>
                <c:pt idx="3209">
                  <c:v>-12.840389465005501</c:v>
                </c:pt>
                <c:pt idx="3210">
                  <c:v>-13.62218059118004</c:v>
                </c:pt>
                <c:pt idx="3211">
                  <c:v>-14.404692461035665</c:v>
                </c:pt>
                <c:pt idx="3212">
                  <c:v>-16.090451637647675</c:v>
                </c:pt>
                <c:pt idx="3213">
                  <c:v>-14.777150038991749</c:v>
                </c:pt>
                <c:pt idx="3214">
                  <c:v>-15.270373047646899</c:v>
                </c:pt>
                <c:pt idx="3215">
                  <c:v>-14.268186168908869</c:v>
                </c:pt>
                <c:pt idx="3216">
                  <c:v>-14.648939550878822</c:v>
                </c:pt>
                <c:pt idx="3217">
                  <c:v>-12.743711142460597</c:v>
                </c:pt>
                <c:pt idx="3218">
                  <c:v>-13.434277876770466</c:v>
                </c:pt>
                <c:pt idx="3219">
                  <c:v>-14.22250424993581</c:v>
                </c:pt>
                <c:pt idx="3220">
                  <c:v>-13.429913690417379</c:v>
                </c:pt>
                <c:pt idx="3221">
                  <c:v>-12.83193747381938</c:v>
                </c:pt>
                <c:pt idx="3222">
                  <c:v>-14.910454592161841</c:v>
                </c:pt>
                <c:pt idx="3223">
                  <c:v>-14.811677179784056</c:v>
                </c:pt>
                <c:pt idx="3224">
                  <c:v>-13.421185025313207</c:v>
                </c:pt>
                <c:pt idx="3225">
                  <c:v>-12.726236149100259</c:v>
                </c:pt>
                <c:pt idx="3226">
                  <c:v>-12.433287185225709</c:v>
                </c:pt>
                <c:pt idx="3227">
                  <c:v>-13.818303928130263</c:v>
                </c:pt>
                <c:pt idx="3228">
                  <c:v>-15.110648527486774</c:v>
                </c:pt>
                <c:pt idx="3229">
                  <c:v>-14.819395850701767</c:v>
                </c:pt>
                <c:pt idx="3230">
                  <c:v>-14.720908053358471</c:v>
                </c:pt>
                <c:pt idx="3231">
                  <c:v>-14.022203553856343</c:v>
                </c:pt>
                <c:pt idx="3232">
                  <c:v>-11.935992221156084</c:v>
                </c:pt>
                <c:pt idx="3233">
                  <c:v>-12.82096466551684</c:v>
                </c:pt>
                <c:pt idx="3234">
                  <c:v>-13.70644855424689</c:v>
                </c:pt>
                <c:pt idx="3235">
                  <c:v>-13.399407872059783</c:v>
                </c:pt>
                <c:pt idx="3236">
                  <c:v>-14.189684035777645</c:v>
                </c:pt>
                <c:pt idx="3237">
                  <c:v>-12.699929076155968</c:v>
                </c:pt>
                <c:pt idx="3238">
                  <c:v>-12.601148353020108</c:v>
                </c:pt>
                <c:pt idx="3239">
                  <c:v>-13.390724135178971</c:v>
                </c:pt>
                <c:pt idx="3240">
                  <c:v>-13.388553140809563</c:v>
                </c:pt>
                <c:pt idx="3241">
                  <c:v>-13.386382122387658</c:v>
                </c:pt>
                <c:pt idx="3242">
                  <c:v>-15.475221939239418</c:v>
                </c:pt>
                <c:pt idx="3243">
                  <c:v>-14.678894582343673</c:v>
                </c:pt>
                <c:pt idx="3244">
                  <c:v>-12.48432443794627</c:v>
                </c:pt>
                <c:pt idx="3245">
                  <c:v>-13.18047133831169</c:v>
                </c:pt>
                <c:pt idx="3246">
                  <c:v>-13.178312389210987</c:v>
                </c:pt>
                <c:pt idx="3247">
                  <c:v>-12.477840693608414</c:v>
                </c:pt>
                <c:pt idx="3248">
                  <c:v>-12.482860022330897</c:v>
                </c:pt>
                <c:pt idx="3249">
                  <c:v>-12.577260981855943</c:v>
                </c:pt>
                <c:pt idx="3250">
                  <c:v>-11.880731313487559</c:v>
                </c:pt>
                <c:pt idx="3251">
                  <c:v>-11.18512898204699</c:v>
                </c:pt>
                <c:pt idx="3252">
                  <c:v>-13.973087537265201</c:v>
                </c:pt>
                <c:pt idx="3253">
                  <c:v>-14.261120565393867</c:v>
                </c:pt>
                <c:pt idx="3254">
                  <c:v>-12.085767176025001</c:v>
                </c:pt>
                <c:pt idx="3255">
                  <c:v>-13.466933969511956</c:v>
                </c:pt>
                <c:pt idx="3256">
                  <c:v>-11.391117147513796</c:v>
                </c:pt>
                <c:pt idx="3257">
                  <c:v>-12.273437551830284</c:v>
                </c:pt>
                <c:pt idx="3258">
                  <c:v>-14.581203465454564</c:v>
                </c:pt>
                <c:pt idx="3259">
                  <c:v>-16.960038026587426</c:v>
                </c:pt>
                <c:pt idx="3260">
                  <c:v>-16.552886654482791</c:v>
                </c:pt>
                <c:pt idx="3261">
                  <c:v>-16.260174565632951</c:v>
                </c:pt>
                <c:pt idx="3262">
                  <c:v>-13.971196726406561</c:v>
                </c:pt>
                <c:pt idx="3263">
                  <c:v>-13.375798169358859</c:v>
                </c:pt>
                <c:pt idx="3264">
                  <c:v>-15.544152225204925</c:v>
                </c:pt>
                <c:pt idx="3265">
                  <c:v>-14.061718756632217</c:v>
                </c:pt>
                <c:pt idx="3266">
                  <c:v>-14.059532388848311</c:v>
                </c:pt>
                <c:pt idx="3267">
                  <c:v>-15.133853731153067</c:v>
                </c:pt>
                <c:pt idx="3268">
                  <c:v>-15.729119796664236</c:v>
                </c:pt>
                <c:pt idx="3269">
                  <c:v>-16.925414280752193</c:v>
                </c:pt>
                <c:pt idx="3270">
                  <c:v>-16.130572107475018</c:v>
                </c:pt>
                <c:pt idx="3271">
                  <c:v>-16.032011656294344</c:v>
                </c:pt>
                <c:pt idx="3272">
                  <c:v>-16.726358655078002</c:v>
                </c:pt>
                <c:pt idx="3273">
                  <c:v>-16.724194474078104</c:v>
                </c:pt>
                <c:pt idx="3274">
                  <c:v>-16.025512273095046</c:v>
                </c:pt>
                <c:pt idx="3275">
                  <c:v>-15.231265555923528</c:v>
                </c:pt>
                <c:pt idx="3276">
                  <c:v>-13.924813208909654</c:v>
                </c:pt>
                <c:pt idx="3277">
                  <c:v>-13.419922375926035</c:v>
                </c:pt>
                <c:pt idx="3278">
                  <c:v>-13.72320891682466</c:v>
                </c:pt>
                <c:pt idx="3279">
                  <c:v>-14.512098760315894</c:v>
                </c:pt>
                <c:pt idx="3280">
                  <c:v>-13.218783031461498</c:v>
                </c:pt>
                <c:pt idx="3281">
                  <c:v>-13.909978841258635</c:v>
                </c:pt>
                <c:pt idx="3282">
                  <c:v>-12.425089023671717</c:v>
                </c:pt>
                <c:pt idx="3283">
                  <c:v>-13.808976470062589</c:v>
                </c:pt>
                <c:pt idx="3284">
                  <c:v>-14.306853280764699</c:v>
                </c:pt>
                <c:pt idx="3285">
                  <c:v>-16.483689244694688</c:v>
                </c:pt>
                <c:pt idx="3286">
                  <c:v>-16.481513591176736</c:v>
                </c:pt>
                <c:pt idx="3287">
                  <c:v>-14.993578451451867</c:v>
                </c:pt>
                <c:pt idx="3288">
                  <c:v>-12.685600577174228</c:v>
                </c:pt>
                <c:pt idx="3289">
                  <c:v>-13.978328717843397</c:v>
                </c:pt>
                <c:pt idx="3290">
                  <c:v>-13.391702362967408</c:v>
                </c:pt>
                <c:pt idx="3291">
                  <c:v>-14.085035092529324</c:v>
                </c:pt>
                <c:pt idx="3292">
                  <c:v>-14.082866398904116</c:v>
                </c:pt>
                <c:pt idx="3293">
                  <c:v>-14.080697681244601</c:v>
                </c:pt>
                <c:pt idx="3294">
                  <c:v>-14.774969580893412</c:v>
                </c:pt>
                <c:pt idx="3295">
                  <c:v>-14.076360173832654</c:v>
                </c:pt>
                <c:pt idx="3296">
                  <c:v>-14.170556565403785</c:v>
                </c:pt>
                <c:pt idx="3297">
                  <c:v>-13.168385975019191</c:v>
                </c:pt>
                <c:pt idx="3298">
                  <c:v>-13.862542305140778</c:v>
                </c:pt>
                <c:pt idx="3299">
                  <c:v>-11.653762838681359</c:v>
                </c:pt>
                <c:pt idx="3300">
                  <c:v>-8.8807984714821941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-13.203948573202979</c:v>
                </c:pt>
                <c:pt idx="3317">
                  <c:v>-15.331679392780643</c:v>
                </c:pt>
                <c:pt idx="3318">
                  <c:v>-11.417555578969768</c:v>
                </c:pt>
                <c:pt idx="3319">
                  <c:v>-12.290112670321832</c:v>
                </c:pt>
                <c:pt idx="3320">
                  <c:v>-13.967755973066232</c:v>
                </c:pt>
                <c:pt idx="3321">
                  <c:v>-9.6634441108608371</c:v>
                </c:pt>
                <c:pt idx="3322">
                  <c:v>-12.877556473063123</c:v>
                </c:pt>
                <c:pt idx="3323">
                  <c:v>-11.472678172594897</c:v>
                </c:pt>
                <c:pt idx="3324">
                  <c:v>-4.608622244280923</c:v>
                </c:pt>
                <c:pt idx="3325">
                  <c:v>-10.958333512566242</c:v>
                </c:pt>
                <c:pt idx="3326">
                  <c:v>-12.781400971508447</c:v>
                </c:pt>
                <c:pt idx="3327">
                  <c:v>-14.000740441254493</c:v>
                </c:pt>
                <c:pt idx="3328">
                  <c:v>-9.8517512522694233</c:v>
                </c:pt>
                <c:pt idx="3329">
                  <c:v>-16.097433355714202</c:v>
                </c:pt>
                <c:pt idx="3330">
                  <c:v>-16.287956894937452</c:v>
                </c:pt>
                <c:pt idx="3331">
                  <c:v>-16.725086889894555</c:v>
                </c:pt>
                <c:pt idx="3332">
                  <c:v>-13.814236416592394</c:v>
                </c:pt>
                <c:pt idx="3333">
                  <c:v>-14.302554148483978</c:v>
                </c:pt>
                <c:pt idx="3334">
                  <c:v>-19.166826841104012</c:v>
                </c:pt>
                <c:pt idx="3335">
                  <c:v>-14.615534075659525</c:v>
                </c:pt>
                <c:pt idx="3336">
                  <c:v>-17.977566317573292</c:v>
                </c:pt>
                <c:pt idx="3337">
                  <c:v>-17.050403836463374</c:v>
                </c:pt>
                <c:pt idx="3338">
                  <c:v>-18.592665197898896</c:v>
                </c:pt>
                <c:pt idx="3339">
                  <c:v>-15.393408275571346</c:v>
                </c:pt>
                <c:pt idx="3340">
                  <c:v>-17.759606344796339</c:v>
                </c:pt>
                <c:pt idx="3341">
                  <c:v>-17.618580477070282</c:v>
                </c:pt>
                <c:pt idx="3342">
                  <c:v>-15.223417371202231</c:v>
                </c:pt>
                <c:pt idx="3343">
                  <c:v>-15.184375497004112</c:v>
                </c:pt>
                <c:pt idx="3344">
                  <c:v>-12.492599320291447</c:v>
                </c:pt>
                <c:pt idx="3345">
                  <c:v>-15.032168005854146</c:v>
                </c:pt>
                <c:pt idx="3346">
                  <c:v>-14.870784787939556</c:v>
                </c:pt>
                <c:pt idx="3347">
                  <c:v>-16.463836692802033</c:v>
                </c:pt>
                <c:pt idx="3348">
                  <c:v>-15.36446832092679</c:v>
                </c:pt>
                <c:pt idx="3349">
                  <c:v>-13.920397368468912</c:v>
                </c:pt>
                <c:pt idx="3350">
                  <c:v>-12.658237357343751</c:v>
                </c:pt>
                <c:pt idx="3351">
                  <c:v>-13.549379390023205</c:v>
                </c:pt>
                <c:pt idx="3352">
                  <c:v>-12.640715935219305</c:v>
                </c:pt>
                <c:pt idx="3353">
                  <c:v>-10.425033805719067</c:v>
                </c:pt>
                <c:pt idx="3354">
                  <c:v>-14.808321069593148</c:v>
                </c:pt>
                <c:pt idx="3355">
                  <c:v>-15.290057014410195</c:v>
                </c:pt>
                <c:pt idx="3356">
                  <c:v>-16.586368224894613</c:v>
                </c:pt>
                <c:pt idx="3357">
                  <c:v>-10.342413122079051</c:v>
                </c:pt>
                <c:pt idx="3358">
                  <c:v>-11.554671650371347</c:v>
                </c:pt>
                <c:pt idx="3359">
                  <c:v>-15.596948166368747</c:v>
                </c:pt>
                <c:pt idx="3360">
                  <c:v>-12.99999256785577</c:v>
                </c:pt>
                <c:pt idx="3361">
                  <c:v>-11.990789409285753</c:v>
                </c:pt>
                <c:pt idx="3362">
                  <c:v>-14.604288607818489</c:v>
                </c:pt>
                <c:pt idx="3363">
                  <c:v>-10.695756720331701</c:v>
                </c:pt>
                <c:pt idx="3364">
                  <c:v>-13.495505890572531</c:v>
                </c:pt>
                <c:pt idx="3365">
                  <c:v>-12.887883273534499</c:v>
                </c:pt>
                <c:pt idx="3366">
                  <c:v>-12.501979496124477</c:v>
                </c:pt>
                <c:pt idx="3367">
                  <c:v>-12.780709548900631</c:v>
                </c:pt>
                <c:pt idx="3368">
                  <c:v>-12.684882550601287</c:v>
                </c:pt>
                <c:pt idx="3369">
                  <c:v>-13.94221178411226</c:v>
                </c:pt>
                <c:pt idx="3370">
                  <c:v>-10.766332998037797</c:v>
                </c:pt>
                <c:pt idx="3371">
                  <c:v>-9.3428103766445929</c:v>
                </c:pt>
                <c:pt idx="3372">
                  <c:v>-13.08515418805564</c:v>
                </c:pt>
                <c:pt idx="3373">
                  <c:v>-12.185006998723111</c:v>
                </c:pt>
                <c:pt idx="3374">
                  <c:v>-12.285339052749805</c:v>
                </c:pt>
                <c:pt idx="3375">
                  <c:v>-11.755598090097919</c:v>
                </c:pt>
                <c:pt idx="3376">
                  <c:v>-13.146762408548057</c:v>
                </c:pt>
                <c:pt idx="3377">
                  <c:v>-12.24958192109716</c:v>
                </c:pt>
                <c:pt idx="3378">
                  <c:v>-10.402986450931166</c:v>
                </c:pt>
                <c:pt idx="3379">
                  <c:v>-6.8818779422354055</c:v>
                </c:pt>
                <c:pt idx="3380">
                  <c:v>-8.8948378184250032</c:v>
                </c:pt>
                <c:pt idx="3381">
                  <c:v>-11.298502255318454</c:v>
                </c:pt>
                <c:pt idx="3382">
                  <c:v>-13.077337671350506</c:v>
                </c:pt>
                <c:pt idx="3383">
                  <c:v>-12.652256378686616</c:v>
                </c:pt>
                <c:pt idx="3384">
                  <c:v>-10.545878309969339</c:v>
                </c:pt>
                <c:pt idx="3385">
                  <c:v>-13.525825349368461</c:v>
                </c:pt>
                <c:pt idx="3386">
                  <c:v>-9.4320555458616582</c:v>
                </c:pt>
                <c:pt idx="3387">
                  <c:v>-8.6408047057138901</c:v>
                </c:pt>
                <c:pt idx="3388">
                  <c:v>-15.12004274440369</c:v>
                </c:pt>
                <c:pt idx="3389">
                  <c:v>-12.42544991329305</c:v>
                </c:pt>
                <c:pt idx="3390">
                  <c:v>-18.01157959727243</c:v>
                </c:pt>
                <c:pt idx="3391">
                  <c:v>-19.747606068674031</c:v>
                </c:pt>
                <c:pt idx="3392">
                  <c:v>-21.251610092873307</c:v>
                </c:pt>
                <c:pt idx="3393">
                  <c:v>-22.758866283698808</c:v>
                </c:pt>
                <c:pt idx="3394">
                  <c:v>-21.061379869705888</c:v>
                </c:pt>
                <c:pt idx="3395">
                  <c:v>-13.279016461834544</c:v>
                </c:pt>
                <c:pt idx="3396">
                  <c:v>-13.091791592253685</c:v>
                </c:pt>
                <c:pt idx="3397">
                  <c:v>-10.86908346133896</c:v>
                </c:pt>
                <c:pt idx="3398">
                  <c:v>-10.866925749665825</c:v>
                </c:pt>
                <c:pt idx="3399">
                  <c:v>-8.1339004564360948</c:v>
                </c:pt>
                <c:pt idx="3400">
                  <c:v>-8.5055513132556371</c:v>
                </c:pt>
                <c:pt idx="3401">
                  <c:v>-6.3031100568323382</c:v>
                </c:pt>
                <c:pt idx="3402">
                  <c:v>-7.3772893730174474</c:v>
                </c:pt>
                <c:pt idx="3403">
                  <c:v>-7.6565680498342772</c:v>
                </c:pt>
                <c:pt idx="3404">
                  <c:v>-4.669616049830438</c:v>
                </c:pt>
                <c:pt idx="3405">
                  <c:v>-8.2598583718145164</c:v>
                </c:pt>
                <c:pt idx="3406">
                  <c:v>-6.0618871174374362</c:v>
                </c:pt>
                <c:pt idx="3407">
                  <c:v>-5.6435049827032344</c:v>
                </c:pt>
                <c:pt idx="3408">
                  <c:v>-11.551663763737452</c:v>
                </c:pt>
                <c:pt idx="3409">
                  <c:v>-12.949533322035677</c:v>
                </c:pt>
                <c:pt idx="3410">
                  <c:v>-10.895609655397493</c:v>
                </c:pt>
                <c:pt idx="3411">
                  <c:v>-11.486726701563384</c:v>
                </c:pt>
                <c:pt idx="3412">
                  <c:v>-13.366757856835648</c:v>
                </c:pt>
                <c:pt idx="3413">
                  <c:v>-11.981653412514788</c:v>
                </c:pt>
                <c:pt idx="3414">
                  <c:v>-15.443827003517072</c:v>
                </c:pt>
                <c:pt idx="3415">
                  <c:v>-15.157981262193971</c:v>
                </c:pt>
                <c:pt idx="3416">
                  <c:v>-14.082190862216521</c:v>
                </c:pt>
                <c:pt idx="3417">
                  <c:v>-10.497109589930005</c:v>
                </c:pt>
                <c:pt idx="3418">
                  <c:v>-10.471151492605713</c:v>
                </c:pt>
                <c:pt idx="3419">
                  <c:v>-11.944542549522339</c:v>
                </c:pt>
                <c:pt idx="3420">
                  <c:v>-14.714345211282307</c:v>
                </c:pt>
                <c:pt idx="3421">
                  <c:v>-13.806751771415293</c:v>
                </c:pt>
                <c:pt idx="3422">
                  <c:v>-12.132322044320972</c:v>
                </c:pt>
                <c:pt idx="3423">
                  <c:v>-15.60827098788468</c:v>
                </c:pt>
                <c:pt idx="3424">
                  <c:v>-13.421751406231124</c:v>
                </c:pt>
                <c:pt idx="3425">
                  <c:v>-12.724732777667668</c:v>
                </c:pt>
                <c:pt idx="3426">
                  <c:v>-13.548770858313219</c:v>
                </c:pt>
                <c:pt idx="3427">
                  <c:v>-14.831686791998436</c:v>
                </c:pt>
                <c:pt idx="3428">
                  <c:v>-14.639365899863151</c:v>
                </c:pt>
                <c:pt idx="3429">
                  <c:v>-10.878883500072334</c:v>
                </c:pt>
                <c:pt idx="3430">
                  <c:v>-9.6948008554663829</c:v>
                </c:pt>
                <c:pt idx="3431">
                  <c:v>-13.917872538288975</c:v>
                </c:pt>
                <c:pt idx="3432">
                  <c:v>-13.630497040934642</c:v>
                </c:pt>
                <c:pt idx="3433">
                  <c:v>-10.774483493610205</c:v>
                </c:pt>
                <c:pt idx="3434">
                  <c:v>-10.276200433693703</c:v>
                </c:pt>
                <c:pt idx="3435">
                  <c:v>-16.528621296295569</c:v>
                </c:pt>
                <c:pt idx="3436">
                  <c:v>-15.456071100109511</c:v>
                </c:pt>
                <c:pt idx="3437">
                  <c:v>-17.213873297098871</c:v>
                </c:pt>
                <c:pt idx="3438">
                  <c:v>-14.427193970354892</c:v>
                </c:pt>
                <c:pt idx="3439">
                  <c:v>-19.290582592816463</c:v>
                </c:pt>
                <c:pt idx="3440">
                  <c:v>-16.81957338695247</c:v>
                </c:pt>
                <c:pt idx="3441">
                  <c:v>-16.40550374207578</c:v>
                </c:pt>
                <c:pt idx="3442">
                  <c:v>-18.397594361659685</c:v>
                </c:pt>
                <c:pt idx="3443">
                  <c:v>-19.792743306162265</c:v>
                </c:pt>
                <c:pt idx="3444">
                  <c:v>-21.191690551596366</c:v>
                </c:pt>
                <c:pt idx="3445">
                  <c:v>-19.694417250177139</c:v>
                </c:pt>
                <c:pt idx="3446">
                  <c:v>-19.087015109672393</c:v>
                </c:pt>
                <c:pt idx="3447">
                  <c:v>-19.178903653104499</c:v>
                </c:pt>
                <c:pt idx="3448">
                  <c:v>-19.875741921447116</c:v>
                </c:pt>
                <c:pt idx="3449">
                  <c:v>-19.873548632428538</c:v>
                </c:pt>
                <c:pt idx="3450">
                  <c:v>-23.380721270875256</c:v>
                </c:pt>
                <c:pt idx="3451">
                  <c:v>-23.76625251106816</c:v>
                </c:pt>
                <c:pt idx="3452">
                  <c:v>-23.578417252248983</c:v>
                </c:pt>
                <c:pt idx="3453">
                  <c:v>-23.576264868751423</c:v>
                </c:pt>
                <c:pt idx="3454">
                  <c:v>-24.467795357841169</c:v>
                </c:pt>
                <c:pt idx="3455">
                  <c:v>-23.329593992673836</c:v>
                </c:pt>
                <c:pt idx="3456">
                  <c:v>-24.834526349554835</c:v>
                </c:pt>
                <c:pt idx="3457">
                  <c:v>-11.832365402493451</c:v>
                </c:pt>
                <c:pt idx="3458">
                  <c:v>-15.381749941078851</c:v>
                </c:pt>
                <c:pt idx="3459">
                  <c:v>-16.000721658924704</c:v>
                </c:pt>
                <c:pt idx="3460">
                  <c:v>-15.906608766945283</c:v>
                </c:pt>
                <c:pt idx="3461">
                  <c:v>-16.18042937255359</c:v>
                </c:pt>
                <c:pt idx="3462">
                  <c:v>-10.270308124371695</c:v>
                </c:pt>
                <c:pt idx="3463">
                  <c:v>-12.474338552267</c:v>
                </c:pt>
                <c:pt idx="3464">
                  <c:v>-12.037807025229995</c:v>
                </c:pt>
                <c:pt idx="3465">
                  <c:v>-13.654516210355723</c:v>
                </c:pt>
                <c:pt idx="3466">
                  <c:v>-12.941099960499741</c:v>
                </c:pt>
                <c:pt idx="3467">
                  <c:v>-13.373546990874274</c:v>
                </c:pt>
                <c:pt idx="3468">
                  <c:v>-13.555822571050157</c:v>
                </c:pt>
                <c:pt idx="3469">
                  <c:v>-12.131797790239943</c:v>
                </c:pt>
                <c:pt idx="3470">
                  <c:v>-12.840116368003692</c:v>
                </c:pt>
                <c:pt idx="3471">
                  <c:v>-13.549374839004486</c:v>
                </c:pt>
                <c:pt idx="3472">
                  <c:v>-13.54722554826094</c:v>
                </c:pt>
                <c:pt idx="3473">
                  <c:v>-14.073288244815558</c:v>
                </c:pt>
                <c:pt idx="3474">
                  <c:v>-14.876618107836293</c:v>
                </c:pt>
                <c:pt idx="3475">
                  <c:v>-15.58882566448392</c:v>
                </c:pt>
                <c:pt idx="3476">
                  <c:v>-16.210317080258392</c:v>
                </c:pt>
                <c:pt idx="3477">
                  <c:v>-11.924528891613591</c:v>
                </c:pt>
                <c:pt idx="3478">
                  <c:v>-12.239901777299565</c:v>
                </c:pt>
                <c:pt idx="3479">
                  <c:v>-10.522159095526149</c:v>
                </c:pt>
                <c:pt idx="3480">
                  <c:v>-14.678942967840158</c:v>
                </c:pt>
                <c:pt idx="3481">
                  <c:v>-8.7734764053438994</c:v>
                </c:pt>
                <c:pt idx="3482">
                  <c:v>-11.043428175245936</c:v>
                </c:pt>
                <c:pt idx="3483">
                  <c:v>-12.32175131756776</c:v>
                </c:pt>
                <c:pt idx="3484">
                  <c:v>-10.16227336359043</c:v>
                </c:pt>
                <c:pt idx="3485">
                  <c:v>-10.424896338339749</c:v>
                </c:pt>
                <c:pt idx="3486">
                  <c:v>-9.0475451923412038</c:v>
                </c:pt>
                <c:pt idx="3487">
                  <c:v>-11.04547051413283</c:v>
                </c:pt>
                <c:pt idx="3488">
                  <c:v>-11.775082133920478</c:v>
                </c:pt>
                <c:pt idx="3489">
                  <c:v>-11.862158683408779</c:v>
                </c:pt>
                <c:pt idx="3490">
                  <c:v>-11.503538156100149</c:v>
                </c:pt>
                <c:pt idx="3491">
                  <c:v>-10.126460139134906</c:v>
                </c:pt>
                <c:pt idx="3492">
                  <c:v>-9.8432220896329454</c:v>
                </c:pt>
                <c:pt idx="3493">
                  <c:v>-11.211615551260365</c:v>
                </c:pt>
                <c:pt idx="3494">
                  <c:v>-11.209536990615561</c:v>
                </c:pt>
                <c:pt idx="3495">
                  <c:v>-11.938876800577418</c:v>
                </c:pt>
                <c:pt idx="3496">
                  <c:v>-10.474867468337834</c:v>
                </c:pt>
                <c:pt idx="3497">
                  <c:v>-11.024722596526772</c:v>
                </c:pt>
                <c:pt idx="3498">
                  <c:v>-14.221113279745623</c:v>
                </c:pt>
                <c:pt idx="3499">
                  <c:v>-11.841419518856128</c:v>
                </c:pt>
                <c:pt idx="3500">
                  <c:v>-12.482845459518103</c:v>
                </c:pt>
                <c:pt idx="3501">
                  <c:v>-13.948755245256507</c:v>
                </c:pt>
                <c:pt idx="3502">
                  <c:v>-13.123435929172956</c:v>
                </c:pt>
                <c:pt idx="3503">
                  <c:v>-11.833812603775186</c:v>
                </c:pt>
                <c:pt idx="3504">
                  <c:v>-12.010197825726209</c:v>
                </c:pt>
                <c:pt idx="3505">
                  <c:v>-11.187916894096816</c:v>
                </c:pt>
                <c:pt idx="3506">
                  <c:v>-11.4540525530183</c:v>
                </c:pt>
                <c:pt idx="3507">
                  <c:v>-10.543225111291576</c:v>
                </c:pt>
                <c:pt idx="3508">
                  <c:v>-9.991531369058066</c:v>
                </c:pt>
                <c:pt idx="3509">
                  <c:v>-10.628605017503105</c:v>
                </c:pt>
                <c:pt idx="3510">
                  <c:v>-9.1696952590236833</c:v>
                </c:pt>
                <c:pt idx="3511">
                  <c:v>-9.3473209527373911</c:v>
                </c:pt>
                <c:pt idx="3512">
                  <c:v>-10.072907452445179</c:v>
                </c:pt>
                <c:pt idx="3513">
                  <c:v>-10.070818331467308</c:v>
                </c:pt>
                <c:pt idx="3514">
                  <c:v>-11.526835523318368</c:v>
                </c:pt>
                <c:pt idx="3515">
                  <c:v>-12.165882430809688</c:v>
                </c:pt>
                <c:pt idx="3516">
                  <c:v>-10.524498413545189</c:v>
                </c:pt>
                <c:pt idx="3517">
                  <c:v>-7.7919927876610018</c:v>
                </c:pt>
                <c:pt idx="3518">
                  <c:v>-6.2502517745660953</c:v>
                </c:pt>
                <c:pt idx="3519">
                  <c:v>-7.0627137107749149</c:v>
                </c:pt>
                <c:pt idx="3520">
                  <c:v>-12.781763074438459</c:v>
                </c:pt>
                <c:pt idx="3521">
                  <c:v>-12.779664575670722</c:v>
                </c:pt>
                <c:pt idx="3522">
                  <c:v>-13.414180569401651</c:v>
                </c:pt>
                <c:pt idx="3523">
                  <c:v>-14.049925959329812</c:v>
                </c:pt>
                <c:pt idx="3524">
                  <c:v>-13.958134090967178</c:v>
                </c:pt>
                <c:pt idx="3525">
                  <c:v>-11.865352082622849</c:v>
                </c:pt>
                <c:pt idx="3526">
                  <c:v>-12.589139374777915</c:v>
                </c:pt>
                <c:pt idx="3527">
                  <c:v>-14.131288634971497</c:v>
                </c:pt>
                <c:pt idx="3528">
                  <c:v>-13.491499570423912</c:v>
                </c:pt>
                <c:pt idx="3529">
                  <c:v>-13.399522517980586</c:v>
                </c:pt>
                <c:pt idx="3530">
                  <c:v>-12.760777121604406</c:v>
                </c:pt>
                <c:pt idx="3531">
                  <c:v>-12.668660080931659</c:v>
                </c:pt>
                <c:pt idx="3532">
                  <c:v>-11.940802605085082</c:v>
                </c:pt>
                <c:pt idx="3533">
                  <c:v>-13.391146020091583</c:v>
                </c:pt>
                <c:pt idx="3534">
                  <c:v>-14.026941908872686</c:v>
                </c:pt>
                <c:pt idx="3535">
                  <c:v>-16.213552261724544</c:v>
                </c:pt>
                <c:pt idx="3536">
                  <c:v>-17.586191630599387</c:v>
                </c:pt>
                <c:pt idx="3537">
                  <c:v>-17.673080682901855</c:v>
                </c:pt>
                <c:pt idx="3538">
                  <c:v>-17.582043883318875</c:v>
                </c:pt>
                <c:pt idx="3539">
                  <c:v>-9.0267575829839188</c:v>
                </c:pt>
                <c:pt idx="3540">
                  <c:v>-11.75636744366966</c:v>
                </c:pt>
                <c:pt idx="3541">
                  <c:v>-10.381183930611769</c:v>
                </c:pt>
                <c:pt idx="3542">
                  <c:v>-10.468485682402388</c:v>
                </c:pt>
                <c:pt idx="3543">
                  <c:v>-10.466401456536914</c:v>
                </c:pt>
                <c:pt idx="3544">
                  <c:v>-9.7347251023220451</c:v>
                </c:pt>
                <c:pt idx="3545">
                  <c:v>-10.551635085532325</c:v>
                </c:pt>
                <c:pt idx="3546">
                  <c:v>-12.743368393562378</c:v>
                </c:pt>
                <c:pt idx="3547">
                  <c:v>-10.920952026565828</c:v>
                </c:pt>
                <c:pt idx="3548">
                  <c:v>-11.828830074673533</c:v>
                </c:pt>
                <c:pt idx="3549">
                  <c:v>-8.8163075061747804</c:v>
                </c:pt>
                <c:pt idx="3550">
                  <c:v>-10.990878642581265</c:v>
                </c:pt>
                <c:pt idx="3551">
                  <c:v>-9.0811719723151327</c:v>
                </c:pt>
                <c:pt idx="3552">
                  <c:v>-9.169233248528144</c:v>
                </c:pt>
                <c:pt idx="3553">
                  <c:v>-8.3523446683830116</c:v>
                </c:pt>
                <c:pt idx="3554">
                  <c:v>-9.165021954070653</c:v>
                </c:pt>
                <c:pt idx="3555">
                  <c:v>-9.79829932704979</c:v>
                </c:pt>
                <c:pt idx="3556">
                  <c:v>-10.522659146210572</c:v>
                </c:pt>
                <c:pt idx="3557">
                  <c:v>-11.430708796600811</c:v>
                </c:pt>
                <c:pt idx="3558">
                  <c:v>-11.428612242920281</c:v>
                </c:pt>
                <c:pt idx="3559">
                  <c:v>-10.699905724643941</c:v>
                </c:pt>
                <c:pt idx="3560">
                  <c:v>-10.062237411429123</c:v>
                </c:pt>
                <c:pt idx="3561">
                  <c:v>-12.970007813606571</c:v>
                </c:pt>
                <c:pt idx="3562">
                  <c:v>-11.519256834469161</c:v>
                </c:pt>
                <c:pt idx="3563">
                  <c:v>-12.517149275276097</c:v>
                </c:pt>
                <c:pt idx="3564">
                  <c:v>-10.439778670116539</c:v>
                </c:pt>
                <c:pt idx="3565">
                  <c:v>-12.061658167219321</c:v>
                </c:pt>
                <c:pt idx="3566">
                  <c:v>-12.691640148672377</c:v>
                </c:pt>
                <c:pt idx="3567">
                  <c:v>-14.678941803351336</c:v>
                </c:pt>
                <c:pt idx="3568">
                  <c:v>-15.221185687099023</c:v>
                </c:pt>
                <c:pt idx="3569">
                  <c:v>-10.948890955010029</c:v>
                </c:pt>
                <c:pt idx="3570">
                  <c:v>-9.3165309724181498</c:v>
                </c:pt>
                <c:pt idx="3571">
                  <c:v>-10.129222452998874</c:v>
                </c:pt>
                <c:pt idx="3572">
                  <c:v>-11.492874668427248</c:v>
                </c:pt>
                <c:pt idx="3573">
                  <c:v>-11.767287333675085</c:v>
                </c:pt>
                <c:pt idx="3574">
                  <c:v>-12.398367125068035</c:v>
                </c:pt>
                <c:pt idx="3575">
                  <c:v>-13.846255006194951</c:v>
                </c:pt>
                <c:pt idx="3576">
                  <c:v>-13.754171443696578</c:v>
                </c:pt>
                <c:pt idx="3577">
                  <c:v>-14.388773666059024</c:v>
                </c:pt>
                <c:pt idx="3578">
                  <c:v>-14.934980118270687</c:v>
                </c:pt>
                <c:pt idx="3579">
                  <c:v>-16.391355401760848</c:v>
                </c:pt>
                <c:pt idx="3580">
                  <c:v>-19.874198351783889</c:v>
                </c:pt>
                <c:pt idx="3581">
                  <c:v>-19.048921498146228</c:v>
                </c:pt>
                <c:pt idx="3582">
                  <c:v>-17.869304533444847</c:v>
                </c:pt>
                <c:pt idx="3583">
                  <c:v>-20.986926847363065</c:v>
                </c:pt>
                <c:pt idx="3584">
                  <c:v>-10.984872739445564</c:v>
                </c:pt>
                <c:pt idx="3585">
                  <c:v>-10.632650377201571</c:v>
                </c:pt>
                <c:pt idx="3586">
                  <c:v>-12.369478301375239</c:v>
                </c:pt>
                <c:pt idx="3587">
                  <c:v>-9.8045590444271511</c:v>
                </c:pt>
                <c:pt idx="3588">
                  <c:v>-11.802505833445139</c:v>
                </c:pt>
                <c:pt idx="3589">
                  <c:v>-14.106513177353008</c:v>
                </c:pt>
                <c:pt idx="3590">
                  <c:v>-11.670738335544229</c:v>
                </c:pt>
                <c:pt idx="3591">
                  <c:v>-12.236570908412432</c:v>
                </c:pt>
                <c:pt idx="3592">
                  <c:v>-10.147351191357302</c:v>
                </c:pt>
                <c:pt idx="3593">
                  <c:v>-11.807358118985576</c:v>
                </c:pt>
                <c:pt idx="3594">
                  <c:v>-11.718419738055672</c:v>
                </c:pt>
                <c:pt idx="3595">
                  <c:v>-9.7220548683217203</c:v>
                </c:pt>
                <c:pt idx="3596">
                  <c:v>-10.125902856198991</c:v>
                </c:pt>
                <c:pt idx="3597">
                  <c:v>-9.1172863466517811</c:v>
                </c:pt>
                <c:pt idx="3598">
                  <c:v>-8.288439202419795</c:v>
                </c:pt>
                <c:pt idx="3599">
                  <c:v>-10.033361710615281</c:v>
                </c:pt>
                <c:pt idx="3600">
                  <c:v>-26.939449540472197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-5.0203666430716112</c:v>
                </c:pt>
                <c:pt idx="3617">
                  <c:v>-1.9367953805194702</c:v>
                </c:pt>
                <c:pt idx="3618">
                  <c:v>-1.2478138268934345</c:v>
                </c:pt>
                <c:pt idx="3619">
                  <c:v>-8.4896504854705199</c:v>
                </c:pt>
                <c:pt idx="3620">
                  <c:v>-7.2552865198167638</c:v>
                </c:pt>
                <c:pt idx="3621">
                  <c:v>-9.1722044423431726</c:v>
                </c:pt>
                <c:pt idx="3622">
                  <c:v>-4.3745639547314568</c:v>
                </c:pt>
                <c:pt idx="3623">
                  <c:v>-7.3520737029029988</c:v>
                </c:pt>
                <c:pt idx="3624">
                  <c:v>-8.1079153104165016</c:v>
                </c:pt>
                <c:pt idx="3625">
                  <c:v>-9.6322436117461621</c:v>
                </c:pt>
                <c:pt idx="3626">
                  <c:v>-7.9454307275373139</c:v>
                </c:pt>
                <c:pt idx="3627">
                  <c:v>-11.913639575285742</c:v>
                </c:pt>
                <c:pt idx="3628">
                  <c:v>-10.902480576451126</c:v>
                </c:pt>
                <c:pt idx="3629">
                  <c:v>-13.876919633047692</c:v>
                </c:pt>
                <c:pt idx="3630">
                  <c:v>-11.935274099985691</c:v>
                </c:pt>
                <c:pt idx="3631">
                  <c:v>-14.165290381428349</c:v>
                </c:pt>
                <c:pt idx="3632">
                  <c:v>-13.922479702288911</c:v>
                </c:pt>
                <c:pt idx="3633">
                  <c:v>-12.054799445400931</c:v>
                </c:pt>
                <c:pt idx="3634">
                  <c:v>-5.5094905952146291</c:v>
                </c:pt>
                <c:pt idx="3635">
                  <c:v>-5.7522224221684155</c:v>
                </c:pt>
                <c:pt idx="3636">
                  <c:v>-8.9116003805684159</c:v>
                </c:pt>
                <c:pt idx="3637">
                  <c:v>-8.6670408760473947</c:v>
                </c:pt>
                <c:pt idx="3638">
                  <c:v>-4.7463498633560448</c:v>
                </c:pt>
                <c:pt idx="3639">
                  <c:v>-9.513873784637326</c:v>
                </c:pt>
                <c:pt idx="3640">
                  <c:v>-10.443795560402577</c:v>
                </c:pt>
                <c:pt idx="3641">
                  <c:v>-6.6592680375542841</c:v>
                </c:pt>
                <c:pt idx="3642">
                  <c:v>-7.3467505753669684</c:v>
                </c:pt>
                <c:pt idx="3643">
                  <c:v>-8.8878681998194224</c:v>
                </c:pt>
                <c:pt idx="3644">
                  <c:v>-7.872773298606262</c:v>
                </c:pt>
                <c:pt idx="3645">
                  <c:v>-7.7102124628945603</c:v>
                </c:pt>
                <c:pt idx="3646">
                  <c:v>-7.7885852281942789</c:v>
                </c:pt>
                <c:pt idx="3647">
                  <c:v>-7.7866583429586171</c:v>
                </c:pt>
                <c:pt idx="3648">
                  <c:v>-8.7979511028242996</c:v>
                </c:pt>
                <c:pt idx="3649">
                  <c:v>-5.6317690782761929</c:v>
                </c:pt>
                <c:pt idx="3650">
                  <c:v>-2.6412952238288199</c:v>
                </c:pt>
                <c:pt idx="3651">
                  <c:v>-2.0376569797463162</c:v>
                </c:pt>
                <c:pt idx="3652">
                  <c:v>-9.2325454411129613</c:v>
                </c:pt>
                <c:pt idx="3653">
                  <c:v>-10.670931387448945</c:v>
                </c:pt>
                <c:pt idx="3654">
                  <c:v>-10.83331203410944</c:v>
                </c:pt>
                <c:pt idx="3655">
                  <c:v>-7.3765953046213326</c:v>
                </c:pt>
                <c:pt idx="3656">
                  <c:v>-11.059692729120798</c:v>
                </c:pt>
                <c:pt idx="3657">
                  <c:v>-8.1050895839807708</c:v>
                </c:pt>
                <c:pt idx="3658">
                  <c:v>-9.0264595779790398</c:v>
                </c:pt>
                <c:pt idx="3659">
                  <c:v>-10.706792685634355</c:v>
                </c:pt>
                <c:pt idx="3660">
                  <c:v>-10.176131031980731</c:v>
                </c:pt>
                <c:pt idx="3661">
                  <c:v>-8.8301845466730811</c:v>
                </c:pt>
                <c:pt idx="3662">
                  <c:v>-9.4995422192041588</c:v>
                </c:pt>
                <c:pt idx="3663">
                  <c:v>-7.9049573658467125</c:v>
                </c:pt>
                <c:pt idx="3664">
                  <c:v>-9.4955480241460464</c:v>
                </c:pt>
                <c:pt idx="3665">
                  <c:v>-10.249366799162999</c:v>
                </c:pt>
                <c:pt idx="3666">
                  <c:v>-11.087155357584379</c:v>
                </c:pt>
                <c:pt idx="3667">
                  <c:v>-9.3228860384488144</c:v>
                </c:pt>
                <c:pt idx="3668">
                  <c:v>-11.08316977935192</c:v>
                </c:pt>
                <c:pt idx="3669">
                  <c:v>-10.241390766768745</c:v>
                </c:pt>
                <c:pt idx="3670">
                  <c:v>-11.189143210918701</c:v>
                </c:pt>
                <c:pt idx="3671">
                  <c:v>-14.234376281643563</c:v>
                </c:pt>
                <c:pt idx="3672">
                  <c:v>-8.9775216261259629</c:v>
                </c:pt>
                <c:pt idx="3673">
                  <c:v>-5.9280245673971876</c:v>
                </c:pt>
                <c:pt idx="3674">
                  <c:v>-8.4904872370716475</c:v>
                </c:pt>
                <c:pt idx="3675">
                  <c:v>-8.1462500184197779</c:v>
                </c:pt>
                <c:pt idx="3676">
                  <c:v>-7.0464400289120022</c:v>
                </c:pt>
                <c:pt idx="3677">
                  <c:v>-15.707658161211839</c:v>
                </c:pt>
                <c:pt idx="3678">
                  <c:v>-17.698704347830244</c:v>
                </c:pt>
                <c:pt idx="3679">
                  <c:v>-15.534171466085354</c:v>
                </c:pt>
                <c:pt idx="3680">
                  <c:v>-11.378835946290565</c:v>
                </c:pt>
                <c:pt idx="3681">
                  <c:v>-9.5755810284490508</c:v>
                </c:pt>
                <c:pt idx="3682">
                  <c:v>-13.715658611356957</c:v>
                </c:pt>
                <c:pt idx="3683">
                  <c:v>-9.9693504593960824</c:v>
                </c:pt>
                <c:pt idx="3684">
                  <c:v>-11.05291346445847</c:v>
                </c:pt>
                <c:pt idx="3685">
                  <c:v>-12.709744648438573</c:v>
                </c:pt>
                <c:pt idx="3686">
                  <c:v>-10.707698593569148</c:v>
                </c:pt>
                <c:pt idx="3687">
                  <c:v>-10.790790794269014</c:v>
                </c:pt>
                <c:pt idx="3688">
                  <c:v>-9.7752766074800093</c:v>
                </c:pt>
                <c:pt idx="3689">
                  <c:v>-12.60653455562715</c:v>
                </c:pt>
                <c:pt idx="3690">
                  <c:v>-10.516735671722927</c:v>
                </c:pt>
                <c:pt idx="3691">
                  <c:v>-10.263141200329301</c:v>
                </c:pt>
                <c:pt idx="3692">
                  <c:v>-6.2559246789942335</c:v>
                </c:pt>
                <c:pt idx="3693">
                  <c:v>-9.7266031153340009</c:v>
                </c:pt>
                <c:pt idx="3694">
                  <c:v>-9.329700511970259</c:v>
                </c:pt>
                <c:pt idx="3695">
                  <c:v>-10.408027070999196</c:v>
                </c:pt>
                <c:pt idx="3696">
                  <c:v>-11.886123739817776</c:v>
                </c:pt>
                <c:pt idx="3697">
                  <c:v>-11.22943932477574</c:v>
                </c:pt>
                <c:pt idx="3698">
                  <c:v>-10.746265020419742</c:v>
                </c:pt>
                <c:pt idx="3699">
                  <c:v>-10.092400119149715</c:v>
                </c:pt>
                <c:pt idx="3700">
                  <c:v>-11.481148865894284</c:v>
                </c:pt>
                <c:pt idx="3701">
                  <c:v>-10.826204785780646</c:v>
                </c:pt>
                <c:pt idx="3702">
                  <c:v>-12.47464791407856</c:v>
                </c:pt>
                <c:pt idx="3703">
                  <c:v>-8.5200234310814267</c:v>
                </c:pt>
                <c:pt idx="3704">
                  <c:v>-9.9923702213818615</c:v>
                </c:pt>
                <c:pt idx="3705">
                  <c:v>-9.8666931889192711</c:v>
                </c:pt>
                <c:pt idx="3706">
                  <c:v>-10.686841233740779</c:v>
                </c:pt>
                <c:pt idx="3707">
                  <c:v>-16.687661418618518</c:v>
                </c:pt>
                <c:pt idx="3708">
                  <c:v>-13.288431066737758</c:v>
                </c:pt>
                <c:pt idx="3709">
                  <c:v>-12.20247573290726</c:v>
                </c:pt>
                <c:pt idx="3710">
                  <c:v>-10.72135126062858</c:v>
                </c:pt>
                <c:pt idx="3711">
                  <c:v>-12.853571504639149</c:v>
                </c:pt>
                <c:pt idx="3712">
                  <c:v>-13.421254350472736</c:v>
                </c:pt>
                <c:pt idx="3713">
                  <c:v>-10.163320180064147</c:v>
                </c:pt>
                <c:pt idx="3714">
                  <c:v>-11.567411641086437</c:v>
                </c:pt>
                <c:pt idx="3715">
                  <c:v>-10.564432707511514</c:v>
                </c:pt>
                <c:pt idx="3716">
                  <c:v>-6.7576043186336392</c:v>
                </c:pt>
                <c:pt idx="3717">
                  <c:v>-5.7039449386384149</c:v>
                </c:pt>
                <c:pt idx="3718">
                  <c:v>-10.55079838153415</c:v>
                </c:pt>
                <c:pt idx="3719">
                  <c:v>-14.486615113040898</c:v>
                </c:pt>
                <c:pt idx="3720">
                  <c:v>-14.008669179159369</c:v>
                </c:pt>
                <c:pt idx="3721">
                  <c:v>-13.358925507832282</c:v>
                </c:pt>
                <c:pt idx="3722">
                  <c:v>-14.091192922038317</c:v>
                </c:pt>
                <c:pt idx="3723">
                  <c:v>-10.426532524509639</c:v>
                </c:pt>
                <c:pt idx="3724">
                  <c:v>-11.329730782073966</c:v>
                </c:pt>
                <c:pt idx="3725">
                  <c:v>-9.8678162867036008</c:v>
                </c:pt>
                <c:pt idx="3726">
                  <c:v>-16.343072445664802</c:v>
                </c:pt>
                <c:pt idx="3727">
                  <c:v>-15.520094266441447</c:v>
                </c:pt>
                <c:pt idx="3728">
                  <c:v>-16.165329590756301</c:v>
                </c:pt>
                <c:pt idx="3729">
                  <c:v>-12.285222321974288</c:v>
                </c:pt>
                <c:pt idx="3730">
                  <c:v>-11.459555601271859</c:v>
                </c:pt>
                <c:pt idx="3731">
                  <c:v>-9.9856016583953533</c:v>
                </c:pt>
                <c:pt idx="3732">
                  <c:v>-11.930936020555237</c:v>
                </c:pt>
                <c:pt idx="3733">
                  <c:v>-13.493912022508084</c:v>
                </c:pt>
                <c:pt idx="3734">
                  <c:v>-12.580000406886938</c:v>
                </c:pt>
                <c:pt idx="3735">
                  <c:v>-11.752545705696321</c:v>
                </c:pt>
                <c:pt idx="3736">
                  <c:v>-11.7504642091817</c:v>
                </c:pt>
                <c:pt idx="3737">
                  <c:v>-15.540232029175968</c:v>
                </c:pt>
                <c:pt idx="3738">
                  <c:v>-13.967488270577633</c:v>
                </c:pt>
                <c:pt idx="3739">
                  <c:v>-12.181706341778408</c:v>
                </c:pt>
                <c:pt idx="3740">
                  <c:v>-12.438642479081864</c:v>
                </c:pt>
                <c:pt idx="3741">
                  <c:v>-14.565437206339993</c:v>
                </c:pt>
                <c:pt idx="3742">
                  <c:v>-12.175449350575036</c:v>
                </c:pt>
                <c:pt idx="3743">
                  <c:v>-10.787152358532694</c:v>
                </c:pt>
                <c:pt idx="3744">
                  <c:v>-10.223756594255974</c:v>
                </c:pt>
                <c:pt idx="3745">
                  <c:v>-11.956239254679531</c:v>
                </c:pt>
                <c:pt idx="3746">
                  <c:v>-9.2832064770609577</c:v>
                </c:pt>
                <c:pt idx="3747">
                  <c:v>-10.281091482520424</c:v>
                </c:pt>
                <c:pt idx="3748">
                  <c:v>-10.923191614324423</c:v>
                </c:pt>
                <c:pt idx="3749">
                  <c:v>-10.451519531693521</c:v>
                </c:pt>
                <c:pt idx="3750">
                  <c:v>-11.267703792939756</c:v>
                </c:pt>
                <c:pt idx="3751">
                  <c:v>-10.804629549910715</c:v>
                </c:pt>
                <c:pt idx="3752">
                  <c:v>-13.082438695532801</c:v>
                </c:pt>
                <c:pt idx="3753">
                  <c:v>-11.174137282864649</c:v>
                </c:pt>
                <c:pt idx="3754">
                  <c:v>-11.259232057958798</c:v>
                </c:pt>
                <c:pt idx="3755">
                  <c:v>-11.438805896433223</c:v>
                </c:pt>
                <c:pt idx="3756">
                  <c:v>-9.7065166377433343</c:v>
                </c:pt>
                <c:pt idx="3757">
                  <c:v>-11.897708271331794</c:v>
                </c:pt>
                <c:pt idx="3758">
                  <c:v>-11.07637714068278</c:v>
                </c:pt>
                <c:pt idx="3759">
                  <c:v>-9.8832973633816437</c:v>
                </c:pt>
                <c:pt idx="3760">
                  <c:v>-12.064993135313671</c:v>
                </c:pt>
                <c:pt idx="3761">
                  <c:v>-12.247362618407351</c:v>
                </c:pt>
                <c:pt idx="3762">
                  <c:v>-10.155726430130017</c:v>
                </c:pt>
                <c:pt idx="3763">
                  <c:v>-13.874805212516549</c:v>
                </c:pt>
                <c:pt idx="3764">
                  <c:v>-15.245133202944089</c:v>
                </c:pt>
                <c:pt idx="3765">
                  <c:v>-12.155754479064854</c:v>
                </c:pt>
                <c:pt idx="3766">
                  <c:v>-9.8768886467905759</c:v>
                </c:pt>
                <c:pt idx="3767">
                  <c:v>-12.137837097093325</c:v>
                </c:pt>
                <c:pt idx="3768">
                  <c:v>-12.20622383519094</c:v>
                </c:pt>
                <c:pt idx="3769">
                  <c:v>-12.6711850473921</c:v>
                </c:pt>
                <c:pt idx="3770">
                  <c:v>-12.49434226264475</c:v>
                </c:pt>
                <c:pt idx="3771">
                  <c:v>-10.508571334064072</c:v>
                </c:pt>
                <c:pt idx="3772">
                  <c:v>-9.599015767947094</c:v>
                </c:pt>
                <c:pt idx="3773">
                  <c:v>-10.131812030308538</c:v>
                </c:pt>
                <c:pt idx="3774">
                  <c:v>-10.129695536780673</c:v>
                </c:pt>
                <c:pt idx="3775">
                  <c:v>-11.772664340923257</c:v>
                </c:pt>
                <c:pt idx="3776">
                  <c:v>-11.770552650776153</c:v>
                </c:pt>
                <c:pt idx="3777">
                  <c:v>-11.768440938805725</c:v>
                </c:pt>
                <c:pt idx="3778">
                  <c:v>-12.499499632283005</c:v>
                </c:pt>
                <c:pt idx="3779">
                  <c:v>-12.497390820576584</c:v>
                </c:pt>
                <c:pt idx="3780">
                  <c:v>-8.9262775473926013</c:v>
                </c:pt>
                <c:pt idx="3781">
                  <c:v>-11.65346127306475</c:v>
                </c:pt>
                <c:pt idx="3782">
                  <c:v>-12.112762796772586</c:v>
                </c:pt>
                <c:pt idx="3783">
                  <c:v>-12.755770208715148</c:v>
                </c:pt>
                <c:pt idx="3784">
                  <c:v>-10.647093694179603</c:v>
                </c:pt>
                <c:pt idx="3785">
                  <c:v>-12.106412656296015</c:v>
                </c:pt>
                <c:pt idx="3786">
                  <c:v>-10.555435054246118</c:v>
                </c:pt>
                <c:pt idx="3787">
                  <c:v>-9.6410595314791863</c:v>
                </c:pt>
                <c:pt idx="3788">
                  <c:v>-11.818340387006174</c:v>
                </c:pt>
                <c:pt idx="3789">
                  <c:v>-9.6520449404351893</c:v>
                </c:pt>
                <c:pt idx="3790">
                  <c:v>-11.091711733201919</c:v>
                </c:pt>
                <c:pt idx="3791">
                  <c:v>-11.089560404586337</c:v>
                </c:pt>
                <c:pt idx="3792">
                  <c:v>-11.898227433322063</c:v>
                </c:pt>
                <c:pt idx="3793">
                  <c:v>-9.3768597922926347</c:v>
                </c:pt>
                <c:pt idx="3794">
                  <c:v>-13.463537708425065</c:v>
                </c:pt>
                <c:pt idx="3795">
                  <c:v>-14.270823477234444</c:v>
                </c:pt>
                <c:pt idx="3796">
                  <c:v>-12.828434674010168</c:v>
                </c:pt>
                <c:pt idx="3797">
                  <c:v>-10.941359539620862</c:v>
                </c:pt>
                <c:pt idx="3798">
                  <c:v>-11.11260169542129</c:v>
                </c:pt>
                <c:pt idx="3799">
                  <c:v>-13.855339398169235</c:v>
                </c:pt>
                <c:pt idx="3800">
                  <c:v>-15.24603450235918</c:v>
                </c:pt>
                <c:pt idx="3801">
                  <c:v>-11.725870973232304</c:v>
                </c:pt>
                <c:pt idx="3802">
                  <c:v>-12.886239001400099</c:v>
                </c:pt>
                <c:pt idx="3803">
                  <c:v>-11.170972184651873</c:v>
                </c:pt>
                <c:pt idx="3804">
                  <c:v>-12.506122648812379</c:v>
                </c:pt>
                <c:pt idx="3805">
                  <c:v>-11.789781471490642</c:v>
                </c:pt>
                <c:pt idx="3806">
                  <c:v>-12.501698622571894</c:v>
                </c:pt>
                <c:pt idx="3807">
                  <c:v>-13.93057503046839</c:v>
                </c:pt>
                <c:pt idx="3808">
                  <c:v>-14.017772529124159</c:v>
                </c:pt>
                <c:pt idx="3809">
                  <c:v>-12.764125756751127</c:v>
                </c:pt>
                <c:pt idx="3810">
                  <c:v>-13.47659356382519</c:v>
                </c:pt>
                <c:pt idx="3811">
                  <c:v>-11.995891065465912</c:v>
                </c:pt>
                <c:pt idx="3812">
                  <c:v>-11.9936795812946</c:v>
                </c:pt>
                <c:pt idx="3813">
                  <c:v>-11.991468072448697</c:v>
                </c:pt>
                <c:pt idx="3814">
                  <c:v>-9.7530365609409273</c:v>
                </c:pt>
                <c:pt idx="3815">
                  <c:v>-9.7508186466084226</c:v>
                </c:pt>
                <c:pt idx="3816">
                  <c:v>-8.4119919099548497</c:v>
                </c:pt>
                <c:pt idx="3817">
                  <c:v>-9.8360949005436851</c:v>
                </c:pt>
                <c:pt idx="3818">
                  <c:v>-10.279775755495393</c:v>
                </c:pt>
                <c:pt idx="3819">
                  <c:v>-9.7419467387462646</c:v>
                </c:pt>
                <c:pt idx="3820">
                  <c:v>-9.9191613608563785</c:v>
                </c:pt>
                <c:pt idx="3821">
                  <c:v>-9.2034260127002199</c:v>
                </c:pt>
                <c:pt idx="3822">
                  <c:v>-9.2012014222400467</c:v>
                </c:pt>
                <c:pt idx="3823">
                  <c:v>-10.064063586057273</c:v>
                </c:pt>
                <c:pt idx="3824">
                  <c:v>-11.844778092902743</c:v>
                </c:pt>
                <c:pt idx="3825">
                  <c:v>-12.369590160681582</c:v>
                </c:pt>
                <c:pt idx="3826">
                  <c:v>-13.833034458451039</c:v>
                </c:pt>
                <c:pt idx="3827">
                  <c:v>-12.585645676499553</c:v>
                </c:pt>
                <c:pt idx="3828">
                  <c:v>-13.475260402584354</c:v>
                </c:pt>
                <c:pt idx="3829">
                  <c:v>-12.250537142412213</c:v>
                </c:pt>
                <c:pt idx="3830">
                  <c:v>-8.6220465547103231</c:v>
                </c:pt>
                <c:pt idx="3831">
                  <c:v>-12.394585792021644</c:v>
                </c:pt>
                <c:pt idx="3832">
                  <c:v>-13.460127107918197</c:v>
                </c:pt>
                <c:pt idx="3833">
                  <c:v>-14.161443732922635</c:v>
                </c:pt>
                <c:pt idx="3834">
                  <c:v>-13.681857936519009</c:v>
                </c:pt>
                <c:pt idx="3835">
                  <c:v>-14.294570862855835</c:v>
                </c:pt>
                <c:pt idx="3836">
                  <c:v>-14.292325274933319</c:v>
                </c:pt>
                <c:pt idx="3837">
                  <c:v>-9.2522370892293111</c:v>
                </c:pt>
                <c:pt idx="3838">
                  <c:v>-11.429011392599023</c:v>
                </c:pt>
                <c:pt idx="3839">
                  <c:v>-14.588946303178091</c:v>
                </c:pt>
                <c:pt idx="3840">
                  <c:v>-14.830736270268972</c:v>
                </c:pt>
                <c:pt idx="3841">
                  <c:v>-13.166314859430713</c:v>
                </c:pt>
                <c:pt idx="3842">
                  <c:v>-13.072938461652484</c:v>
                </c:pt>
                <c:pt idx="3843">
                  <c:v>-12.615349846459139</c:v>
                </c:pt>
                <c:pt idx="3844">
                  <c:v>-13.480394670833448</c:v>
                </c:pt>
                <c:pt idx="3845">
                  <c:v>-13.47814140031096</c:v>
                </c:pt>
                <c:pt idx="3846">
                  <c:v>-13.475888103026591</c:v>
                </c:pt>
                <c:pt idx="3847">
                  <c:v>-13.473634778996711</c:v>
                </c:pt>
                <c:pt idx="3848">
                  <c:v>-12.952805055209865</c:v>
                </c:pt>
                <c:pt idx="3849">
                  <c:v>-12.341862952895099</c:v>
                </c:pt>
                <c:pt idx="3850">
                  <c:v>-14.237156976992082</c:v>
                </c:pt>
                <c:pt idx="3851">
                  <c:v>-14.052671606112199</c:v>
                </c:pt>
                <c:pt idx="3852">
                  <c:v>-13.438474699912149</c:v>
                </c:pt>
                <c:pt idx="3853">
                  <c:v>-13.752300257215211</c:v>
                </c:pt>
                <c:pt idx="3854">
                  <c:v>-13.750050811733672</c:v>
                </c:pt>
                <c:pt idx="3855">
                  <c:v>-12.455607223974766</c:v>
                </c:pt>
                <c:pt idx="3856">
                  <c:v>-15.843271075443226</c:v>
                </c:pt>
                <c:pt idx="3857">
                  <c:v>-14.716257078852323</c:v>
                </c:pt>
                <c:pt idx="3858">
                  <c:v>-16.113162717563682</c:v>
                </c:pt>
                <c:pt idx="3859">
                  <c:v>-16.446592804439206</c:v>
                </c:pt>
                <c:pt idx="3860">
                  <c:v>-14.950698930323597</c:v>
                </c:pt>
                <c:pt idx="3861">
                  <c:v>-12.733522297659874</c:v>
                </c:pt>
                <c:pt idx="3862">
                  <c:v>-15.531133547732679</c:v>
                </c:pt>
                <c:pt idx="3863">
                  <c:v>-17.868984633174477</c:v>
                </c:pt>
                <c:pt idx="3864">
                  <c:v>-18.212267047512796</c:v>
                </c:pt>
                <c:pt idx="3865">
                  <c:v>-13.475037868018262</c:v>
                </c:pt>
                <c:pt idx="3866">
                  <c:v>-13.654755701611066</c:v>
                </c:pt>
                <c:pt idx="3867">
                  <c:v>-12.357187768734548</c:v>
                </c:pt>
                <c:pt idx="3868">
                  <c:v>-13.676569474444477</c:v>
                </c:pt>
                <c:pt idx="3869">
                  <c:v>-13.149087132400382</c:v>
                </c:pt>
                <c:pt idx="3870">
                  <c:v>-12.441332491598587</c:v>
                </c:pt>
                <c:pt idx="3871">
                  <c:v>-14.30770986925836</c:v>
                </c:pt>
                <c:pt idx="3872">
                  <c:v>-12.748399824911758</c:v>
                </c:pt>
                <c:pt idx="3873">
                  <c:v>-14.711235364522508</c:v>
                </c:pt>
                <c:pt idx="3874">
                  <c:v>-12.158292505519967</c:v>
                </c:pt>
                <c:pt idx="3875">
                  <c:v>-12.785197724038881</c:v>
                </c:pt>
                <c:pt idx="3876">
                  <c:v>-13.87198514001102</c:v>
                </c:pt>
                <c:pt idx="3877">
                  <c:v>-13.958789372773936</c:v>
                </c:pt>
                <c:pt idx="3878">
                  <c:v>-14.306594271993163</c:v>
                </c:pt>
                <c:pt idx="3879">
                  <c:v>-12.747152542985532</c:v>
                </c:pt>
                <c:pt idx="3880">
                  <c:v>-14.832855052226478</c:v>
                </c:pt>
                <c:pt idx="3881">
                  <c:v>-11.393301445338693</c:v>
                </c:pt>
                <c:pt idx="3882">
                  <c:v>-11.946113530984803</c:v>
                </c:pt>
                <c:pt idx="3883">
                  <c:v>-12.761757586289605</c:v>
                </c:pt>
                <c:pt idx="3884">
                  <c:v>-12.31719824512129</c:v>
                </c:pt>
                <c:pt idx="3885">
                  <c:v>-12.960982083525778</c:v>
                </c:pt>
                <c:pt idx="3886">
                  <c:v>-11.698708673017791</c:v>
                </c:pt>
                <c:pt idx="3887">
                  <c:v>-11.436660674473387</c:v>
                </c:pt>
                <c:pt idx="3888">
                  <c:v>-12.818410958427194</c:v>
                </c:pt>
                <c:pt idx="3889">
                  <c:v>-12.204471412633211</c:v>
                </c:pt>
                <c:pt idx="3890">
                  <c:v>-10.687008806568883</c:v>
                </c:pt>
                <c:pt idx="3891">
                  <c:v>-11.079317205945699</c:v>
                </c:pt>
                <c:pt idx="3892">
                  <c:v>-12.561116219674659</c:v>
                </c:pt>
                <c:pt idx="3893">
                  <c:v>-10.989674183633724</c:v>
                </c:pt>
                <c:pt idx="3894">
                  <c:v>-11.643930527291559</c:v>
                </c:pt>
                <c:pt idx="3895">
                  <c:v>-10.985512863519943</c:v>
                </c:pt>
                <c:pt idx="3896">
                  <c:v>-9.6744654316762535</c:v>
                </c:pt>
                <c:pt idx="3897">
                  <c:v>-8.93378455374841</c:v>
                </c:pt>
                <c:pt idx="3898">
                  <c:v>-13.93169088236391</c:v>
                </c:pt>
                <c:pt idx="3899">
                  <c:v>-13.757748815719424</c:v>
                </c:pt>
                <c:pt idx="3900">
                  <c:v>1.4617298618577479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-17.14585582746804</c:v>
                </c:pt>
                <c:pt idx="3917">
                  <c:v>-14.708188142333711</c:v>
                </c:pt>
                <c:pt idx="3918">
                  <c:v>-7.4839896405010222</c:v>
                </c:pt>
                <c:pt idx="3919">
                  <c:v>-10.96885320637557</c:v>
                </c:pt>
                <c:pt idx="3920">
                  <c:v>-11.342014754722186</c:v>
                </c:pt>
                <c:pt idx="3921">
                  <c:v>-12.327916253434523</c:v>
                </c:pt>
                <c:pt idx="3922">
                  <c:v>-16.325704202029556</c:v>
                </c:pt>
                <c:pt idx="3923">
                  <c:v>-19.365699451715955</c:v>
                </c:pt>
                <c:pt idx="3924">
                  <c:v>-21.610594090019731</c:v>
                </c:pt>
                <c:pt idx="3925">
                  <c:v>-14.416946498566176</c:v>
                </c:pt>
                <c:pt idx="3926">
                  <c:v>-17.225411179061666</c:v>
                </c:pt>
                <c:pt idx="3927">
                  <c:v>-16.583673674147576</c:v>
                </c:pt>
                <c:pt idx="3928">
                  <c:v>-16.705087485995136</c:v>
                </c:pt>
                <c:pt idx="3929">
                  <c:v>-11.423094950394443</c:v>
                </c:pt>
                <c:pt idx="3930">
                  <c:v>-9.0772608447014136</c:v>
                </c:pt>
                <c:pt idx="3931">
                  <c:v>-13.511951865390984</c:v>
                </c:pt>
                <c:pt idx="3932">
                  <c:v>-10.433066640398465</c:v>
                </c:pt>
                <c:pt idx="3933">
                  <c:v>-11.241926433753179</c:v>
                </c:pt>
                <c:pt idx="3934">
                  <c:v>-12.77798657508356</c:v>
                </c:pt>
                <c:pt idx="3935">
                  <c:v>-12.503271276816122</c:v>
                </c:pt>
                <c:pt idx="3936">
                  <c:v>-11.515940180773214</c:v>
                </c:pt>
                <c:pt idx="3937">
                  <c:v>-12.700324108338464</c:v>
                </c:pt>
                <c:pt idx="3938">
                  <c:v>-16.276835196730644</c:v>
                </c:pt>
                <c:pt idx="3939">
                  <c:v>-14.466488679698159</c:v>
                </c:pt>
                <c:pt idx="3940">
                  <c:v>-13.815976237869108</c:v>
                </c:pt>
                <c:pt idx="3941">
                  <c:v>-8.8799440184893683</c:v>
                </c:pt>
                <c:pt idx="3942">
                  <c:v>-10.415948757127808</c:v>
                </c:pt>
                <c:pt idx="3943">
                  <c:v>-12.754478299169932</c:v>
                </c:pt>
                <c:pt idx="3944">
                  <c:v>-14.756253467628994</c:v>
                </c:pt>
                <c:pt idx="3945">
                  <c:v>-11.668175369983146</c:v>
                </c:pt>
                <c:pt idx="3946">
                  <c:v>-10.939330990283452</c:v>
                </c:pt>
                <c:pt idx="3947">
                  <c:v>-11.749733064530119</c:v>
                </c:pt>
                <c:pt idx="3948">
                  <c:v>-13.661660743960965</c:v>
                </c:pt>
                <c:pt idx="3949">
                  <c:v>-13.48776208801155</c:v>
                </c:pt>
                <c:pt idx="3950">
                  <c:v>-17.219960436677866</c:v>
                </c:pt>
                <c:pt idx="3951">
                  <c:v>-11.164354054038995</c:v>
                </c:pt>
                <c:pt idx="3952">
                  <c:v>-13.943282347951026</c:v>
                </c:pt>
                <c:pt idx="3953">
                  <c:v>-9.7817740997543297</c:v>
                </c:pt>
                <c:pt idx="3954">
                  <c:v>-10.827699279974695</c:v>
                </c:pt>
                <c:pt idx="3955">
                  <c:v>-10.825593790264975</c:v>
                </c:pt>
                <c:pt idx="3956">
                  <c:v>-12.967760308676588</c:v>
                </c:pt>
                <c:pt idx="3957">
                  <c:v>-13.048111674907886</c:v>
                </c:pt>
                <c:pt idx="3958">
                  <c:v>-10.302209821044016</c:v>
                </c:pt>
                <c:pt idx="3959">
                  <c:v>-12.801832444859429</c:v>
                </c:pt>
                <c:pt idx="3960">
                  <c:v>-10.380214009203883</c:v>
                </c:pt>
                <c:pt idx="3961">
                  <c:v>-8.7138267279087813</c:v>
                </c:pt>
                <c:pt idx="3962">
                  <c:v>-9.7081922823263085</c:v>
                </c:pt>
                <c:pt idx="3963">
                  <c:v>-12.220285179712846</c:v>
                </c:pt>
                <c:pt idx="3964">
                  <c:v>-6.7933249666875781</c:v>
                </c:pt>
                <c:pt idx="3965">
                  <c:v>-4.8775410239495613</c:v>
                </c:pt>
                <c:pt idx="3966">
                  <c:v>-8.3779236009240776</c:v>
                </c:pt>
                <c:pt idx="3967">
                  <c:v>-10.621952828833855</c:v>
                </c:pt>
                <c:pt idx="3968">
                  <c:v>-13.884328699975413</c:v>
                </c:pt>
                <c:pt idx="3969">
                  <c:v>-10.47703274792093</c:v>
                </c:pt>
                <c:pt idx="3970">
                  <c:v>-11.748519876015052</c:v>
                </c:pt>
                <c:pt idx="3971">
                  <c:v>-12.345374632658604</c:v>
                </c:pt>
                <c:pt idx="3972">
                  <c:v>-13.946429409300436</c:v>
                </c:pt>
                <c:pt idx="3973">
                  <c:v>-12.841704968345766</c:v>
                </c:pt>
                <c:pt idx="3974">
                  <c:v>-11.755899167277676</c:v>
                </c:pt>
                <c:pt idx="3975">
                  <c:v>-14.055784026953916</c:v>
                </c:pt>
                <c:pt idx="3976">
                  <c:v>-10.969346355778725</c:v>
                </c:pt>
                <c:pt idx="3977">
                  <c:v>-7.353051781555223</c:v>
                </c:pt>
                <c:pt idx="3978">
                  <c:v>-11.509725291839459</c:v>
                </c:pt>
                <c:pt idx="3979">
                  <c:v>-7.4521848706435776</c:v>
                </c:pt>
                <c:pt idx="3980">
                  <c:v>-10.325517222469898</c:v>
                </c:pt>
                <c:pt idx="3981">
                  <c:v>-8.8858266249344524</c:v>
                </c:pt>
                <c:pt idx="3982">
                  <c:v>-11.884550163450513</c:v>
                </c:pt>
                <c:pt idx="3983">
                  <c:v>-12.964180707773266</c:v>
                </c:pt>
                <c:pt idx="3984">
                  <c:v>-13.721499682174908</c:v>
                </c:pt>
                <c:pt idx="3985">
                  <c:v>-12.201679818495904</c:v>
                </c:pt>
                <c:pt idx="3986">
                  <c:v>-12.280144121761623</c:v>
                </c:pt>
                <c:pt idx="3987">
                  <c:v>-12.314992022528713</c:v>
                </c:pt>
                <c:pt idx="3988">
                  <c:v>-13.836895188031122</c:v>
                </c:pt>
                <c:pt idx="3989">
                  <c:v>-9.8321309818038571</c:v>
                </c:pt>
                <c:pt idx="3990">
                  <c:v>-11.962465987717223</c:v>
                </c:pt>
                <c:pt idx="3991">
                  <c:v>-11.195420180245492</c:v>
                </c:pt>
                <c:pt idx="3992">
                  <c:v>-12.565789702391157</c:v>
                </c:pt>
                <c:pt idx="3993">
                  <c:v>-12.484528378391587</c:v>
                </c:pt>
                <c:pt idx="3994">
                  <c:v>-12.478794727487184</c:v>
                </c:pt>
                <c:pt idx="3995">
                  <c:v>-5.1637910843128338</c:v>
                </c:pt>
                <c:pt idx="3996">
                  <c:v>-5.8508862139133271</c:v>
                </c:pt>
                <c:pt idx="3997">
                  <c:v>-10.632887223417129</c:v>
                </c:pt>
                <c:pt idx="3998">
                  <c:v>-7.7795314557824895</c:v>
                </c:pt>
                <c:pt idx="3999">
                  <c:v>-9.9338950873443537</c:v>
                </c:pt>
                <c:pt idx="4000">
                  <c:v>-8.7696723879489582</c:v>
                </c:pt>
                <c:pt idx="4001">
                  <c:v>-9.7021517024304558</c:v>
                </c:pt>
                <c:pt idx="4002">
                  <c:v>-7.961617758540342</c:v>
                </c:pt>
                <c:pt idx="4003">
                  <c:v>-8.3611821462936859</c:v>
                </c:pt>
                <c:pt idx="4004">
                  <c:v>-10.243533148431197</c:v>
                </c:pt>
                <c:pt idx="4005">
                  <c:v>-11.241822114814568</c:v>
                </c:pt>
                <c:pt idx="4006">
                  <c:v>-12.837943857744904</c:v>
                </c:pt>
                <c:pt idx="4007">
                  <c:v>-9.6426449770106046</c:v>
                </c:pt>
                <c:pt idx="4008">
                  <c:v>-8.3744694588267521</c:v>
                </c:pt>
                <c:pt idx="4009">
                  <c:v>-12.45249140726628</c:v>
                </c:pt>
                <c:pt idx="4010">
                  <c:v>-12.555221294926923</c:v>
                </c:pt>
                <c:pt idx="4011">
                  <c:v>-12.229601060905225</c:v>
                </c:pt>
                <c:pt idx="4012">
                  <c:v>-12.55111709787343</c:v>
                </c:pt>
                <c:pt idx="4013">
                  <c:v>-12.955104542621484</c:v>
                </c:pt>
                <c:pt idx="4014">
                  <c:v>-13.952474476021052</c:v>
                </c:pt>
                <c:pt idx="4015">
                  <c:v>-11.441619352653106</c:v>
                </c:pt>
                <c:pt idx="4016">
                  <c:v>-10.68625041726682</c:v>
                </c:pt>
                <c:pt idx="4017">
                  <c:v>-13.109413630897507</c:v>
                </c:pt>
                <c:pt idx="4018">
                  <c:v>-9.6843111396146924</c:v>
                </c:pt>
                <c:pt idx="4019">
                  <c:v>-12.024937990590843</c:v>
                </c:pt>
                <c:pt idx="4020">
                  <c:v>-11.941582202011887</c:v>
                </c:pt>
                <c:pt idx="4021">
                  <c:v>-12.695180715693823</c:v>
                </c:pt>
                <c:pt idx="4022">
                  <c:v>-14.884956982908989</c:v>
                </c:pt>
                <c:pt idx="4023">
                  <c:v>-15.642406579068847</c:v>
                </c:pt>
                <c:pt idx="4024">
                  <c:v>-12.081955458638731</c:v>
                </c:pt>
                <c:pt idx="4025">
                  <c:v>-9.602597010010868</c:v>
                </c:pt>
                <c:pt idx="4026">
                  <c:v>-6.474099100735657</c:v>
                </c:pt>
                <c:pt idx="4027">
                  <c:v>-9.8382847086440961</c:v>
                </c:pt>
                <c:pt idx="4028">
                  <c:v>-7.4714119183108778</c:v>
                </c:pt>
                <c:pt idx="4029">
                  <c:v>-8.31037140832359</c:v>
                </c:pt>
                <c:pt idx="4030">
                  <c:v>-8.147882498290528</c:v>
                </c:pt>
                <c:pt idx="4031">
                  <c:v>-7.2242973936790804</c:v>
                </c:pt>
                <c:pt idx="4032">
                  <c:v>-7.3829395492502954</c:v>
                </c:pt>
                <c:pt idx="4033">
                  <c:v>-6.6209230095200837</c:v>
                </c:pt>
                <c:pt idx="4034">
                  <c:v>-5.9405054030476094</c:v>
                </c:pt>
                <c:pt idx="4035">
                  <c:v>-5.2613419892004458</c:v>
                </c:pt>
                <c:pt idx="4036">
                  <c:v>-5.1784318544596317</c:v>
                </c:pt>
                <c:pt idx="4037">
                  <c:v>-4.6624777576171255</c:v>
                </c:pt>
                <c:pt idx="4038">
                  <c:v>-5.2552317998733997</c:v>
                </c:pt>
                <c:pt idx="4039">
                  <c:v>-6.0110570585047753</c:v>
                </c:pt>
                <c:pt idx="4040">
                  <c:v>-4.4131882415294967</c:v>
                </c:pt>
                <c:pt idx="4041">
                  <c:v>-6.7657762964063295</c:v>
                </c:pt>
                <c:pt idx="4042">
                  <c:v>-9.0455991704111511</c:v>
                </c:pt>
                <c:pt idx="4043">
                  <c:v>-8.0414699346501948</c:v>
                </c:pt>
                <c:pt idx="4044">
                  <c:v>-8.7215008448738445</c:v>
                </c:pt>
                <c:pt idx="4045">
                  <c:v>-9.2433426593097465</c:v>
                </c:pt>
                <c:pt idx="4046">
                  <c:v>-8.6375407413061112</c:v>
                </c:pt>
                <c:pt idx="4047">
                  <c:v>-8.6355307552030354</c:v>
                </c:pt>
                <c:pt idx="4048">
                  <c:v>-9.3967860089042006</c:v>
                </c:pt>
                <c:pt idx="4049">
                  <c:v>-9.3947793965980964</c:v>
                </c:pt>
                <c:pt idx="4050">
                  <c:v>-11.001485346293521</c:v>
                </c:pt>
                <c:pt idx="4051">
                  <c:v>-10.154950912404274</c:v>
                </c:pt>
                <c:pt idx="4052">
                  <c:v>-8.6254805552098333</c:v>
                </c:pt>
                <c:pt idx="4053">
                  <c:v>-9.4665133413654985</c:v>
                </c:pt>
                <c:pt idx="4054">
                  <c:v>-7.7790344253808144</c:v>
                </c:pt>
                <c:pt idx="4055">
                  <c:v>-7.0153974823251701</c:v>
                </c:pt>
                <c:pt idx="4056">
                  <c:v>-12.855058889083921</c:v>
                </c:pt>
                <c:pt idx="4057">
                  <c:v>-13.615429905964447</c:v>
                </c:pt>
                <c:pt idx="4058">
                  <c:v>-13.693331750614561</c:v>
                </c:pt>
                <c:pt idx="4059">
                  <c:v>-12.768976635347826</c:v>
                </c:pt>
                <c:pt idx="4060">
                  <c:v>-13.609399300781661</c:v>
                </c:pt>
                <c:pt idx="4061">
                  <c:v>-15.214500239916561</c:v>
                </c:pt>
                <c:pt idx="4062">
                  <c:v>-12.161714988799758</c:v>
                </c:pt>
                <c:pt idx="4063">
                  <c:v>-12.921026674263885</c:v>
                </c:pt>
                <c:pt idx="4064">
                  <c:v>-10.637755700313392</c:v>
                </c:pt>
                <c:pt idx="4065">
                  <c:v>-13.759173651498713</c:v>
                </c:pt>
                <c:pt idx="4066">
                  <c:v>-11.993232193932272</c:v>
                </c:pt>
                <c:pt idx="4067">
                  <c:v>-10.631678010623546</c:v>
                </c:pt>
                <c:pt idx="4068">
                  <c:v>-10.629652076791899</c:v>
                </c:pt>
                <c:pt idx="4069">
                  <c:v>-11.54797745462929</c:v>
                </c:pt>
                <c:pt idx="4070">
                  <c:v>-13.749101716350197</c:v>
                </c:pt>
                <c:pt idx="4071">
                  <c:v>-12.984977217376581</c:v>
                </c:pt>
                <c:pt idx="4072">
                  <c:v>-12.902884671908396</c:v>
                </c:pt>
                <c:pt idx="4073">
                  <c:v>-12.900868803002595</c:v>
                </c:pt>
                <c:pt idx="4074">
                  <c:v>-12.137484813981246</c:v>
                </c:pt>
                <c:pt idx="4075">
                  <c:v>-13.659121675696952</c:v>
                </c:pt>
                <c:pt idx="4076">
                  <c:v>-13.577233341246938</c:v>
                </c:pt>
                <c:pt idx="4077">
                  <c:v>-14.33858701918507</c:v>
                </c:pt>
                <c:pt idx="4078">
                  <c:v>-9.9454278106186393</c:v>
                </c:pt>
                <c:pt idx="4079">
                  <c:v>-10.709356528152057</c:v>
                </c:pt>
                <c:pt idx="4080">
                  <c:v>-11.853143839380209</c:v>
                </c:pt>
                <c:pt idx="4081">
                  <c:v>-8.9245635145598499</c:v>
                </c:pt>
                <c:pt idx="4082">
                  <c:v>-9.5347107104826136</c:v>
                </c:pt>
                <c:pt idx="4083">
                  <c:v>-9.9943698241677339</c:v>
                </c:pt>
                <c:pt idx="4084">
                  <c:v>-8.6161007193468322</c:v>
                </c:pt>
                <c:pt idx="4085">
                  <c:v>-11.074238571791284</c:v>
                </c:pt>
                <c:pt idx="4086">
                  <c:v>-9.5369798860219817</c:v>
                </c:pt>
                <c:pt idx="4087">
                  <c:v>-11.760599024513795</c:v>
                </c:pt>
                <c:pt idx="4088">
                  <c:v>-11.528671593889158</c:v>
                </c:pt>
                <c:pt idx="4089">
                  <c:v>-11.448239382521933</c:v>
                </c:pt>
                <c:pt idx="4090">
                  <c:v>-8.1391309121645463</c:v>
                </c:pt>
                <c:pt idx="4091">
                  <c:v>-8.9093456120881456</c:v>
                </c:pt>
                <c:pt idx="4092">
                  <c:v>-10.829324488431666</c:v>
                </c:pt>
                <c:pt idx="4093">
                  <c:v>-10.133215980971727</c:v>
                </c:pt>
                <c:pt idx="4094">
                  <c:v>-10.131244304457141</c:v>
                </c:pt>
                <c:pt idx="4095">
                  <c:v>-10.901472921099412</c:v>
                </c:pt>
                <c:pt idx="4096">
                  <c:v>-10.97758160907506</c:v>
                </c:pt>
                <c:pt idx="4097">
                  <c:v>-10.125329176498781</c:v>
                </c:pt>
                <c:pt idx="4098">
                  <c:v>-9.6601902143975167</c:v>
                </c:pt>
                <c:pt idx="4099">
                  <c:v>-9.6582094624700403</c:v>
                </c:pt>
                <c:pt idx="4100">
                  <c:v>-9.6562286938096804</c:v>
                </c:pt>
                <c:pt idx="4101">
                  <c:v>-8.8848815842702606</c:v>
                </c:pt>
                <c:pt idx="4102">
                  <c:v>-8.1144281411816337</c:v>
                </c:pt>
                <c:pt idx="4103">
                  <c:v>-8.880913019147556</c:v>
                </c:pt>
                <c:pt idx="4104">
                  <c:v>-9.6483054515429103</c:v>
                </c:pt>
                <c:pt idx="4105">
                  <c:v>-11.187778805153357</c:v>
                </c:pt>
                <c:pt idx="4106">
                  <c:v>-11.185804904831457</c:v>
                </c:pt>
                <c:pt idx="4107">
                  <c:v>-11.877853289181076</c:v>
                </c:pt>
                <c:pt idx="4108">
                  <c:v>-12.571168822081745</c:v>
                </c:pt>
                <c:pt idx="4109">
                  <c:v>-11.873916456481311</c:v>
                </c:pt>
                <c:pt idx="4110">
                  <c:v>-11.021513210953344</c:v>
                </c:pt>
                <c:pt idx="4111">
                  <c:v>-10.32636191281199</c:v>
                </c:pt>
                <c:pt idx="4112">
                  <c:v>-11.095751322918659</c:v>
                </c:pt>
                <c:pt idx="4113">
                  <c:v>-10.244069756299723</c:v>
                </c:pt>
                <c:pt idx="4114">
                  <c:v>-10.242096286927335</c:v>
                </c:pt>
                <c:pt idx="4115">
                  <c:v>-12.557428264699411</c:v>
                </c:pt>
                <c:pt idx="4116">
                  <c:v>-14.10480160489351</c:v>
                </c:pt>
                <c:pt idx="4117">
                  <c:v>-12.397926471605388</c:v>
                </c:pt>
                <c:pt idx="4118">
                  <c:v>-10.771447590019307</c:v>
                </c:pt>
                <c:pt idx="4119">
                  <c:v>-10.997432085789114</c:v>
                </c:pt>
                <c:pt idx="4120">
                  <c:v>-11.845585468739955</c:v>
                </c:pt>
                <c:pt idx="4121">
                  <c:v>-9.5306374128886091</c:v>
                </c:pt>
                <c:pt idx="4122">
                  <c:v>-9.6072507043918449</c:v>
                </c:pt>
                <c:pt idx="4123">
                  <c:v>-9.5266843618519488</c:v>
                </c:pt>
                <c:pt idx="4124">
                  <c:v>-9.6032935714538326</c:v>
                </c:pt>
                <c:pt idx="4125">
                  <c:v>-11.142101857389207</c:v>
                </c:pt>
                <c:pt idx="4126">
                  <c:v>-11.218413366075765</c:v>
                </c:pt>
                <c:pt idx="4127">
                  <c:v>-10.367308268982015</c:v>
                </c:pt>
                <c:pt idx="4128">
                  <c:v>-9.595379104011954</c:v>
                </c:pt>
                <c:pt idx="4129">
                  <c:v>-9.5148248066088854</c:v>
                </c:pt>
                <c:pt idx="4130">
                  <c:v>-10.28297413367909</c:v>
                </c:pt>
                <c:pt idx="4131">
                  <c:v>-10.281000947821667</c:v>
                </c:pt>
                <c:pt idx="4132">
                  <c:v>-11.128300026284705</c:v>
                </c:pt>
                <c:pt idx="4133">
                  <c:v>-11.126328270196609</c:v>
                </c:pt>
                <c:pt idx="4134">
                  <c:v>-11.124356497632107</c:v>
                </c:pt>
                <c:pt idx="4135">
                  <c:v>-9.5029646481434611</c:v>
                </c:pt>
                <c:pt idx="4136">
                  <c:v>-9.5009878964356176</c:v>
                </c:pt>
                <c:pt idx="4137">
                  <c:v>-7.1939816895919648</c:v>
                </c:pt>
                <c:pt idx="4138">
                  <c:v>-11.425461962258851</c:v>
                </c:pt>
                <c:pt idx="4139">
                  <c:v>-10.657845775688656</c:v>
                </c:pt>
                <c:pt idx="4140">
                  <c:v>-10.89113519878083</c:v>
                </c:pt>
                <c:pt idx="4141">
                  <c:v>-12.498698059209346</c:v>
                </c:pt>
                <c:pt idx="4142">
                  <c:v>-13.263087994094349</c:v>
                </c:pt>
                <c:pt idx="4143">
                  <c:v>-10.885142446740247</c:v>
                </c:pt>
                <c:pt idx="4144">
                  <c:v>-10.962673214403367</c:v>
                </c:pt>
                <c:pt idx="4145">
                  <c:v>-10.197017160508949</c:v>
                </c:pt>
                <c:pt idx="4146">
                  <c:v>-10.958673889331294</c:v>
                </c:pt>
                <c:pt idx="4147">
                  <c:v>-11.721251710439901</c:v>
                </c:pt>
                <c:pt idx="4148">
                  <c:v>-12.326391349719415</c:v>
                </c:pt>
                <c:pt idx="4149">
                  <c:v>-10.873156464523163</c:v>
                </c:pt>
                <c:pt idx="4150">
                  <c:v>-9.3444030671716973</c:v>
                </c:pt>
                <c:pt idx="4151">
                  <c:v>-10.264705284677802</c:v>
                </c:pt>
                <c:pt idx="4152">
                  <c:v>-11.790649860620761</c:v>
                </c:pt>
                <c:pt idx="4153">
                  <c:v>-11.024216176395385</c:v>
                </c:pt>
                <c:pt idx="4154">
                  <c:v>-10.258689573340234</c:v>
                </c:pt>
                <c:pt idx="4155">
                  <c:v>-14.158209697512575</c:v>
                </c:pt>
                <c:pt idx="4156">
                  <c:v>-14.235236315370457</c:v>
                </c:pt>
                <c:pt idx="4157">
                  <c:v>-11.857174163099444</c:v>
                </c:pt>
                <c:pt idx="4158">
                  <c:v>-12.540647959853231</c:v>
                </c:pt>
                <c:pt idx="4159">
                  <c:v>-11.69427311884283</c:v>
                </c:pt>
                <c:pt idx="4160">
                  <c:v>-11.692279250950378</c:v>
                </c:pt>
                <c:pt idx="4161">
                  <c:v>-13.221429212197108</c:v>
                </c:pt>
                <c:pt idx="4162">
                  <c:v>-15.522998223557806</c:v>
                </c:pt>
                <c:pt idx="4163">
                  <c:v>-16.983015256042563</c:v>
                </c:pt>
                <c:pt idx="4164">
                  <c:v>-17.752689773589736</c:v>
                </c:pt>
                <c:pt idx="4165">
                  <c:v>-17.13559674181306</c:v>
                </c:pt>
                <c:pt idx="4166">
                  <c:v>-14.825085386993123</c:v>
                </c:pt>
                <c:pt idx="4167">
                  <c:v>-15.670347834126005</c:v>
                </c:pt>
                <c:pt idx="4168">
                  <c:v>-16.516219646457102</c:v>
                </c:pt>
                <c:pt idx="4169">
                  <c:v>-10.206007584887629</c:v>
                </c:pt>
                <c:pt idx="4170">
                  <c:v>-9.3553072314243764</c:v>
                </c:pt>
                <c:pt idx="4171">
                  <c:v>-12.353331919452103</c:v>
                </c:pt>
                <c:pt idx="4172">
                  <c:v>-13.12179421865585</c:v>
                </c:pt>
                <c:pt idx="4173">
                  <c:v>-14.507584711156596</c:v>
                </c:pt>
                <c:pt idx="4174">
                  <c:v>-13.733047363648438</c:v>
                </c:pt>
                <c:pt idx="4175">
                  <c:v>-14.425805367052817</c:v>
                </c:pt>
                <c:pt idx="4176">
                  <c:v>-10.423846560453967</c:v>
                </c:pt>
                <c:pt idx="4177">
                  <c:v>-10.344066373032547</c:v>
                </c:pt>
                <c:pt idx="4178">
                  <c:v>-8.1043589132241323</c:v>
                </c:pt>
                <c:pt idx="4179">
                  <c:v>-10.567225455322841</c:v>
                </c:pt>
                <c:pt idx="4180">
                  <c:v>-12.361765707553786</c:v>
                </c:pt>
                <c:pt idx="4181">
                  <c:v>-7.4790054955246887</c:v>
                </c:pt>
                <c:pt idx="4182">
                  <c:v>-8.5613443508937053</c:v>
                </c:pt>
                <c:pt idx="4183">
                  <c:v>-4.86586028911006</c:v>
                </c:pt>
                <c:pt idx="4184">
                  <c:v>-11.710672004418484</c:v>
                </c:pt>
                <c:pt idx="4185">
                  <c:v>-10.017925079602719</c:v>
                </c:pt>
                <c:pt idx="4186">
                  <c:v>-10.094186737318523</c:v>
                </c:pt>
                <c:pt idx="4187">
                  <c:v>-9.9357870916610409</c:v>
                </c:pt>
                <c:pt idx="4188">
                  <c:v>-11.855655031486094</c:v>
                </c:pt>
                <c:pt idx="4189">
                  <c:v>-11.004398850274811</c:v>
                </c:pt>
                <c:pt idx="4190">
                  <c:v>-10.924168990795806</c:v>
                </c:pt>
                <c:pt idx="4191">
                  <c:v>-10.922203483378325</c:v>
                </c:pt>
                <c:pt idx="4192">
                  <c:v>-10.920237959438964</c:v>
                </c:pt>
                <c:pt idx="4193">
                  <c:v>-10.147836758600533</c:v>
                </c:pt>
                <c:pt idx="4194">
                  <c:v>-10.454921071044737</c:v>
                </c:pt>
                <c:pt idx="4195">
                  <c:v>-11.222316775931176</c:v>
                </c:pt>
                <c:pt idx="4196">
                  <c:v>-10.372390193328101</c:v>
                </c:pt>
                <c:pt idx="4197">
                  <c:v>-10.448997291376145</c:v>
                </c:pt>
                <c:pt idx="4198">
                  <c:v>-10.44702266438253</c:v>
                </c:pt>
                <c:pt idx="4199">
                  <c:v>-10.366472389501723</c:v>
                </c:pt>
                <c:pt idx="4200">
                  <c:v>36.043038617292041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-14.713386868658745</c:v>
                </c:pt>
                <c:pt idx="4217">
                  <c:v>-14.865047663863152</c:v>
                </c:pt>
                <c:pt idx="4218">
                  <c:v>-15.709421557290625</c:v>
                </c:pt>
                <c:pt idx="4219">
                  <c:v>-17.29192482174949</c:v>
                </c:pt>
                <c:pt idx="4220">
                  <c:v>-19.20538288714306</c:v>
                </c:pt>
                <c:pt idx="4221">
                  <c:v>-15.559450450061377</c:v>
                </c:pt>
                <c:pt idx="4222">
                  <c:v>-18.558269057628422</c:v>
                </c:pt>
                <c:pt idx="4223">
                  <c:v>-18.4638915691894</c:v>
                </c:pt>
                <c:pt idx="4224">
                  <c:v>-16.716751217254568</c:v>
                </c:pt>
                <c:pt idx="4225">
                  <c:v>-18.420503601499149</c:v>
                </c:pt>
                <c:pt idx="4226">
                  <c:v>-17.488126025428755</c:v>
                </c:pt>
                <c:pt idx="4227">
                  <c:v>-17.363704390235398</c:v>
                </c:pt>
                <c:pt idx="4228">
                  <c:v>-19.694796394262994</c:v>
                </c:pt>
                <c:pt idx="4229">
                  <c:v>-18.84286023500772</c:v>
                </c:pt>
                <c:pt idx="4230">
                  <c:v>-18.680526303395709</c:v>
                </c:pt>
                <c:pt idx="4231">
                  <c:v>-17.62316728028236</c:v>
                </c:pt>
                <c:pt idx="4232">
                  <c:v>-17.468324229850623</c:v>
                </c:pt>
                <c:pt idx="4233">
                  <c:v>-17.874569220110061</c:v>
                </c:pt>
                <c:pt idx="4234">
                  <c:v>-14.054052088775279</c:v>
                </c:pt>
                <c:pt idx="4235">
                  <c:v>-18.595411791555307</c:v>
                </c:pt>
                <c:pt idx="4236">
                  <c:v>-16.998783672455829</c:v>
                </c:pt>
                <c:pt idx="4237">
                  <c:v>-16.211468301036803</c:v>
                </c:pt>
                <c:pt idx="4238">
                  <c:v>-11.967701385654436</c:v>
                </c:pt>
                <c:pt idx="4239">
                  <c:v>-15.706994876225508</c:v>
                </c:pt>
                <c:pt idx="4240">
                  <c:v>-10.727510421868828</c:v>
                </c:pt>
                <c:pt idx="4241">
                  <c:v>-10.412463590721018</c:v>
                </c:pt>
                <c:pt idx="4242">
                  <c:v>-11.578340927262616</c:v>
                </c:pt>
                <c:pt idx="4243">
                  <c:v>-15.485741358595988</c:v>
                </c:pt>
                <c:pt idx="4244">
                  <c:v>-13.808110190994739</c:v>
                </c:pt>
                <c:pt idx="4245">
                  <c:v>-17.192201773716079</c:v>
                </c:pt>
                <c:pt idx="4246">
                  <c:v>-16.027809697706289</c:v>
                </c:pt>
                <c:pt idx="4247">
                  <c:v>-14.001221562827595</c:v>
                </c:pt>
                <c:pt idx="4248">
                  <c:v>-17.074859188009214</c:v>
                </c:pt>
                <c:pt idx="4249">
                  <c:v>-17.83351080923876</c:v>
                </c:pt>
                <c:pt idx="4250">
                  <c:v>-17.342366169784327</c:v>
                </c:pt>
                <c:pt idx="4251">
                  <c:v>-15.770461995949518</c:v>
                </c:pt>
                <c:pt idx="4252">
                  <c:v>-16.521841075571501</c:v>
                </c:pt>
                <c:pt idx="4253">
                  <c:v>-19.406653340259254</c:v>
                </c:pt>
                <c:pt idx="4254">
                  <c:v>-18.20293156598018</c:v>
                </c:pt>
                <c:pt idx="4255">
                  <c:v>-18.562328985772183</c:v>
                </c:pt>
                <c:pt idx="4256">
                  <c:v>-18.189674532163735</c:v>
                </c:pt>
                <c:pt idx="4257">
                  <c:v>-18.190672722943418</c:v>
                </c:pt>
                <c:pt idx="4258">
                  <c:v>-21.524807298911583</c:v>
                </c:pt>
                <c:pt idx="4259">
                  <c:v>-17.367885034327628</c:v>
                </c:pt>
                <c:pt idx="4260">
                  <c:v>-19.833159167904341</c:v>
                </c:pt>
                <c:pt idx="4261">
                  <c:v>-16.210223324669641</c:v>
                </c:pt>
                <c:pt idx="4262">
                  <c:v>-17.183122302592892</c:v>
                </c:pt>
                <c:pt idx="4263">
                  <c:v>-16.709686498490555</c:v>
                </c:pt>
                <c:pt idx="4264">
                  <c:v>-16.399980930039419</c:v>
                </c:pt>
                <c:pt idx="4265">
                  <c:v>-17.187159116901967</c:v>
                </c:pt>
                <c:pt idx="4266">
                  <c:v>-19.818221801057916</c:v>
                </c:pt>
                <c:pt idx="4267">
                  <c:v>-18.760535271480876</c:v>
                </c:pt>
                <c:pt idx="4268">
                  <c:v>-17.16826380339171</c:v>
                </c:pt>
                <c:pt idx="4269">
                  <c:v>-16.350013836940889</c:v>
                </c:pt>
                <c:pt idx="4270">
                  <c:v>-19.162526823100961</c:v>
                </c:pt>
                <c:pt idx="4271">
                  <c:v>-12.666484532660434</c:v>
                </c:pt>
                <c:pt idx="4272">
                  <c:v>-14.434695079273297</c:v>
                </c:pt>
                <c:pt idx="4273">
                  <c:v>-16.879934288637742</c:v>
                </c:pt>
                <c:pt idx="4274">
                  <c:v>-15.850742097687544</c:v>
                </c:pt>
                <c:pt idx="4275">
                  <c:v>-16.073322170373103</c:v>
                </c:pt>
                <c:pt idx="4276">
                  <c:v>-17.625610268293713</c:v>
                </c:pt>
                <c:pt idx="4277">
                  <c:v>-15.951506008495926</c:v>
                </c:pt>
                <c:pt idx="4278">
                  <c:v>-19.02281229835171</c:v>
                </c:pt>
                <c:pt idx="4279">
                  <c:v>-17.780566870099392</c:v>
                </c:pt>
                <c:pt idx="4280">
                  <c:v>-17.99670170587342</c:v>
                </c:pt>
                <c:pt idx="4281">
                  <c:v>-18.746831274363103</c:v>
                </c:pt>
                <c:pt idx="4282">
                  <c:v>-20.403064340185665</c:v>
                </c:pt>
                <c:pt idx="4283">
                  <c:v>-20.070692859062547</c:v>
                </c:pt>
                <c:pt idx="4284">
                  <c:v>-18.719864774881898</c:v>
                </c:pt>
                <c:pt idx="4285">
                  <c:v>-18.462438330499936</c:v>
                </c:pt>
                <c:pt idx="4286">
                  <c:v>-20.805359117463922</c:v>
                </c:pt>
                <c:pt idx="4287">
                  <c:v>-18.350732527461332</c:v>
                </c:pt>
                <c:pt idx="4288">
                  <c:v>-15.94451935365214</c:v>
                </c:pt>
                <c:pt idx="4289">
                  <c:v>-16.821214521571164</c:v>
                </c:pt>
                <c:pt idx="4290">
                  <c:v>-17.392633074488913</c:v>
                </c:pt>
                <c:pt idx="4291">
                  <c:v>-17.056361831504546</c:v>
                </c:pt>
                <c:pt idx="4292">
                  <c:v>-17.630247208018773</c:v>
                </c:pt>
                <c:pt idx="4293">
                  <c:v>-16.111993622717819</c:v>
                </c:pt>
                <c:pt idx="4294">
                  <c:v>-16.109560792045158</c:v>
                </c:pt>
                <c:pt idx="4295">
                  <c:v>-16.773622479635378</c:v>
                </c:pt>
                <c:pt idx="4296">
                  <c:v>-17.020201291214107</c:v>
                </c:pt>
                <c:pt idx="4297">
                  <c:v>-17.955067898939888</c:v>
                </c:pt>
                <c:pt idx="4298">
                  <c:v>-16.953536487708334</c:v>
                </c:pt>
                <c:pt idx="4299">
                  <c:v>-15.918064053522357</c:v>
                </c:pt>
                <c:pt idx="4300">
                  <c:v>-15.262120836557187</c:v>
                </c:pt>
                <c:pt idx="4301">
                  <c:v>-14.369582265714598</c:v>
                </c:pt>
                <c:pt idx="4302">
                  <c:v>-16.965600106199417</c:v>
                </c:pt>
                <c:pt idx="4303">
                  <c:v>-16.873005211726195</c:v>
                </c:pt>
                <c:pt idx="4304">
                  <c:v>-16.016054720428656</c:v>
                </c:pt>
                <c:pt idx="4305">
                  <c:v>-17.183063321100235</c:v>
                </c:pt>
                <c:pt idx="4306">
                  <c:v>-17.303211109577205</c:v>
                </c:pt>
                <c:pt idx="4307">
                  <c:v>-15.764950875359318</c:v>
                </c:pt>
                <c:pt idx="4308">
                  <c:v>-13.825963359648995</c:v>
                </c:pt>
                <c:pt idx="4309">
                  <c:v>-16.768449593921105</c:v>
                </c:pt>
                <c:pt idx="4310">
                  <c:v>-17.473077814877797</c:v>
                </c:pt>
                <c:pt idx="4311">
                  <c:v>-14.403114832199208</c:v>
                </c:pt>
                <c:pt idx="4312">
                  <c:v>-12.161808500345614</c:v>
                </c:pt>
                <c:pt idx="4313">
                  <c:v>-14.716944511953443</c:v>
                </c:pt>
                <c:pt idx="4314">
                  <c:v>-17.696783897685236</c:v>
                </c:pt>
                <c:pt idx="4315">
                  <c:v>-17.847804464922774</c:v>
                </c:pt>
                <c:pt idx="4316">
                  <c:v>-16.570632384450619</c:v>
                </c:pt>
                <c:pt idx="4317">
                  <c:v>-17.780511282127918</c:v>
                </c:pt>
                <c:pt idx="4318">
                  <c:v>-17.112281946317125</c:v>
                </c:pt>
                <c:pt idx="4319">
                  <c:v>-15.690131847123666</c:v>
                </c:pt>
                <c:pt idx="4320">
                  <c:v>-17.107421232262823</c:v>
                </c:pt>
                <c:pt idx="4321">
                  <c:v>-15.205409205251271</c:v>
                </c:pt>
                <c:pt idx="4322">
                  <c:v>-16.385857016364753</c:v>
                </c:pt>
                <c:pt idx="4323">
                  <c:v>-15.722191634125011</c:v>
                </c:pt>
                <c:pt idx="4324">
                  <c:v>-17.043265801079542</c:v>
                </c:pt>
                <c:pt idx="4325">
                  <c:v>-18.246215984654555</c:v>
                </c:pt>
                <c:pt idx="4326">
                  <c:v>-17.485728105062663</c:v>
                </c:pt>
                <c:pt idx="4327">
                  <c:v>-17.059670940638171</c:v>
                </c:pt>
                <c:pt idx="4328">
                  <c:v>-15.640001421955276</c:v>
                </c:pt>
                <c:pt idx="4329">
                  <c:v>-17.003076966882873</c:v>
                </c:pt>
                <c:pt idx="4330">
                  <c:v>-17.613536276274317</c:v>
                </c:pt>
                <c:pt idx="4331">
                  <c:v>-18.702627462650526</c:v>
                </c:pt>
                <c:pt idx="4332">
                  <c:v>-17.249852480373193</c:v>
                </c:pt>
                <c:pt idx="4333">
                  <c:v>-18.431338123036767</c:v>
                </c:pt>
                <c:pt idx="4334">
                  <c:v>-18.428875897088801</c:v>
                </c:pt>
                <c:pt idx="4335">
                  <c:v>-18.334440389861811</c:v>
                </c:pt>
                <c:pt idx="4336">
                  <c:v>-16.368474625272938</c:v>
                </c:pt>
                <c:pt idx="4337">
                  <c:v>-19.111600990131592</c:v>
                </c:pt>
                <c:pt idx="4338">
                  <c:v>-18.855618923855218</c:v>
                </c:pt>
                <c:pt idx="4339">
                  <c:v>-17.5923768016537</c:v>
                </c:pt>
                <c:pt idx="4340">
                  <c:v>-15.898947153239533</c:v>
                </c:pt>
                <c:pt idx="4341">
                  <c:v>-18.201139621528455</c:v>
                </c:pt>
                <c:pt idx="4342">
                  <c:v>-22.71771179147072</c:v>
                </c:pt>
                <c:pt idx="4343">
                  <c:v>-16.627995233257934</c:v>
                </c:pt>
                <c:pt idx="4344">
                  <c:v>-17.625522379921676</c:v>
                </c:pt>
                <c:pt idx="4345">
                  <c:v>-18.504936235591231</c:v>
                </c:pt>
                <c:pt idx="4346">
                  <c:v>-19.245650765727078</c:v>
                </c:pt>
                <c:pt idx="4347">
                  <c:v>-18.869974173042465</c:v>
                </c:pt>
                <c:pt idx="4348">
                  <c:v>-17.384473908998189</c:v>
                </c:pt>
                <c:pt idx="4349">
                  <c:v>-15.536057302839254</c:v>
                </c:pt>
                <c:pt idx="4350">
                  <c:v>-17.697954930742526</c:v>
                </c:pt>
                <c:pt idx="4351">
                  <c:v>-20.348372373959137</c:v>
                </c:pt>
                <c:pt idx="4352">
                  <c:v>-17.16163921979205</c:v>
                </c:pt>
                <c:pt idx="4353">
                  <c:v>-19.800667019430875</c:v>
                </c:pt>
                <c:pt idx="4354">
                  <c:v>-17.908638805456576</c:v>
                </c:pt>
                <c:pt idx="4355">
                  <c:v>-19.170968825695127</c:v>
                </c:pt>
                <c:pt idx="4356">
                  <c:v>-19.737211130690412</c:v>
                </c:pt>
                <c:pt idx="4357">
                  <c:v>-18.640463344813725</c:v>
                </c:pt>
                <c:pt idx="4358">
                  <c:v>-19.342478385492541</c:v>
                </c:pt>
                <c:pt idx="4359">
                  <c:v>-20.982798587673642</c:v>
                </c:pt>
                <c:pt idx="4360">
                  <c:v>-20.327034671739057</c:v>
                </c:pt>
                <c:pt idx="4361">
                  <c:v>-19.312611109812678</c:v>
                </c:pt>
                <c:pt idx="4362">
                  <c:v>-19.589133358453182</c:v>
                </c:pt>
                <c:pt idx="4363">
                  <c:v>-19.024649607834363</c:v>
                </c:pt>
                <c:pt idx="4364">
                  <c:v>-17.376486450484663</c:v>
                </c:pt>
                <c:pt idx="4365">
                  <c:v>-18.379998980771234</c:v>
                </c:pt>
                <c:pt idx="4366">
                  <c:v>-18.564303137291972</c:v>
                </c:pt>
                <c:pt idx="4367">
                  <c:v>-18.016919059837164</c:v>
                </c:pt>
                <c:pt idx="4368">
                  <c:v>-19.292068481088791</c:v>
                </c:pt>
                <c:pt idx="4369">
                  <c:v>-18.743597280063113</c:v>
                </c:pt>
                <c:pt idx="4370">
                  <c:v>-19.20725862711879</c:v>
                </c:pt>
                <c:pt idx="4371">
                  <c:v>-18.659701958048572</c:v>
                </c:pt>
                <c:pt idx="4372">
                  <c:v>-18.750347552365383</c:v>
                </c:pt>
                <c:pt idx="4373">
                  <c:v>-18.747834474080264</c:v>
                </c:pt>
                <c:pt idx="4374">
                  <c:v>-18.010698336985115</c:v>
                </c:pt>
                <c:pt idx="4375">
                  <c:v>-17.183784279732208</c:v>
                </c:pt>
                <c:pt idx="4376">
                  <c:v>-17.93334154358854</c:v>
                </c:pt>
                <c:pt idx="4377">
                  <c:v>-17.559051976250885</c:v>
                </c:pt>
                <c:pt idx="4378">
                  <c:v>-16.447559283766168</c:v>
                </c:pt>
                <c:pt idx="4379">
                  <c:v>-17.089534008829105</c:v>
                </c:pt>
                <c:pt idx="4380">
                  <c:v>-16.994167284701689</c:v>
                </c:pt>
                <c:pt idx="4381">
                  <c:v>-17.347115147644217</c:v>
                </c:pt>
                <c:pt idx="4382">
                  <c:v>-17.437588736020189</c:v>
                </c:pt>
                <c:pt idx="4383">
                  <c:v>-17.954307598757623</c:v>
                </c:pt>
                <c:pt idx="4384">
                  <c:v>-18.413408703671848</c:v>
                </c:pt>
                <c:pt idx="4385">
                  <c:v>-19.236446743992929</c:v>
                </c:pt>
                <c:pt idx="4386">
                  <c:v>-19.047246988446204</c:v>
                </c:pt>
                <c:pt idx="4387">
                  <c:v>-17.312469240659084</c:v>
                </c:pt>
                <c:pt idx="4388">
                  <c:v>-20.855585435541798</c:v>
                </c:pt>
                <c:pt idx="4389">
                  <c:v>-20.681173230962486</c:v>
                </c:pt>
                <c:pt idx="4390">
                  <c:v>-21.130563224694015</c:v>
                </c:pt>
                <c:pt idx="4391">
                  <c:v>-21.034724221042779</c:v>
                </c:pt>
                <c:pt idx="4392">
                  <c:v>-21.672173928743177</c:v>
                </c:pt>
                <c:pt idx="4393">
                  <c:v>-20.843080989555347</c:v>
                </c:pt>
                <c:pt idx="4394">
                  <c:v>-19.563588543946025</c:v>
                </c:pt>
                <c:pt idx="4395">
                  <c:v>-19.111381658321989</c:v>
                </c:pt>
                <c:pt idx="4396">
                  <c:v>-20.115523628921437</c:v>
                </c:pt>
                <c:pt idx="4397">
                  <c:v>-19.287421889483085</c:v>
                </c:pt>
                <c:pt idx="4398">
                  <c:v>-19.737279871065766</c:v>
                </c:pt>
                <c:pt idx="4399">
                  <c:v>-20.548216698969554</c:v>
                </c:pt>
                <c:pt idx="4400">
                  <c:v>-21.092958907025604</c:v>
                </c:pt>
                <c:pt idx="4401">
                  <c:v>-21.090467059005277</c:v>
                </c:pt>
                <c:pt idx="4402">
                  <c:v>-18.621368791559689</c:v>
                </c:pt>
                <c:pt idx="4403">
                  <c:v>-18.260678005050977</c:v>
                </c:pt>
                <c:pt idx="4404">
                  <c:v>-17.808118659380852</c:v>
                </c:pt>
                <c:pt idx="4405">
                  <c:v>-20.001370804669023</c:v>
                </c:pt>
                <c:pt idx="4406">
                  <c:v>-17.066318568305178</c:v>
                </c:pt>
                <c:pt idx="4407">
                  <c:v>-17.717955918799817</c:v>
                </c:pt>
                <c:pt idx="4408">
                  <c:v>-18.621978037347617</c:v>
                </c:pt>
                <c:pt idx="4409">
                  <c:v>-16.702060705654731</c:v>
                </c:pt>
                <c:pt idx="4410">
                  <c:v>-17.149753300233897</c:v>
                </c:pt>
                <c:pt idx="4411">
                  <c:v>-19.065546458709832</c:v>
                </c:pt>
                <c:pt idx="4412">
                  <c:v>-21.357792584286472</c:v>
                </c:pt>
                <c:pt idx="4413">
                  <c:v>-19.094257876406118</c:v>
                </c:pt>
                <c:pt idx="4414">
                  <c:v>-17.832687628787426</c:v>
                </c:pt>
                <c:pt idx="4415">
                  <c:v>-17.922654427750786</c:v>
                </c:pt>
                <c:pt idx="4416">
                  <c:v>-17.99380176025079</c:v>
                </c:pt>
                <c:pt idx="4417">
                  <c:v>-17.435900881000634</c:v>
                </c:pt>
                <c:pt idx="4418">
                  <c:v>-17.988878531871705</c:v>
                </c:pt>
                <c:pt idx="4419">
                  <c:v>-17.986416861423095</c:v>
                </c:pt>
                <c:pt idx="4420">
                  <c:v>-16.891466148111249</c:v>
                </c:pt>
                <c:pt idx="4421">
                  <c:v>-13.65927676800402</c:v>
                </c:pt>
                <c:pt idx="4422">
                  <c:v>-14.579169299539899</c:v>
                </c:pt>
                <c:pt idx="4423">
                  <c:v>-20.314061484773447</c:v>
                </c:pt>
                <c:pt idx="4424">
                  <c:v>-21.049872779113684</c:v>
                </c:pt>
                <c:pt idx="4425">
                  <c:v>-19.85042111751136</c:v>
                </c:pt>
                <c:pt idx="4426">
                  <c:v>-18.94084776168711</c:v>
                </c:pt>
                <c:pt idx="4427">
                  <c:v>-17.845462116262752</c:v>
                </c:pt>
                <c:pt idx="4428">
                  <c:v>-19.225403104342149</c:v>
                </c:pt>
                <c:pt idx="4429">
                  <c:v>-17.577617281826861</c:v>
                </c:pt>
                <c:pt idx="4430">
                  <c:v>-18.220448174270132</c:v>
                </c:pt>
                <c:pt idx="4431">
                  <c:v>-17.479853976076811</c:v>
                </c:pt>
                <c:pt idx="4432">
                  <c:v>-15.733893990133765</c:v>
                </c:pt>
                <c:pt idx="4433">
                  <c:v>-16.466345709563029</c:v>
                </c:pt>
                <c:pt idx="4434">
                  <c:v>-18.488706370082582</c:v>
                </c:pt>
                <c:pt idx="4435">
                  <c:v>-17.748358875606755</c:v>
                </c:pt>
                <c:pt idx="4436">
                  <c:v>-17.194744746961078</c:v>
                </c:pt>
                <c:pt idx="4437">
                  <c:v>-17.378104045852524</c:v>
                </c:pt>
                <c:pt idx="4438">
                  <c:v>-17.375612840040958</c:v>
                </c:pt>
                <c:pt idx="4439">
                  <c:v>-18.754507681030191</c:v>
                </c:pt>
                <c:pt idx="4440">
                  <c:v>-21.43437411004561</c:v>
                </c:pt>
                <c:pt idx="4441">
                  <c:v>-21.062438508241939</c:v>
                </c:pt>
                <c:pt idx="4442">
                  <c:v>-18.059963181674902</c:v>
                </c:pt>
                <c:pt idx="4443">
                  <c:v>-17.408072109771638</c:v>
                </c:pt>
                <c:pt idx="4444">
                  <c:v>-18.147356190660503</c:v>
                </c:pt>
                <c:pt idx="4445">
                  <c:v>-17.680456193203099</c:v>
                </c:pt>
                <c:pt idx="4446">
                  <c:v>-15.277976514677903</c:v>
                </c:pt>
                <c:pt idx="4447">
                  <c:v>-16.476765953614631</c:v>
                </c:pt>
                <c:pt idx="4448">
                  <c:v>-18.212117251381642</c:v>
                </c:pt>
                <c:pt idx="4449">
                  <c:v>-18.763123079691468</c:v>
                </c:pt>
                <c:pt idx="4450">
                  <c:v>-16.836310914173737</c:v>
                </c:pt>
                <c:pt idx="4451">
                  <c:v>-16.188391624928045</c:v>
                </c:pt>
                <c:pt idx="4452">
                  <c:v>-16.278667614457845</c:v>
                </c:pt>
                <c:pt idx="4453">
                  <c:v>-17.567918935542366</c:v>
                </c:pt>
                <c:pt idx="4454">
                  <c:v>-17.935475138713628</c:v>
                </c:pt>
                <c:pt idx="4455">
                  <c:v>-17.975028325697167</c:v>
                </c:pt>
                <c:pt idx="4456">
                  <c:v>-16.302295597641205</c:v>
                </c:pt>
                <c:pt idx="4457">
                  <c:v>-18.392160794097435</c:v>
                </c:pt>
                <c:pt idx="4458">
                  <c:v>-15.707207344951712</c:v>
                </c:pt>
                <c:pt idx="4459">
                  <c:v>-16.168398483140663</c:v>
                </c:pt>
                <c:pt idx="4460">
                  <c:v>-15.521544739464844</c:v>
                </c:pt>
                <c:pt idx="4461">
                  <c:v>-15.593513851828902</c:v>
                </c:pt>
                <c:pt idx="4462">
                  <c:v>-16.416111197632745</c:v>
                </c:pt>
                <c:pt idx="4463">
                  <c:v>-18.053152424823566</c:v>
                </c:pt>
                <c:pt idx="4464">
                  <c:v>-17.411073811157621</c:v>
                </c:pt>
                <c:pt idx="4465">
                  <c:v>-17.3153219003907</c:v>
                </c:pt>
                <c:pt idx="4466">
                  <c:v>-18.686255500747393</c:v>
                </c:pt>
                <c:pt idx="4467">
                  <c:v>-16.875438293715888</c:v>
                </c:pt>
                <c:pt idx="4468">
                  <c:v>-18.808192665758725</c:v>
                </c:pt>
                <c:pt idx="4469">
                  <c:v>-18.435406344906369</c:v>
                </c:pt>
                <c:pt idx="4470">
                  <c:v>-18.636894007353476</c:v>
                </c:pt>
                <c:pt idx="4471">
                  <c:v>-17.284295053134883</c:v>
                </c:pt>
                <c:pt idx="4472">
                  <c:v>-17.097315848801372</c:v>
                </c:pt>
                <c:pt idx="4473">
                  <c:v>-16.444746314664371</c:v>
                </c:pt>
                <c:pt idx="4474">
                  <c:v>-17.092348156148546</c:v>
                </c:pt>
                <c:pt idx="4475">
                  <c:v>-17.138565601567279</c:v>
                </c:pt>
                <c:pt idx="4476">
                  <c:v>-16.445789849110042</c:v>
                </c:pt>
                <c:pt idx="4477">
                  <c:v>-14.949733926572662</c:v>
                </c:pt>
                <c:pt idx="4478">
                  <c:v>-13.733590581478893</c:v>
                </c:pt>
                <c:pt idx="4479">
                  <c:v>-16.567449197028509</c:v>
                </c:pt>
                <c:pt idx="4480">
                  <c:v>-18.619395976636042</c:v>
                </c:pt>
                <c:pt idx="4481">
                  <c:v>-16.838985392494578</c:v>
                </c:pt>
                <c:pt idx="4482">
                  <c:v>-18.803668366059355</c:v>
                </c:pt>
                <c:pt idx="4483">
                  <c:v>-18.436779043424394</c:v>
                </c:pt>
                <c:pt idx="4484">
                  <c:v>-16.536676251067547</c:v>
                </c:pt>
                <c:pt idx="4485">
                  <c:v>-16.314517020232415</c:v>
                </c:pt>
                <c:pt idx="4486">
                  <c:v>-18.215479486008007</c:v>
                </c:pt>
                <c:pt idx="4487">
                  <c:v>-16.700451005564901</c:v>
                </c:pt>
                <c:pt idx="4488">
                  <c:v>-18.455018745628877</c:v>
                </c:pt>
                <c:pt idx="4489">
                  <c:v>-16.360578502211865</c:v>
                </c:pt>
                <c:pt idx="4490">
                  <c:v>-17.024230359941612</c:v>
                </c:pt>
                <c:pt idx="4491">
                  <c:v>-17.598361282305632</c:v>
                </c:pt>
                <c:pt idx="4492">
                  <c:v>-16.837954739712586</c:v>
                </c:pt>
                <c:pt idx="4493">
                  <c:v>-15.413042507173486</c:v>
                </c:pt>
                <c:pt idx="4494">
                  <c:v>-17.591015606477413</c:v>
                </c:pt>
                <c:pt idx="4495">
                  <c:v>-16.497999603187054</c:v>
                </c:pt>
                <c:pt idx="4496">
                  <c:v>-16.892702588765133</c:v>
                </c:pt>
                <c:pt idx="4497">
                  <c:v>-17.221484804767897</c:v>
                </c:pt>
                <c:pt idx="4498">
                  <c:v>-16.370092255511736</c:v>
                </c:pt>
                <c:pt idx="4499">
                  <c:v>-15.70078324062888</c:v>
                </c:pt>
                <c:pt idx="4500">
                  <c:v>-17.836832977714039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-12.273774231594871</c:v>
                </c:pt>
                <c:pt idx="4517">
                  <c:v>-12.628509799233143</c:v>
                </c:pt>
                <c:pt idx="4518">
                  <c:v>-11.156379421587189</c:v>
                </c:pt>
                <c:pt idx="4519">
                  <c:v>-13.98667777047558</c:v>
                </c:pt>
                <c:pt idx="4520">
                  <c:v>-11.671701842413313</c:v>
                </c:pt>
                <c:pt idx="4521">
                  <c:v>-13.507394367080451</c:v>
                </c:pt>
                <c:pt idx="4522">
                  <c:v>-12.65455694094544</c:v>
                </c:pt>
                <c:pt idx="4523">
                  <c:v>-10.87465414644339</c:v>
                </c:pt>
                <c:pt idx="4524">
                  <c:v>-9.5626475086710343</c:v>
                </c:pt>
                <c:pt idx="4525">
                  <c:v>-11.028681929553386</c:v>
                </c:pt>
                <c:pt idx="4526">
                  <c:v>-13.108802532317895</c:v>
                </c:pt>
                <c:pt idx="4527">
                  <c:v>-13.72204585603231</c:v>
                </c:pt>
                <c:pt idx="4528">
                  <c:v>-12.256234279986529</c:v>
                </c:pt>
                <c:pt idx="4529">
                  <c:v>-10.792060473702804</c:v>
                </c:pt>
                <c:pt idx="4530">
                  <c:v>-11.301497459388884</c:v>
                </c:pt>
                <c:pt idx="4531">
                  <c:v>-14.398661879590691</c:v>
                </c:pt>
                <c:pt idx="4532">
                  <c:v>-12.510158245361708</c:v>
                </c:pt>
                <c:pt idx="4533">
                  <c:v>-10.076575782683904</c:v>
                </c:pt>
                <c:pt idx="4534">
                  <c:v>-12.426940115311481</c:v>
                </c:pt>
                <c:pt idx="4535">
                  <c:v>-8.0636541743651833</c:v>
                </c:pt>
                <c:pt idx="4536">
                  <c:v>-7.1979131056659753</c:v>
                </c:pt>
                <c:pt idx="4537">
                  <c:v>-4.1910661403226186</c:v>
                </c:pt>
                <c:pt idx="4538">
                  <c:v>-11.479396152425579</c:v>
                </c:pt>
                <c:pt idx="4539">
                  <c:v>-10.92741620696961</c:v>
                </c:pt>
                <c:pt idx="4540">
                  <c:v>-10.648522343600234</c:v>
                </c:pt>
                <c:pt idx="4541">
                  <c:v>-15.33903445138094</c:v>
                </c:pt>
                <c:pt idx="4542">
                  <c:v>-11.855739950272437</c:v>
                </c:pt>
                <c:pt idx="4543">
                  <c:v>-12.634245348621334</c:v>
                </c:pt>
                <c:pt idx="4544">
                  <c:v>-12.551689266520043</c:v>
                </c:pt>
                <c:pt idx="4545">
                  <c:v>-13.368772128807905</c:v>
                </c:pt>
                <c:pt idx="4546">
                  <c:v>-14.225691451426428</c:v>
                </c:pt>
                <c:pt idx="4547">
                  <c:v>-15.464026061341428</c:v>
                </c:pt>
                <c:pt idx="4548">
                  <c:v>-13.663094853977782</c:v>
                </c:pt>
                <c:pt idx="4549">
                  <c:v>-12.429300727815644</c:v>
                </c:pt>
                <c:pt idx="4550">
                  <c:v>-15.570618442447085</c:v>
                </c:pt>
                <c:pt idx="4551">
                  <c:v>-11.283703922897985</c:v>
                </c:pt>
                <c:pt idx="4552">
                  <c:v>-14.35283307015834</c:v>
                </c:pt>
                <c:pt idx="4553">
                  <c:v>-14.594625087747772</c:v>
                </c:pt>
                <c:pt idx="4554">
                  <c:v>-14.918054544911683</c:v>
                </c:pt>
                <c:pt idx="4555">
                  <c:v>-16.145134665730438</c:v>
                </c:pt>
                <c:pt idx="4556">
                  <c:v>-13.389225296099539</c:v>
                </c:pt>
                <c:pt idx="4557">
                  <c:v>-12.897380867507309</c:v>
                </c:pt>
                <c:pt idx="4558">
                  <c:v>-13.343397038152034</c:v>
                </c:pt>
                <c:pt idx="4559">
                  <c:v>-14.383896584291506</c:v>
                </c:pt>
                <c:pt idx="4560">
                  <c:v>-16.644880297068084</c:v>
                </c:pt>
                <c:pt idx="4561">
                  <c:v>-13.136058534404583</c:v>
                </c:pt>
                <c:pt idx="4562">
                  <c:v>-14.207033187630259</c:v>
                </c:pt>
                <c:pt idx="4563">
                  <c:v>-14.793675632931809</c:v>
                </c:pt>
                <c:pt idx="4564">
                  <c:v>-12.486979619196063</c:v>
                </c:pt>
                <c:pt idx="4565">
                  <c:v>-14.970327173826263</c:v>
                </c:pt>
                <c:pt idx="4566">
                  <c:v>-16.203756309586424</c:v>
                </c:pt>
                <c:pt idx="4567">
                  <c:v>-13.793433844341962</c:v>
                </c:pt>
                <c:pt idx="4568">
                  <c:v>-14.955743937397528</c:v>
                </c:pt>
                <c:pt idx="4569">
                  <c:v>-16.758906600815862</c:v>
                </c:pt>
                <c:pt idx="4570">
                  <c:v>-16.349621634861251</c:v>
                </c:pt>
                <c:pt idx="4571">
                  <c:v>-15.694055780880262</c:v>
                </c:pt>
                <c:pt idx="4572">
                  <c:v>-15.12455883714847</c:v>
                </c:pt>
                <c:pt idx="4573">
                  <c:v>-15.822022279424345</c:v>
                </c:pt>
                <c:pt idx="4574">
                  <c:v>-18.992511431058119</c:v>
                </c:pt>
                <c:pt idx="4575">
                  <c:v>-14.047692752871626</c:v>
                </c:pt>
                <c:pt idx="4576">
                  <c:v>-17.170122349920348</c:v>
                </c:pt>
                <c:pt idx="4577">
                  <c:v>-16.250632180342109</c:v>
                </c:pt>
                <c:pt idx="4578">
                  <c:v>-14.087076678540143</c:v>
                </c:pt>
                <c:pt idx="4579">
                  <c:v>-16.578300024018063</c:v>
                </c:pt>
                <c:pt idx="4580">
                  <c:v>-15.657801701614517</c:v>
                </c:pt>
                <c:pt idx="4581">
                  <c:v>-14.074405187331649</c:v>
                </c:pt>
                <c:pt idx="4582">
                  <c:v>-13.574816183080657</c:v>
                </c:pt>
                <c:pt idx="4583">
                  <c:v>-15.588144290526543</c:v>
                </c:pt>
                <c:pt idx="4584">
                  <c:v>-13.486212904650529</c:v>
                </c:pt>
                <c:pt idx="4585">
                  <c:v>-12.311688750961366</c:v>
                </c:pt>
                <c:pt idx="4586">
                  <c:v>-13.489261153491498</c:v>
                </c:pt>
                <c:pt idx="4587">
                  <c:v>-17.307362344134162</c:v>
                </c:pt>
                <c:pt idx="4588">
                  <c:v>-16.555424637273063</c:v>
                </c:pt>
                <c:pt idx="4589">
                  <c:v>-11.7332676423257</c:v>
                </c:pt>
                <c:pt idx="4590">
                  <c:v>-13.473824791121842</c:v>
                </c:pt>
                <c:pt idx="4591">
                  <c:v>-13.798951458724332</c:v>
                </c:pt>
                <c:pt idx="4592">
                  <c:v>-13.62867990210907</c:v>
                </c:pt>
                <c:pt idx="4593">
                  <c:v>-16.71473344784863</c:v>
                </c:pt>
                <c:pt idx="4594">
                  <c:v>-15.88109913507833</c:v>
                </c:pt>
                <c:pt idx="4595">
                  <c:v>-18.657601375624836</c:v>
                </c:pt>
                <c:pt idx="4596">
                  <c:v>-13.762547693499073</c:v>
                </c:pt>
                <c:pt idx="4597">
                  <c:v>-11.59519249821733</c:v>
                </c:pt>
                <c:pt idx="4598">
                  <c:v>-15.605088174977936</c:v>
                </c:pt>
                <c:pt idx="4599">
                  <c:v>-11.30413601433338</c:v>
                </c:pt>
                <c:pt idx="4600">
                  <c:v>-12.219557008818811</c:v>
                </c:pt>
                <c:pt idx="4601">
                  <c:v>-10.741194887917118</c:v>
                </c:pt>
                <c:pt idx="4602">
                  <c:v>-12.343705003564537</c:v>
                </c:pt>
                <c:pt idx="4603">
                  <c:v>-10.388419626172436</c:v>
                </c:pt>
                <c:pt idx="4604">
                  <c:v>-12.627018124086135</c:v>
                </c:pt>
                <c:pt idx="4605">
                  <c:v>-14.14270599471638</c:v>
                </c:pt>
                <c:pt idx="4606">
                  <c:v>-10.09432291100984</c:v>
                </c:pt>
                <c:pt idx="4607">
                  <c:v>-12.667497176727011</c:v>
                </c:pt>
                <c:pt idx="4608">
                  <c:v>-12.166555346928362</c:v>
                </c:pt>
                <c:pt idx="4609">
                  <c:v>-12.247521014116501</c:v>
                </c:pt>
                <c:pt idx="4610">
                  <c:v>-14.82934066514008</c:v>
                </c:pt>
                <c:pt idx="4611">
                  <c:v>-12.406061421838785</c:v>
                </c:pt>
                <c:pt idx="4612">
                  <c:v>-11.407675789018867</c:v>
                </c:pt>
                <c:pt idx="4613">
                  <c:v>-10.909474783476981</c:v>
                </c:pt>
                <c:pt idx="4614">
                  <c:v>-13.518810874057635</c:v>
                </c:pt>
                <c:pt idx="4615">
                  <c:v>-16.830201091108393</c:v>
                </c:pt>
                <c:pt idx="4616">
                  <c:v>-13.079628235727796</c:v>
                </c:pt>
                <c:pt idx="4617">
                  <c:v>-12.164637583188778</c:v>
                </c:pt>
                <c:pt idx="4618">
                  <c:v>-12.161893999606946</c:v>
                </c:pt>
                <c:pt idx="4619">
                  <c:v>-13.480450099305926</c:v>
                </c:pt>
                <c:pt idx="4620">
                  <c:v>-11.581678521582035</c:v>
                </c:pt>
                <c:pt idx="4621">
                  <c:v>-13.49469674982447</c:v>
                </c:pt>
                <c:pt idx="4622">
                  <c:v>-13.89857605117686</c:v>
                </c:pt>
                <c:pt idx="4623">
                  <c:v>-11.921429423836344</c:v>
                </c:pt>
                <c:pt idx="4624">
                  <c:v>-12.828611047252707</c:v>
                </c:pt>
                <c:pt idx="4625">
                  <c:v>-17.370826077170022</c:v>
                </c:pt>
                <c:pt idx="4626">
                  <c:v>-18.367323345945806</c:v>
                </c:pt>
                <c:pt idx="4627">
                  <c:v>-17.864203502214878</c:v>
                </c:pt>
                <c:pt idx="4628">
                  <c:v>-12.861482304125275</c:v>
                </c:pt>
                <c:pt idx="4629">
                  <c:v>-12.775286373343988</c:v>
                </c:pt>
                <c:pt idx="4630">
                  <c:v>-14.356466510863356</c:v>
                </c:pt>
                <c:pt idx="4631">
                  <c:v>-16.279523025285926</c:v>
                </c:pt>
                <c:pt idx="4632">
                  <c:v>-16.8658480167569</c:v>
                </c:pt>
                <c:pt idx="4633">
                  <c:v>-16.697362132700619</c:v>
                </c:pt>
                <c:pt idx="4634">
                  <c:v>-19.990364769525513</c:v>
                </c:pt>
                <c:pt idx="4635">
                  <c:v>-14.550380732112899</c:v>
                </c:pt>
                <c:pt idx="4636">
                  <c:v>-13.871868264298428</c:v>
                </c:pt>
                <c:pt idx="4637">
                  <c:v>-14.462496405048114</c:v>
                </c:pt>
                <c:pt idx="4638">
                  <c:v>-13.866499230798581</c:v>
                </c:pt>
                <c:pt idx="4639">
                  <c:v>-16.491652173666807</c:v>
                </c:pt>
                <c:pt idx="4640">
                  <c:v>-11.645142940966252</c:v>
                </c:pt>
                <c:pt idx="4641">
                  <c:v>-8.5100951688164059</c:v>
                </c:pt>
                <c:pt idx="4642">
                  <c:v>-9.3465154258119583</c:v>
                </c:pt>
                <c:pt idx="4643">
                  <c:v>-7.3269466710416964</c:v>
                </c:pt>
                <c:pt idx="4644">
                  <c:v>-8.419190973692821</c:v>
                </c:pt>
                <c:pt idx="4645">
                  <c:v>-9.8477061817939102</c:v>
                </c:pt>
                <c:pt idx="4646">
                  <c:v>-11.711385317487839</c:v>
                </c:pt>
                <c:pt idx="4647">
                  <c:v>-13.068655254114674</c:v>
                </c:pt>
                <c:pt idx="4648">
                  <c:v>-12.303318446947742</c:v>
                </c:pt>
                <c:pt idx="4649">
                  <c:v>-14.427703573032886</c:v>
                </c:pt>
                <c:pt idx="4650">
                  <c:v>-13.179676942442711</c:v>
                </c:pt>
                <c:pt idx="4651">
                  <c:v>-10.369104527285344</c:v>
                </c:pt>
                <c:pt idx="4652">
                  <c:v>-9.1748994675981521</c:v>
                </c:pt>
                <c:pt idx="4653">
                  <c:v>-13.413354924417035</c:v>
                </c:pt>
                <c:pt idx="4654">
                  <c:v>-12.98337356657521</c:v>
                </c:pt>
                <c:pt idx="4655">
                  <c:v>-13.573110997799631</c:v>
                </c:pt>
                <c:pt idx="4656">
                  <c:v>-11.631367929699991</c:v>
                </c:pt>
                <c:pt idx="4657">
                  <c:v>-11.123061637297724</c:v>
                </c:pt>
                <c:pt idx="4658">
                  <c:v>-12.972636836202582</c:v>
                </c:pt>
                <c:pt idx="4659">
                  <c:v>-12.378855343327814</c:v>
                </c:pt>
                <c:pt idx="4660">
                  <c:v>-13.724845591171288</c:v>
                </c:pt>
                <c:pt idx="4661">
                  <c:v>-15.671305643521919</c:v>
                </c:pt>
                <c:pt idx="4662">
                  <c:v>-14.90794464494229</c:v>
                </c:pt>
                <c:pt idx="4663">
                  <c:v>-12.202546128552058</c:v>
                </c:pt>
                <c:pt idx="4664">
                  <c:v>-15.067272949521794</c:v>
                </c:pt>
                <c:pt idx="4665">
                  <c:v>-14.305003922670039</c:v>
                </c:pt>
                <c:pt idx="4666">
                  <c:v>-12.194489770631662</c:v>
                </c:pt>
                <c:pt idx="4667">
                  <c:v>-10.847126095031854</c:v>
                </c:pt>
                <c:pt idx="4668">
                  <c:v>-13.085734419730215</c:v>
                </c:pt>
                <c:pt idx="4669">
                  <c:v>-14.669709145055094</c:v>
                </c:pt>
                <c:pt idx="4670">
                  <c:v>-15.337032019058825</c:v>
                </c:pt>
                <c:pt idx="4671">
                  <c:v>-14.581168020791665</c:v>
                </c:pt>
                <c:pt idx="4672">
                  <c:v>-13.99267258501186</c:v>
                </c:pt>
                <c:pt idx="4673">
                  <c:v>-15.32891941012258</c:v>
                </c:pt>
                <c:pt idx="4674">
                  <c:v>-14.409241127083078</c:v>
                </c:pt>
                <c:pt idx="4675">
                  <c:v>-13.57034764843047</c:v>
                </c:pt>
                <c:pt idx="4676">
                  <c:v>-16.847013109902946</c:v>
                </c:pt>
                <c:pt idx="4677">
                  <c:v>-16.76176671716712</c:v>
                </c:pt>
                <c:pt idx="4678">
                  <c:v>-16.594002664275649</c:v>
                </c:pt>
                <c:pt idx="4679">
                  <c:v>-13.242310739428831</c:v>
                </c:pt>
                <c:pt idx="4680">
                  <c:v>-13.830945411610628</c:v>
                </c:pt>
                <c:pt idx="4681">
                  <c:v>-13.071480508415334</c:v>
                </c:pt>
                <c:pt idx="4682">
                  <c:v>-13.234245904263844</c:v>
                </c:pt>
                <c:pt idx="4683">
                  <c:v>-13.397047312371797</c:v>
                </c:pt>
                <c:pt idx="4684">
                  <c:v>-13.98545953831308</c:v>
                </c:pt>
                <c:pt idx="4685">
                  <c:v>-14.900144819484922</c:v>
                </c:pt>
                <c:pt idx="4686">
                  <c:v>-16.92605763247866</c:v>
                </c:pt>
                <c:pt idx="4687">
                  <c:v>-15.117239523707212</c:v>
                </c:pt>
                <c:pt idx="4688">
                  <c:v>-14.114573310059313</c:v>
                </c:pt>
                <c:pt idx="4689">
                  <c:v>-13.07593800385348</c:v>
                </c:pt>
                <c:pt idx="4690">
                  <c:v>-11.63893434615693</c:v>
                </c:pt>
                <c:pt idx="4691">
                  <c:v>-13.152960444149357</c:v>
                </c:pt>
                <c:pt idx="4692">
                  <c:v>-12.63895137052441</c:v>
                </c:pt>
                <c:pt idx="4693">
                  <c:v>-12.718779501488825</c:v>
                </c:pt>
                <c:pt idx="4694">
                  <c:v>-12.36742615503772</c:v>
                </c:pt>
                <c:pt idx="4695">
                  <c:v>-13.713405279296239</c:v>
                </c:pt>
                <c:pt idx="4696">
                  <c:v>-13.710718099810947</c:v>
                </c:pt>
                <c:pt idx="4697">
                  <c:v>-15.575073271948895</c:v>
                </c:pt>
                <c:pt idx="4698">
                  <c:v>-14.216586058066241</c:v>
                </c:pt>
                <c:pt idx="4699">
                  <c:v>-13.620155798067572</c:v>
                </c:pt>
                <c:pt idx="4700">
                  <c:v>-14.293603499973869</c:v>
                </c:pt>
                <c:pt idx="4701">
                  <c:v>-13.532300308881531</c:v>
                </c:pt>
                <c:pt idx="4702">
                  <c:v>-14.205865391076259</c:v>
                </c:pt>
                <c:pt idx="4703">
                  <c:v>-14.285556495676246</c:v>
                </c:pt>
                <c:pt idx="4704">
                  <c:v>-14.28287407022799</c:v>
                </c:pt>
                <c:pt idx="4705">
                  <c:v>-15.553680402415921</c:v>
                </c:pt>
                <c:pt idx="4706">
                  <c:v>-14.468873436270769</c:v>
                </c:pt>
                <c:pt idx="4707">
                  <c:v>-13.787600008627123</c:v>
                </c:pt>
                <c:pt idx="4708">
                  <c:v>-13.784924647620755</c:v>
                </c:pt>
                <c:pt idx="4709">
                  <c:v>-13.104755244814442</c:v>
                </c:pt>
                <c:pt idx="4710">
                  <c:v>-13.861808793460114</c:v>
                </c:pt>
                <c:pt idx="4711">
                  <c:v>-11.830306237570767</c:v>
                </c:pt>
                <c:pt idx="4712">
                  <c:v>-14.745060233563891</c:v>
                </c:pt>
                <c:pt idx="4713">
                  <c:v>-13.985565426884023</c:v>
                </c:pt>
                <c:pt idx="4714">
                  <c:v>-13.309733397457421</c:v>
                </c:pt>
                <c:pt idx="4715">
                  <c:v>-13.389802579273237</c:v>
                </c:pt>
                <c:pt idx="4716">
                  <c:v>-15.06015646934884</c:v>
                </c:pt>
                <c:pt idx="4717">
                  <c:v>-14.89218801318475</c:v>
                </c:pt>
                <c:pt idx="4718">
                  <c:v>-15.646416134933133</c:v>
                </c:pt>
                <c:pt idx="4719">
                  <c:v>-13.969451128858054</c:v>
                </c:pt>
                <c:pt idx="4720">
                  <c:v>-14.723581635455048</c:v>
                </c:pt>
                <c:pt idx="4721">
                  <c:v>-16.072610297849678</c:v>
                </c:pt>
                <c:pt idx="4722">
                  <c:v>-16.829674628990688</c:v>
                </c:pt>
                <c:pt idx="4723">
                  <c:v>-17.50553593407858</c:v>
                </c:pt>
                <c:pt idx="4724">
                  <c:v>-12.14688876197124</c:v>
                </c:pt>
                <c:pt idx="4725">
                  <c:v>-11.467889581830605</c:v>
                </c:pt>
                <c:pt idx="4726">
                  <c:v>-10.790000693248658</c:v>
                </c:pt>
                <c:pt idx="4727">
                  <c:v>-10.704785463641201</c:v>
                </c:pt>
                <c:pt idx="4728">
                  <c:v>-13.11053339823593</c:v>
                </c:pt>
                <c:pt idx="4729">
                  <c:v>-12.517617732063627</c:v>
                </c:pt>
                <c:pt idx="4730">
                  <c:v>-13.861783604061202</c:v>
                </c:pt>
                <c:pt idx="4731">
                  <c:v>-13.185100617942226</c:v>
                </c:pt>
                <c:pt idx="4732">
                  <c:v>-13.856404192256377</c:v>
                </c:pt>
                <c:pt idx="4733">
                  <c:v>-14.446413510293496</c:v>
                </c:pt>
                <c:pt idx="4734">
                  <c:v>-13.768500194343687</c:v>
                </c:pt>
                <c:pt idx="4735">
                  <c:v>-14.441044036710991</c:v>
                </c:pt>
                <c:pt idx="4736">
                  <c:v>-14.438359231582581</c:v>
                </c:pt>
                <c:pt idx="4737">
                  <c:v>-11.921098334279122</c:v>
                </c:pt>
                <c:pt idx="4738">
                  <c:v>-12.675244097381437</c:v>
                </c:pt>
                <c:pt idx="4739">
                  <c:v>-11.998324660732578</c:v>
                </c:pt>
                <c:pt idx="4740">
                  <c:v>-11.995635770324043</c:v>
                </c:pt>
                <c:pt idx="4741">
                  <c:v>-11.23712460490151</c:v>
                </c:pt>
                <c:pt idx="4742">
                  <c:v>-12.582015339992722</c:v>
                </c:pt>
                <c:pt idx="4743">
                  <c:v>-12.661814374700043</c:v>
                </c:pt>
                <c:pt idx="4744">
                  <c:v>-11.902290456891933</c:v>
                </c:pt>
                <c:pt idx="4745">
                  <c:v>-11.899603433759694</c:v>
                </c:pt>
                <c:pt idx="4746">
                  <c:v>-11.896916364708886</c:v>
                </c:pt>
                <c:pt idx="4747">
                  <c:v>-11.976812251406955</c:v>
                </c:pt>
                <c:pt idx="4748">
                  <c:v>-14.000260312529463</c:v>
                </c:pt>
                <c:pt idx="4749">
                  <c:v>-12.48076774897163</c:v>
                </c:pt>
                <c:pt idx="4750">
                  <c:v>-14.426136623577804</c:v>
                </c:pt>
                <c:pt idx="4751">
                  <c:v>-15.102535264245489</c:v>
                </c:pt>
                <c:pt idx="4752">
                  <c:v>-14.884480749235991</c:v>
                </c:pt>
                <c:pt idx="4753">
                  <c:v>-12.719470988112334</c:v>
                </c:pt>
                <c:pt idx="4754">
                  <c:v>-13.24293363025572</c:v>
                </c:pt>
                <c:pt idx="4755">
                  <c:v>-13.321327551226204</c:v>
                </c:pt>
                <c:pt idx="4756">
                  <c:v>-11.175725978676383</c:v>
                </c:pt>
                <c:pt idx="4757">
                  <c:v>-11.12110701121037</c:v>
                </c:pt>
                <c:pt idx="4758">
                  <c:v>-11.486866246591489</c:v>
                </c:pt>
                <c:pt idx="4759">
                  <c:v>-14.779433621502903</c:v>
                </c:pt>
                <c:pt idx="4760">
                  <c:v>-12.753295029428045</c:v>
                </c:pt>
                <c:pt idx="4761">
                  <c:v>-16.167251203793057</c:v>
                </c:pt>
                <c:pt idx="4762">
                  <c:v>-16.748005568663757</c:v>
                </c:pt>
                <c:pt idx="4763">
                  <c:v>-12.746651917706913</c:v>
                </c:pt>
                <c:pt idx="4764">
                  <c:v>-15.827355907758829</c:v>
                </c:pt>
                <c:pt idx="4765">
                  <c:v>-16.572950071148625</c:v>
                </c:pt>
                <c:pt idx="4766">
                  <c:v>-14.98661554004957</c:v>
                </c:pt>
                <c:pt idx="4767">
                  <c:v>-13.484189913763657</c:v>
                </c:pt>
                <c:pt idx="4768">
                  <c:v>-13.403218553142324</c:v>
                </c:pt>
                <c:pt idx="4769">
                  <c:v>-13.821714277659339</c:v>
                </c:pt>
                <c:pt idx="4770">
                  <c:v>-15.645670697345849</c:v>
                </c:pt>
                <c:pt idx="4771">
                  <c:v>-17.55505320784232</c:v>
                </c:pt>
                <c:pt idx="4772">
                  <c:v>-16.722410792614028</c:v>
                </c:pt>
                <c:pt idx="4773">
                  <c:v>-13.884790513751796</c:v>
                </c:pt>
                <c:pt idx="4774">
                  <c:v>-13.131051265997485</c:v>
                </c:pt>
                <c:pt idx="4775">
                  <c:v>-15.218481844177404</c:v>
                </c:pt>
                <c:pt idx="4776">
                  <c:v>-14.5456404710676</c:v>
                </c:pt>
                <c:pt idx="4777">
                  <c:v>-13.873914368368787</c:v>
                </c:pt>
                <c:pt idx="4778">
                  <c:v>-13.286448942835705</c:v>
                </c:pt>
                <c:pt idx="4779">
                  <c:v>-14.617059619895372</c:v>
                </c:pt>
                <c:pt idx="4780">
                  <c:v>-13.451298673900965</c:v>
                </c:pt>
                <c:pt idx="4781">
                  <c:v>-13.448561722022532</c:v>
                </c:pt>
                <c:pt idx="4782">
                  <c:v>-16.861112836883876</c:v>
                </c:pt>
                <c:pt idx="4783">
                  <c:v>-19.296431650561317</c:v>
                </c:pt>
                <c:pt idx="4784">
                  <c:v>-13.885847520184143</c:v>
                </c:pt>
                <c:pt idx="4785">
                  <c:v>-12.369841092033312</c:v>
                </c:pt>
                <c:pt idx="4786">
                  <c:v>-12.367137495706629</c:v>
                </c:pt>
                <c:pt idx="4787">
                  <c:v>-12.529598125875964</c:v>
                </c:pt>
                <c:pt idx="4788">
                  <c:v>-11.854489133411334</c:v>
                </c:pt>
                <c:pt idx="4789">
                  <c:v>-13.789970190445274</c:v>
                </c:pt>
                <c:pt idx="4790">
                  <c:v>-13.62257218198738</c:v>
                </c:pt>
                <c:pt idx="4791">
                  <c:v>-14.13152707455265</c:v>
                </c:pt>
                <c:pt idx="4792">
                  <c:v>-14.477982511093614</c:v>
                </c:pt>
                <c:pt idx="4793">
                  <c:v>-14.393268591751621</c:v>
                </c:pt>
                <c:pt idx="4794">
                  <c:v>-14.308570620518367</c:v>
                </c:pt>
                <c:pt idx="4795">
                  <c:v>-12.950839505837394</c:v>
                </c:pt>
                <c:pt idx="4796">
                  <c:v>-13.762504351311691</c:v>
                </c:pt>
                <c:pt idx="4797">
                  <c:v>-13.434330876916647</c:v>
                </c:pt>
                <c:pt idx="4798">
                  <c:v>-12.674660665078591</c:v>
                </c:pt>
                <c:pt idx="4799">
                  <c:v>-11.998465794436015</c:v>
                </c:pt>
                <c:pt idx="4800">
                  <c:v>-0.8534829585969419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-17.01297307051118</c:v>
                </c:pt>
                <c:pt idx="4817">
                  <c:v>-13.75374542263944</c:v>
                </c:pt>
                <c:pt idx="4818">
                  <c:v>-14.420728795464129</c:v>
                </c:pt>
                <c:pt idx="4819">
                  <c:v>-16.205535608887658</c:v>
                </c:pt>
                <c:pt idx="4820">
                  <c:v>-14.766929513385548</c:v>
                </c:pt>
                <c:pt idx="4821">
                  <c:v>-19.712028603397812</c:v>
                </c:pt>
                <c:pt idx="4822">
                  <c:v>-21.503665120586447</c:v>
                </c:pt>
                <c:pt idx="4823">
                  <c:v>-15.294820785586126</c:v>
                </c:pt>
                <c:pt idx="4824">
                  <c:v>-15.779786350266477</c:v>
                </c:pt>
                <c:pt idx="4825">
                  <c:v>-16.878978840667514</c:v>
                </c:pt>
                <c:pt idx="4826">
                  <c:v>-13.904817694527992</c:v>
                </c:pt>
                <c:pt idx="4827">
                  <c:v>-14.642496546076472</c:v>
                </c:pt>
                <c:pt idx="4828">
                  <c:v>-15.123597878381588</c:v>
                </c:pt>
                <c:pt idx="4829">
                  <c:v>-15.283726929252225</c:v>
                </c:pt>
                <c:pt idx="4830">
                  <c:v>-15.105546253598732</c:v>
                </c:pt>
                <c:pt idx="4831">
                  <c:v>-13.890875703179518</c:v>
                </c:pt>
                <c:pt idx="4832">
                  <c:v>-14.774525661374355</c:v>
                </c:pt>
                <c:pt idx="4833">
                  <c:v>-12.391266112422272</c:v>
                </c:pt>
                <c:pt idx="4834">
                  <c:v>-15.77220139720157</c:v>
                </c:pt>
                <c:pt idx="4835">
                  <c:v>-15.769403532780416</c:v>
                </c:pt>
                <c:pt idx="4836">
                  <c:v>-12.3175439604438</c:v>
                </c:pt>
                <c:pt idx="4837">
                  <c:v>-13.661080280103306</c:v>
                </c:pt>
                <c:pt idx="4838">
                  <c:v>-15.354500139772426</c:v>
                </c:pt>
                <c:pt idx="4839">
                  <c:v>-15.619157821680346</c:v>
                </c:pt>
                <c:pt idx="4840">
                  <c:v>-15.30631189729047</c:v>
                </c:pt>
                <c:pt idx="4841">
                  <c:v>-12.531120505038416</c:v>
                </c:pt>
                <c:pt idx="4842">
                  <c:v>-14.667200449211123</c:v>
                </c:pt>
                <c:pt idx="4843">
                  <c:v>-16.288911832464692</c:v>
                </c:pt>
                <c:pt idx="4844">
                  <c:v>-14.585258039668588</c:v>
                </c:pt>
                <c:pt idx="4845">
                  <c:v>-16.758486152972182</c:v>
                </c:pt>
                <c:pt idx="4846">
                  <c:v>-19.42380483422221</c:v>
                </c:pt>
                <c:pt idx="4847">
                  <c:v>-21.861013263919631</c:v>
                </c:pt>
                <c:pt idx="4848">
                  <c:v>-16.430402133041753</c:v>
                </c:pt>
                <c:pt idx="4849">
                  <c:v>-12.912098565472661</c:v>
                </c:pt>
                <c:pt idx="4850">
                  <c:v>-16.919565631780642</c:v>
                </c:pt>
                <c:pt idx="4851">
                  <c:v>-14.848382996445253</c:v>
                </c:pt>
                <c:pt idx="4852">
                  <c:v>-15.419931482457287</c:v>
                </c:pt>
                <c:pt idx="4853">
                  <c:v>-10.305540507592013</c:v>
                </c:pt>
                <c:pt idx="4854">
                  <c:v>-14.550641140205698</c:v>
                </c:pt>
                <c:pt idx="4855">
                  <c:v>-15.713130186687522</c:v>
                </c:pt>
                <c:pt idx="4856">
                  <c:v>-15.792967952435902</c:v>
                </c:pt>
                <c:pt idx="4857">
                  <c:v>-15.547879757678857</c:v>
                </c:pt>
                <c:pt idx="4858">
                  <c:v>-12.141995469913127</c:v>
                </c:pt>
                <c:pt idx="4859">
                  <c:v>-14.48871006743866</c:v>
                </c:pt>
                <c:pt idx="4860">
                  <c:v>-16.434208787659372</c:v>
                </c:pt>
                <c:pt idx="4861">
                  <c:v>-15.35672754152165</c:v>
                </c:pt>
                <c:pt idx="4862">
                  <c:v>-22.338020872504785</c:v>
                </c:pt>
                <c:pt idx="4863">
                  <c:v>-18.335164649508442</c:v>
                </c:pt>
                <c:pt idx="4864">
                  <c:v>-11.977315031784201</c:v>
                </c:pt>
                <c:pt idx="4865">
                  <c:v>-17.225905116346439</c:v>
                </c:pt>
                <c:pt idx="4866">
                  <c:v>-20.719676800596972</c:v>
                </c:pt>
                <c:pt idx="4867">
                  <c:v>-16.185360399748788</c:v>
                </c:pt>
                <c:pt idx="4868">
                  <c:v>-15.55699880087559</c:v>
                </c:pt>
                <c:pt idx="4869">
                  <c:v>-17.797708691186926</c:v>
                </c:pt>
                <c:pt idx="4870">
                  <c:v>-18.626740136903209</c:v>
                </c:pt>
                <c:pt idx="4871">
                  <c:v>-15.918094331836983</c:v>
                </c:pt>
                <c:pt idx="4872">
                  <c:v>-21.128065504218284</c:v>
                </c:pt>
                <c:pt idx="4873">
                  <c:v>-17.005900286607357</c:v>
                </c:pt>
                <c:pt idx="4874">
                  <c:v>-17.846539206944726</c:v>
                </c:pt>
                <c:pt idx="4875">
                  <c:v>-17.418306811146067</c:v>
                </c:pt>
                <c:pt idx="4876">
                  <c:v>-16.480307653269847</c:v>
                </c:pt>
                <c:pt idx="4877">
                  <c:v>-20.14980794625626</c:v>
                </c:pt>
                <c:pt idx="4878">
                  <c:v>-17.468445019835599</c:v>
                </c:pt>
                <c:pt idx="4879">
                  <c:v>-15.599416405430929</c:v>
                </c:pt>
                <c:pt idx="4880">
                  <c:v>-15.015267017930455</c:v>
                </c:pt>
                <c:pt idx="4881">
                  <c:v>-16.904277620131325</c:v>
                </c:pt>
                <c:pt idx="4882">
                  <c:v>-16.616042749115877</c:v>
                </c:pt>
                <c:pt idx="4883">
                  <c:v>-21.215081625417042</c:v>
                </c:pt>
                <c:pt idx="4884">
                  <c:v>-13.37483013237852</c:v>
                </c:pt>
                <c:pt idx="4885">
                  <c:v>-16.85431941918614</c:v>
                </c:pt>
                <c:pt idx="4886">
                  <c:v>-15.769433095934801</c:v>
                </c:pt>
                <c:pt idx="4887">
                  <c:v>-14.216437959354153</c:v>
                </c:pt>
                <c:pt idx="4888">
                  <c:v>-14.865048615523847</c:v>
                </c:pt>
                <c:pt idx="4889">
                  <c:v>-15.862232357099856</c:v>
                </c:pt>
                <c:pt idx="4890">
                  <c:v>-16.859416044879254</c:v>
                </c:pt>
                <c:pt idx="4891">
                  <c:v>-15.287381178066425</c:v>
                </c:pt>
                <c:pt idx="4892">
                  <c:v>-18.242147709649544</c:v>
                </c:pt>
                <c:pt idx="4893">
                  <c:v>-15.768854921414459</c:v>
                </c:pt>
                <c:pt idx="4894">
                  <c:v>-15.114499413552039</c:v>
                </c:pt>
                <c:pt idx="4895">
                  <c:v>-17.497967425269962</c:v>
                </c:pt>
                <c:pt idx="4896">
                  <c:v>-17.644581997796195</c:v>
                </c:pt>
                <c:pt idx="4897">
                  <c:v>-15.138994586035551</c:v>
                </c:pt>
                <c:pt idx="4898">
                  <c:v>-17.073235143916463</c:v>
                </c:pt>
                <c:pt idx="4899">
                  <c:v>-17.070411757872535</c:v>
                </c:pt>
                <c:pt idx="4900">
                  <c:v>-16.232526388742372</c:v>
                </c:pt>
                <c:pt idx="4901">
                  <c:v>-17.147227853347431</c:v>
                </c:pt>
                <c:pt idx="4902">
                  <c:v>-16.580159242783338</c:v>
                </c:pt>
                <c:pt idx="4903">
                  <c:v>-16.789575093925123</c:v>
                </c:pt>
                <c:pt idx="4904">
                  <c:v>-18.308663693058406</c:v>
                </c:pt>
                <c:pt idx="4905">
                  <c:v>-20.189835752336876</c:v>
                </c:pt>
                <c:pt idx="4906">
                  <c:v>-17.000896473540706</c:v>
                </c:pt>
                <c:pt idx="4907">
                  <c:v>-17.497046039331508</c:v>
                </c:pt>
                <c:pt idx="4908">
                  <c:v>-15.740034154391651</c:v>
                </c:pt>
                <c:pt idx="4909">
                  <c:v>-14.998096597329095</c:v>
                </c:pt>
                <c:pt idx="4910">
                  <c:v>-14.920346010626417</c:v>
                </c:pt>
                <c:pt idx="4911">
                  <c:v>-16.326790417171651</c:v>
                </c:pt>
                <c:pt idx="4912">
                  <c:v>-14.752522581054109</c:v>
                </c:pt>
                <c:pt idx="4913">
                  <c:v>-15.737715705608025</c:v>
                </c:pt>
                <c:pt idx="4914">
                  <c:v>-18.400077600946133</c:v>
                </c:pt>
                <c:pt idx="4915">
                  <c:v>-17.406346514362667</c:v>
                </c:pt>
                <c:pt idx="4916">
                  <c:v>-16.645773245877535</c:v>
                </c:pt>
                <c:pt idx="4917">
                  <c:v>-13.900992141056122</c:v>
                </c:pt>
                <c:pt idx="4918">
                  <c:v>-14.97776165356936</c:v>
                </c:pt>
                <c:pt idx="4919">
                  <c:v>-15.749508246067307</c:v>
                </c:pt>
                <c:pt idx="4920">
                  <c:v>-17.613670288811591</c:v>
                </c:pt>
                <c:pt idx="4921">
                  <c:v>-16.049991557168141</c:v>
                </c:pt>
                <c:pt idx="4922">
                  <c:v>-17.298596193021694</c:v>
                </c:pt>
                <c:pt idx="4923">
                  <c:v>-15.431857587584091</c:v>
                </c:pt>
                <c:pt idx="4924">
                  <c:v>-13.582258633988204</c:v>
                </c:pt>
                <c:pt idx="4925">
                  <c:v>-14.18744321788563</c:v>
                </c:pt>
                <c:pt idx="4926">
                  <c:v>-14.207070813593418</c:v>
                </c:pt>
                <c:pt idx="4927">
                  <c:v>-12.158357729584168</c:v>
                </c:pt>
                <c:pt idx="4928">
                  <c:v>-13.233654814051988</c:v>
                </c:pt>
                <c:pt idx="4929">
                  <c:v>-14.229861415053165</c:v>
                </c:pt>
                <c:pt idx="4930">
                  <c:v>-13.510202761921391</c:v>
                </c:pt>
                <c:pt idx="4931">
                  <c:v>-15.236078030389763</c:v>
                </c:pt>
                <c:pt idx="4932">
                  <c:v>-18.099823609419218</c:v>
                </c:pt>
                <c:pt idx="4933">
                  <c:v>-18.538068189505793</c:v>
                </c:pt>
                <c:pt idx="4934">
                  <c:v>-16.259911666869812</c:v>
                </c:pt>
                <c:pt idx="4935">
                  <c:v>-16.935050774965021</c:v>
                </c:pt>
                <c:pt idx="4936">
                  <c:v>-15.577823097425608</c:v>
                </c:pt>
                <c:pt idx="4937">
                  <c:v>-13.632360884694208</c:v>
                </c:pt>
                <c:pt idx="4938">
                  <c:v>-15.812156805991435</c:v>
                </c:pt>
                <c:pt idx="4939">
                  <c:v>-16.405977027059635</c:v>
                </c:pt>
                <c:pt idx="4940">
                  <c:v>-14.457532972510307</c:v>
                </c:pt>
                <c:pt idx="4941">
                  <c:v>-14.534965454865414</c:v>
                </c:pt>
                <c:pt idx="4942">
                  <c:v>-14.020066384257007</c:v>
                </c:pt>
                <c:pt idx="4943">
                  <c:v>-11.926237282497823</c:v>
                </c:pt>
                <c:pt idx="4944">
                  <c:v>-16.34325815631837</c:v>
                </c:pt>
                <c:pt idx="4945">
                  <c:v>-17.764571298020201</c:v>
                </c:pt>
                <c:pt idx="4946">
                  <c:v>-15.828628601193486</c:v>
                </c:pt>
                <c:pt idx="4947">
                  <c:v>-16.656684831323219</c:v>
                </c:pt>
                <c:pt idx="4948">
                  <c:v>-15.39792729619785</c:v>
                </c:pt>
                <c:pt idx="4949">
                  <c:v>-16.302725030412148</c:v>
                </c:pt>
                <c:pt idx="4950">
                  <c:v>-17.552072231148486</c:v>
                </c:pt>
                <c:pt idx="4951">
                  <c:v>-16.135444325748722</c:v>
                </c:pt>
                <c:pt idx="4952">
                  <c:v>-16.13268353062449</c:v>
                </c:pt>
                <c:pt idx="4953">
                  <c:v>-15.465079675614106</c:v>
                </c:pt>
                <c:pt idx="4954">
                  <c:v>-14.879722640797809</c:v>
                </c:pt>
                <c:pt idx="4955">
                  <c:v>-17.709682666562912</c:v>
                </c:pt>
                <c:pt idx="4956">
                  <c:v>-16.374242279187456</c:v>
                </c:pt>
                <c:pt idx="4957">
                  <c:v>-17.629242537765094</c:v>
                </c:pt>
                <c:pt idx="4958">
                  <c:v>-15.207497765061817</c:v>
                </c:pt>
                <c:pt idx="4959">
                  <c:v>-16.623753476163984</c:v>
                </c:pt>
                <c:pt idx="4960">
                  <c:v>-16.701415378788624</c:v>
                </c:pt>
                <c:pt idx="4961">
                  <c:v>-17.530149951700878</c:v>
                </c:pt>
                <c:pt idx="4962">
                  <c:v>-17.10675535219525</c:v>
                </c:pt>
                <c:pt idx="4963">
                  <c:v>-16.435595617706895</c:v>
                </c:pt>
                <c:pt idx="4964">
                  <c:v>-17.931684521783609</c:v>
                </c:pt>
                <c:pt idx="4965">
                  <c:v>-15.843583123972167</c:v>
                </c:pt>
                <c:pt idx="4966">
                  <c:v>-16.507957312742292</c:v>
                </c:pt>
                <c:pt idx="4967">
                  <c:v>-17.173513346726395</c:v>
                </c:pt>
                <c:pt idx="4968">
                  <c:v>-17.170758764031234</c:v>
                </c:pt>
                <c:pt idx="4969">
                  <c:v>-16.41906299454422</c:v>
                </c:pt>
                <c:pt idx="4970">
                  <c:v>-16.416307379469799</c:v>
                </c:pt>
                <c:pt idx="4971">
                  <c:v>-15.671197673306779</c:v>
                </c:pt>
                <c:pt idx="4972">
                  <c:v>-16.011404200452489</c:v>
                </c:pt>
                <c:pt idx="4973">
                  <c:v>-17.196429824261031</c:v>
                </c:pt>
                <c:pt idx="4974">
                  <c:v>-14.93261788734435</c:v>
                </c:pt>
                <c:pt idx="4975">
                  <c:v>-16.356296153950098</c:v>
                </c:pt>
                <c:pt idx="4976">
                  <c:v>-15.439579744452203</c:v>
                </c:pt>
                <c:pt idx="4977">
                  <c:v>-15.43685354743684</c:v>
                </c:pt>
                <c:pt idx="4978">
                  <c:v>-15.434127300915861</c:v>
                </c:pt>
                <c:pt idx="4979">
                  <c:v>-16.780621649808381</c:v>
                </c:pt>
                <c:pt idx="4980">
                  <c:v>-16.777901713940082</c:v>
                </c:pt>
                <c:pt idx="4981">
                  <c:v>-17.3718214732653</c:v>
                </c:pt>
                <c:pt idx="4982">
                  <c:v>-18.046767026519774</c:v>
                </c:pt>
                <c:pt idx="4983">
                  <c:v>-17.286672825126516</c:v>
                </c:pt>
                <c:pt idx="4984">
                  <c:v>-18.481740655445719</c:v>
                </c:pt>
                <c:pt idx="4985">
                  <c:v>-14.799860237442772</c:v>
                </c:pt>
                <c:pt idx="4986">
                  <c:v>-14.876732184367938</c:v>
                </c:pt>
                <c:pt idx="4987">
                  <c:v>-14.763925330778875</c:v>
                </c:pt>
                <c:pt idx="4988">
                  <c:v>-15.841119705240999</c:v>
                </c:pt>
                <c:pt idx="4989">
                  <c:v>-15.838402604443218</c:v>
                </c:pt>
                <c:pt idx="4990">
                  <c:v>-16.511251472454205</c:v>
                </c:pt>
                <c:pt idx="4991">
                  <c:v>-15.912882211830038</c:v>
                </c:pt>
                <c:pt idx="4992">
                  <c:v>-14.81059474952599</c:v>
                </c:pt>
                <c:pt idx="4993">
                  <c:v>-15.640182630801974</c:v>
                </c:pt>
                <c:pt idx="4994">
                  <c:v>-16.06457222984227</c:v>
                </c:pt>
                <c:pt idx="4995">
                  <c:v>-16.816924587076755</c:v>
                </c:pt>
                <c:pt idx="4996">
                  <c:v>-16.088392975324496</c:v>
                </c:pt>
                <c:pt idx="4997">
                  <c:v>-14.056400405774184</c:v>
                </c:pt>
                <c:pt idx="4998">
                  <c:v>-12.786835155718109</c:v>
                </c:pt>
                <c:pt idx="4999">
                  <c:v>-15.522406928618693</c:v>
                </c:pt>
                <c:pt idx="5000">
                  <c:v>-15.011499339172587</c:v>
                </c:pt>
                <c:pt idx="5001">
                  <c:v>-16.347832250709871</c:v>
                </c:pt>
                <c:pt idx="5002">
                  <c:v>-16.34508984844706</c:v>
                </c:pt>
                <c:pt idx="5003">
                  <c:v>-16.262065359697772</c:v>
                </c:pt>
                <c:pt idx="5004">
                  <c:v>-15.669465650390521</c:v>
                </c:pt>
                <c:pt idx="5005">
                  <c:v>-15.666719973793079</c:v>
                </c:pt>
                <c:pt idx="5006">
                  <c:v>-14.327220174165632</c:v>
                </c:pt>
                <c:pt idx="5007">
                  <c:v>-14.911770046828678</c:v>
                </c:pt>
                <c:pt idx="5008">
                  <c:v>-15.578103646721502</c:v>
                </c:pt>
                <c:pt idx="5009">
                  <c:v>-15.575359925356679</c:v>
                </c:pt>
                <c:pt idx="5010">
                  <c:v>-17.506905257801009</c:v>
                </c:pt>
                <c:pt idx="5011">
                  <c:v>-16.159887054634055</c:v>
                </c:pt>
                <c:pt idx="5012">
                  <c:v>-16.157148468551895</c:v>
                </c:pt>
                <c:pt idx="5013">
                  <c:v>-16.31492010558577</c:v>
                </c:pt>
                <c:pt idx="5014">
                  <c:v>-17.656046556802721</c:v>
                </c:pt>
                <c:pt idx="5015">
                  <c:v>-17.733359220542297</c:v>
                </c:pt>
                <c:pt idx="5016">
                  <c:v>-16.978044484382735</c:v>
                </c:pt>
                <c:pt idx="5017">
                  <c:v>-16.384210181368871</c:v>
                </c:pt>
                <c:pt idx="5018">
                  <c:v>-17.805195997885676</c:v>
                </c:pt>
                <c:pt idx="5019">
                  <c:v>-18.396004741738579</c:v>
                </c:pt>
                <c:pt idx="5020">
                  <c:v>-16.295718009890152</c:v>
                </c:pt>
                <c:pt idx="5021">
                  <c:v>-17.716924771311824</c:v>
                </c:pt>
                <c:pt idx="5022">
                  <c:v>-16.290231244019196</c:v>
                </c:pt>
                <c:pt idx="5023">
                  <c:v>-16.287487785630219</c:v>
                </c:pt>
                <c:pt idx="5024">
                  <c:v>-15.614542522173906</c:v>
                </c:pt>
                <c:pt idx="5025">
                  <c:v>-16.282000717826122</c:v>
                </c:pt>
                <c:pt idx="5026">
                  <c:v>-16.950642152683031</c:v>
                </c:pt>
                <c:pt idx="5027">
                  <c:v>-15.937270022928715</c:v>
                </c:pt>
                <c:pt idx="5028">
                  <c:v>-15.603555471120671</c:v>
                </c:pt>
                <c:pt idx="5029">
                  <c:v>-14.942420476083498</c:v>
                </c:pt>
                <c:pt idx="5030">
                  <c:v>-15.53224673438217</c:v>
                </c:pt>
                <c:pt idx="5031">
                  <c:v>-15.609515249836477</c:v>
                </c:pt>
                <c:pt idx="5032">
                  <c:v>-13.934198348383688</c:v>
                </c:pt>
                <c:pt idx="5033">
                  <c:v>-15.952723899259581</c:v>
                </c:pt>
                <c:pt idx="5034">
                  <c:v>-17.303362640386695</c:v>
                </c:pt>
                <c:pt idx="5035">
                  <c:v>-17.820210021134699</c:v>
                </c:pt>
                <c:pt idx="5036">
                  <c:v>-14.138825596995048</c:v>
                </c:pt>
                <c:pt idx="5037">
                  <c:v>-14.814775528472637</c:v>
                </c:pt>
                <c:pt idx="5038">
                  <c:v>-14.455878311314336</c:v>
                </c:pt>
                <c:pt idx="5039">
                  <c:v>-15.130663765108693</c:v>
                </c:pt>
                <c:pt idx="5040">
                  <c:v>-15.127943056628283</c:v>
                </c:pt>
                <c:pt idx="5041">
                  <c:v>-13.176046459134341</c:v>
                </c:pt>
                <c:pt idx="5042">
                  <c:v>-14.007911504538242</c:v>
                </c:pt>
                <c:pt idx="5043">
                  <c:v>-14.084957414161181</c:v>
                </c:pt>
                <c:pt idx="5044">
                  <c:v>-14.082221313957234</c:v>
                </c:pt>
                <c:pt idx="5045">
                  <c:v>-14.138876672493097</c:v>
                </c:pt>
                <c:pt idx="5046">
                  <c:v>-14.968466266102041</c:v>
                </c:pt>
                <c:pt idx="5047">
                  <c:v>-15.0457513898873</c:v>
                </c:pt>
                <c:pt idx="5048">
                  <c:v>-15.716147737385654</c:v>
                </c:pt>
                <c:pt idx="5049">
                  <c:v>-17.063203544694261</c:v>
                </c:pt>
                <c:pt idx="5050">
                  <c:v>-17.577950568158485</c:v>
                </c:pt>
                <c:pt idx="5051">
                  <c:v>-16.898338017911556</c:v>
                </c:pt>
                <c:pt idx="5052">
                  <c:v>-15.140102142462638</c:v>
                </c:pt>
                <c:pt idx="5053">
                  <c:v>-13.869210594154538</c:v>
                </c:pt>
                <c:pt idx="5054">
                  <c:v>-14.94647159300348</c:v>
                </c:pt>
                <c:pt idx="5055">
                  <c:v>-15.351738905641469</c:v>
                </c:pt>
                <c:pt idx="5056">
                  <c:v>-16.101012785859893</c:v>
                </c:pt>
                <c:pt idx="5057">
                  <c:v>-16.771326331576347</c:v>
                </c:pt>
                <c:pt idx="5058">
                  <c:v>-16.768575479241008</c:v>
                </c:pt>
                <c:pt idx="5059">
                  <c:v>-16.280475903011393</c:v>
                </c:pt>
                <c:pt idx="5060">
                  <c:v>-14.953363599159275</c:v>
                </c:pt>
                <c:pt idx="5061">
                  <c:v>-14.627423032701699</c:v>
                </c:pt>
                <c:pt idx="5062">
                  <c:v>-13.947883119700236</c:v>
                </c:pt>
                <c:pt idx="5063">
                  <c:v>-14.899726479357014</c:v>
                </c:pt>
                <c:pt idx="5064">
                  <c:v>-16.862727784895469</c:v>
                </c:pt>
                <c:pt idx="5065">
                  <c:v>-14.307532501446985</c:v>
                </c:pt>
                <c:pt idx="5066">
                  <c:v>-14.226027958547093</c:v>
                </c:pt>
                <c:pt idx="5067">
                  <c:v>-13.223323854852424</c:v>
                </c:pt>
                <c:pt idx="5068">
                  <c:v>-14.299757801277337</c:v>
                </c:pt>
                <c:pt idx="5069">
                  <c:v>-14.749097709665875</c:v>
                </c:pt>
                <c:pt idx="5070">
                  <c:v>-15.272736803794942</c:v>
                </c:pt>
                <c:pt idx="5071">
                  <c:v>-12.808623004679248</c:v>
                </c:pt>
                <c:pt idx="5072">
                  <c:v>-12.649527334322556</c:v>
                </c:pt>
                <c:pt idx="5073">
                  <c:v>-14.72446148992276</c:v>
                </c:pt>
                <c:pt idx="5074">
                  <c:v>-13.338919103811349</c:v>
                </c:pt>
                <c:pt idx="5075">
                  <c:v>-13.563494675959191</c:v>
                </c:pt>
                <c:pt idx="5076">
                  <c:v>-13.633209055435145</c:v>
                </c:pt>
                <c:pt idx="5077">
                  <c:v>-14.32484598029987</c:v>
                </c:pt>
                <c:pt idx="5078">
                  <c:v>-13.251377707879328</c:v>
                </c:pt>
                <c:pt idx="5079">
                  <c:v>-12.650410805824322</c:v>
                </c:pt>
                <c:pt idx="5080">
                  <c:v>-12.787575042674689</c:v>
                </c:pt>
                <c:pt idx="5081">
                  <c:v>-11.591889263233497</c:v>
                </c:pt>
                <c:pt idx="5082">
                  <c:v>-14.3703309780376</c:v>
                </c:pt>
                <c:pt idx="5083">
                  <c:v>-11.412219887441097</c:v>
                </c:pt>
                <c:pt idx="5084">
                  <c:v>-10.241340213478907</c:v>
                </c:pt>
                <c:pt idx="5085">
                  <c:v>-13.10087406981711</c:v>
                </c:pt>
                <c:pt idx="5086">
                  <c:v>-12.475975901151287</c:v>
                </c:pt>
                <c:pt idx="5087">
                  <c:v>-9.7647883765275765</c:v>
                </c:pt>
                <c:pt idx="5088">
                  <c:v>-13.849792806207915</c:v>
                </c:pt>
                <c:pt idx="5089">
                  <c:v>-14.002025795193731</c:v>
                </c:pt>
                <c:pt idx="5090">
                  <c:v>-15.164755745028742</c:v>
                </c:pt>
                <c:pt idx="5091">
                  <c:v>-12.162096733080034</c:v>
                </c:pt>
                <c:pt idx="5092">
                  <c:v>-11.839118646626048</c:v>
                </c:pt>
                <c:pt idx="5093">
                  <c:v>-13.534634434262443</c:v>
                </c:pt>
                <c:pt idx="5094">
                  <c:v>-11.98866064099002</c:v>
                </c:pt>
                <c:pt idx="5095">
                  <c:v>-13.915981589463627</c:v>
                </c:pt>
                <c:pt idx="5096">
                  <c:v>-11.990681263154329</c:v>
                </c:pt>
                <c:pt idx="5097">
                  <c:v>-12.910629147941108</c:v>
                </c:pt>
                <c:pt idx="5098">
                  <c:v>-13.007483540652174</c:v>
                </c:pt>
                <c:pt idx="5099">
                  <c:v>-12.004818272057491</c:v>
                </c:pt>
                <c:pt idx="5100">
                  <c:v>-6.8689990782240784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-16.403480158301136</c:v>
                </c:pt>
                <c:pt idx="5117">
                  <c:v>-8.3533579949453269</c:v>
                </c:pt>
                <c:pt idx="5118">
                  <c:v>-4.5602920119990813</c:v>
                </c:pt>
                <c:pt idx="5119">
                  <c:v>-8.1702408191767972</c:v>
                </c:pt>
                <c:pt idx="5120">
                  <c:v>-10.204666890260341</c:v>
                </c:pt>
                <c:pt idx="5121">
                  <c:v>-6.881663376088909</c:v>
                </c:pt>
                <c:pt idx="5122">
                  <c:v>-7.3224099715353077</c:v>
                </c:pt>
                <c:pt idx="5123">
                  <c:v>-8.6569182391285722</c:v>
                </c:pt>
                <c:pt idx="5124">
                  <c:v>-7.319824476760914</c:v>
                </c:pt>
                <c:pt idx="5125">
                  <c:v>-6.565101748206871</c:v>
                </c:pt>
                <c:pt idx="5126">
                  <c:v>-4.9734544625243871</c:v>
                </c:pt>
                <c:pt idx="5127">
                  <c:v>-5.8295284852592886</c:v>
                </c:pt>
                <c:pt idx="5128">
                  <c:v>-7.1836390430416941</c:v>
                </c:pt>
                <c:pt idx="5129">
                  <c:v>-8.9067307998575416</c:v>
                </c:pt>
                <c:pt idx="5130">
                  <c:v>-6.8496227689338411</c:v>
                </c:pt>
                <c:pt idx="5131">
                  <c:v>1.1377346550598304</c:v>
                </c:pt>
                <c:pt idx="5132">
                  <c:v>-3.5547790597192943</c:v>
                </c:pt>
                <c:pt idx="5133">
                  <c:v>-4.1859797102242737</c:v>
                </c:pt>
                <c:pt idx="5134">
                  <c:v>-5.1772849917197163</c:v>
                </c:pt>
                <c:pt idx="5135">
                  <c:v>-8.3586411958604003</c:v>
                </c:pt>
                <c:pt idx="5136">
                  <c:v>-9.7557229447702412</c:v>
                </c:pt>
                <c:pt idx="5137">
                  <c:v>-2.9162696134699218</c:v>
                </c:pt>
                <c:pt idx="5138">
                  <c:v>-7.504726177368866</c:v>
                </c:pt>
                <c:pt idx="5139">
                  <c:v>-8.4602498272452067</c:v>
                </c:pt>
                <c:pt idx="5140">
                  <c:v>-8.6120800391327066</c:v>
                </c:pt>
                <c:pt idx="5141">
                  <c:v>-4.9089371764057432</c:v>
                </c:pt>
                <c:pt idx="5142">
                  <c:v>-5.6334326903415786</c:v>
                </c:pt>
                <c:pt idx="5143">
                  <c:v>-6.3678341660106526</c:v>
                </c:pt>
                <c:pt idx="5144">
                  <c:v>-4.8932552789228794</c:v>
                </c:pt>
                <c:pt idx="5145">
                  <c:v>-4.6857525539653579</c:v>
                </c:pt>
                <c:pt idx="5146">
                  <c:v>0.67810815424309112</c:v>
                </c:pt>
                <c:pt idx="5147">
                  <c:v>-8.3501381485930324</c:v>
                </c:pt>
                <c:pt idx="5148">
                  <c:v>-9.9263048787706794</c:v>
                </c:pt>
                <c:pt idx="5149">
                  <c:v>-5.8033846373054985</c:v>
                </c:pt>
                <c:pt idx="5150">
                  <c:v>-7.1316750401165336</c:v>
                </c:pt>
                <c:pt idx="5151">
                  <c:v>-1.5957330847777484</c:v>
                </c:pt>
                <c:pt idx="5152">
                  <c:v>-5.9761678844224662</c:v>
                </c:pt>
                <c:pt idx="5153">
                  <c:v>-6.4033197072440089</c:v>
                </c:pt>
                <c:pt idx="5154">
                  <c:v>-4.272116546626421</c:v>
                </c:pt>
                <c:pt idx="5155">
                  <c:v>-6.6436485299782362</c:v>
                </c:pt>
                <c:pt idx="5156">
                  <c:v>-5.6122318119560077</c:v>
                </c:pt>
                <c:pt idx="5157">
                  <c:v>-6.045358906405454</c:v>
                </c:pt>
                <c:pt idx="5158">
                  <c:v>-5.7916536846423696</c:v>
                </c:pt>
                <c:pt idx="5159">
                  <c:v>-4.2257044008056255</c:v>
                </c:pt>
                <c:pt idx="5160">
                  <c:v>-4.2232210848815157</c:v>
                </c:pt>
                <c:pt idx="5161">
                  <c:v>-1.8830878209719231</c:v>
                </c:pt>
                <c:pt idx="5162">
                  <c:v>-4.6148605254893482</c:v>
                </c:pt>
                <c:pt idx="5163">
                  <c:v>-5.5125887448339199</c:v>
                </c:pt>
                <c:pt idx="5164">
                  <c:v>-6.7503589370171539</c:v>
                </c:pt>
                <c:pt idx="5165">
                  <c:v>-5.452998192728046</c:v>
                </c:pt>
                <c:pt idx="5166">
                  <c:v>-7.148270725853763</c:v>
                </c:pt>
                <c:pt idx="5167">
                  <c:v>-7.016834376991028</c:v>
                </c:pt>
                <c:pt idx="5168">
                  <c:v>-10.012217470544783</c:v>
                </c:pt>
                <c:pt idx="5169">
                  <c:v>-11.483715046808356</c:v>
                </c:pt>
                <c:pt idx="5170">
                  <c:v>-10.919494589778878</c:v>
                </c:pt>
                <c:pt idx="5171">
                  <c:v>-9.4930137325591204</c:v>
                </c:pt>
                <c:pt idx="5172">
                  <c:v>-6.2100517640701582</c:v>
                </c:pt>
                <c:pt idx="5173">
                  <c:v>-9.1611539822761188</c:v>
                </c:pt>
                <c:pt idx="5174">
                  <c:v>-9.460873102446385</c:v>
                </c:pt>
                <c:pt idx="5175">
                  <c:v>-9.8943073370965067</c:v>
                </c:pt>
                <c:pt idx="5176">
                  <c:v>-8.2483437488535856</c:v>
                </c:pt>
                <c:pt idx="5177">
                  <c:v>-7.5391602209383564</c:v>
                </c:pt>
                <c:pt idx="5178">
                  <c:v>-12.298231788036901</c:v>
                </c:pt>
                <c:pt idx="5179">
                  <c:v>-12.228960947222731</c:v>
                </c:pt>
                <c:pt idx="5180">
                  <c:v>-9.2263327839646081</c:v>
                </c:pt>
                <c:pt idx="5181">
                  <c:v>-7.8534828660040148</c:v>
                </c:pt>
                <c:pt idx="5182">
                  <c:v>-8.7837353555705704</c:v>
                </c:pt>
                <c:pt idx="5183">
                  <c:v>-9.1473256653844146</c:v>
                </c:pt>
                <c:pt idx="5184">
                  <c:v>-8.3241581053071059</c:v>
                </c:pt>
                <c:pt idx="5185">
                  <c:v>-8.4527975256532955</c:v>
                </c:pt>
                <c:pt idx="5186">
                  <c:v>-4.0108172268028284</c:v>
                </c:pt>
                <c:pt idx="5187">
                  <c:v>-6.3218693377439195</c:v>
                </c:pt>
                <c:pt idx="5188">
                  <c:v>-3.2586046765409264</c:v>
                </c:pt>
                <c:pt idx="5189">
                  <c:v>-2.6438382559472302</c:v>
                </c:pt>
                <c:pt idx="5190">
                  <c:v>-11.908874039944749</c:v>
                </c:pt>
                <c:pt idx="5191">
                  <c:v>-8.0952645407705859</c:v>
                </c:pt>
                <c:pt idx="5192">
                  <c:v>-10.942449922279593</c:v>
                </c:pt>
                <c:pt idx="5193">
                  <c:v>-9.5046365475309358</c:v>
                </c:pt>
                <c:pt idx="5194">
                  <c:v>-9.8235597043376401</c:v>
                </c:pt>
                <c:pt idx="5195">
                  <c:v>-9.0680668475406492</c:v>
                </c:pt>
                <c:pt idx="5196">
                  <c:v>-8.2476365323327627</c:v>
                </c:pt>
                <c:pt idx="5197">
                  <c:v>-2.3364418154433224</c:v>
                </c:pt>
                <c:pt idx="5198">
                  <c:v>-10.766349568162696</c:v>
                </c:pt>
                <c:pt idx="5199">
                  <c:v>-9.2870331180183712</c:v>
                </c:pt>
                <c:pt idx="5200">
                  <c:v>-12.267639736718593</c:v>
                </c:pt>
                <c:pt idx="5201">
                  <c:v>-10.958975090865351</c:v>
                </c:pt>
                <c:pt idx="5202">
                  <c:v>-9.0532416218047729</c:v>
                </c:pt>
                <c:pt idx="5203">
                  <c:v>-10.983094505880217</c:v>
                </c:pt>
                <c:pt idx="5204">
                  <c:v>-8.8936069544342899</c:v>
                </c:pt>
                <c:pt idx="5205">
                  <c:v>-9.0396030337306001</c:v>
                </c:pt>
                <c:pt idx="5206">
                  <c:v>-11.087782014789809</c:v>
                </c:pt>
                <c:pt idx="5207">
                  <c:v>-10.481803302126536</c:v>
                </c:pt>
                <c:pt idx="5208">
                  <c:v>-11.482114926418035</c:v>
                </c:pt>
                <c:pt idx="5209">
                  <c:v>-11.479435528528484</c:v>
                </c:pt>
                <c:pt idx="5210">
                  <c:v>-8.6038351172346665</c:v>
                </c:pt>
                <c:pt idx="5211">
                  <c:v>-7.0616506763208235</c:v>
                </c:pt>
                <c:pt idx="5212">
                  <c:v>-9.1953337306849789</c:v>
                </c:pt>
                <c:pt idx="5213">
                  <c:v>-9.9956719985930249</c:v>
                </c:pt>
                <c:pt idx="5214">
                  <c:v>-9.3304980415477985</c:v>
                </c:pt>
                <c:pt idx="5215">
                  <c:v>-12.897676064364532</c:v>
                </c:pt>
                <c:pt idx="5216">
                  <c:v>-9.2750119235997772</c:v>
                </c:pt>
                <c:pt idx="5217">
                  <c:v>-10.081948998227745</c:v>
                </c:pt>
                <c:pt idx="5218">
                  <c:v>-9.7558298981839471</c:v>
                </c:pt>
                <c:pt idx="5219">
                  <c:v>-7.9786696907940495</c:v>
                </c:pt>
                <c:pt idx="5220">
                  <c:v>-9.7650277835518864</c:v>
                </c:pt>
                <c:pt idx="5221">
                  <c:v>-11.506489994890217</c:v>
                </c:pt>
                <c:pt idx="5222">
                  <c:v>-12.309098783402078</c:v>
                </c:pt>
                <c:pt idx="5223">
                  <c:v>-11.458198534783151</c:v>
                </c:pt>
                <c:pt idx="5224">
                  <c:v>-11.32103416751761</c:v>
                </c:pt>
                <c:pt idx="5225">
                  <c:v>-11.318381325913833</c:v>
                </c:pt>
                <c:pt idx="5226">
                  <c:v>-8.8170285770411283</c:v>
                </c:pt>
                <c:pt idx="5227">
                  <c:v>-10.018653881767023</c:v>
                </c:pt>
                <c:pt idx="5228">
                  <c:v>-11.751287198961109</c:v>
                </c:pt>
                <c:pt idx="5229">
                  <c:v>-12.485068299718478</c:v>
                </c:pt>
                <c:pt idx="5230">
                  <c:v>-11.219994637349373</c:v>
                </c:pt>
                <c:pt idx="5231">
                  <c:v>-11.014337351769427</c:v>
                </c:pt>
                <c:pt idx="5232">
                  <c:v>-13.908135938402665</c:v>
                </c:pt>
                <c:pt idx="5233">
                  <c:v>-14.448790974540316</c:v>
                </c:pt>
                <c:pt idx="5234">
                  <c:v>-10.50107099127672</c:v>
                </c:pt>
                <c:pt idx="5235">
                  <c:v>-9.8889668174169856</c:v>
                </c:pt>
                <c:pt idx="5236">
                  <c:v>-9.88632827996571</c:v>
                </c:pt>
                <c:pt idx="5237">
                  <c:v>-7.8836897012188274</c:v>
                </c:pt>
                <c:pt idx="5238">
                  <c:v>-9.8810510812099892</c:v>
                </c:pt>
                <c:pt idx="5239">
                  <c:v>-8.3951283306578262</c:v>
                </c:pt>
                <c:pt idx="5240">
                  <c:v>-9.2007928418042866</c:v>
                </c:pt>
                <c:pt idx="5241">
                  <c:v>-8.1981466032775643</c:v>
                </c:pt>
                <c:pt idx="5242">
                  <c:v>-9.6807815708998533</c:v>
                </c:pt>
                <c:pt idx="5243">
                  <c:v>-8.8678573621482428</c:v>
                </c:pt>
                <c:pt idx="5244">
                  <c:v>-7.9322940632000609</c:v>
                </c:pt>
                <c:pt idx="5245">
                  <c:v>-8.6728727406580219</c:v>
                </c:pt>
                <c:pt idx="5246">
                  <c:v>-8.1600616819487186</c:v>
                </c:pt>
                <c:pt idx="5247">
                  <c:v>-9.7040163893352656</c:v>
                </c:pt>
                <c:pt idx="5248">
                  <c:v>-5.4502233850471384</c:v>
                </c:pt>
                <c:pt idx="5249">
                  <c:v>-5.3813543158339598</c:v>
                </c:pt>
                <c:pt idx="5250">
                  <c:v>-7.1371193251616205</c:v>
                </c:pt>
                <c:pt idx="5251">
                  <c:v>-8.6278064062817066</c:v>
                </c:pt>
                <c:pt idx="5252">
                  <c:v>-8.8779742327033091</c:v>
                </c:pt>
                <c:pt idx="5253">
                  <c:v>-11.054312573903189</c:v>
                </c:pt>
                <c:pt idx="5254">
                  <c:v>-11.802446825287007</c:v>
                </c:pt>
                <c:pt idx="5255">
                  <c:v>-11.733950709504825</c:v>
                </c:pt>
                <c:pt idx="5256">
                  <c:v>-6.5996235733173307</c:v>
                </c:pt>
                <c:pt idx="5257">
                  <c:v>-9.1683292747284213</c:v>
                </c:pt>
                <c:pt idx="5258">
                  <c:v>-8.3467712899018807</c:v>
                </c:pt>
                <c:pt idx="5259">
                  <c:v>-6.9066538374609081</c:v>
                </c:pt>
                <c:pt idx="5260">
                  <c:v>-6.2202800978302548</c:v>
                </c:pt>
                <c:pt idx="5261">
                  <c:v>-8.7184031009865066</c:v>
                </c:pt>
                <c:pt idx="5262">
                  <c:v>-7.8988716428630141</c:v>
                </c:pt>
                <c:pt idx="5263">
                  <c:v>-8.8962775007048549</c:v>
                </c:pt>
                <c:pt idx="5264">
                  <c:v>-9.6447699500249655</c:v>
                </c:pt>
                <c:pt idx="5265">
                  <c:v>-8.8910891004779842</c:v>
                </c:pt>
                <c:pt idx="5266">
                  <c:v>-6.6419107034771514</c:v>
                </c:pt>
                <c:pt idx="5267">
                  <c:v>-6.0259034923383297</c:v>
                </c:pt>
                <c:pt idx="5268">
                  <c:v>-3.8581485088689078</c:v>
                </c:pt>
                <c:pt idx="5269">
                  <c:v>-9.5983111026198458</c:v>
                </c:pt>
                <c:pt idx="5270">
                  <c:v>-8.380301815205712</c:v>
                </c:pt>
                <c:pt idx="5271">
                  <c:v>-9.5374521825015108</c:v>
                </c:pt>
                <c:pt idx="5272">
                  <c:v>-8.6016766623597505</c:v>
                </c:pt>
                <c:pt idx="5273">
                  <c:v>-7.8556775150218527</c:v>
                </c:pt>
                <c:pt idx="5274">
                  <c:v>-7.7860332645223025</c:v>
                </c:pt>
                <c:pt idx="5275">
                  <c:v>-7.7164138301659477</c:v>
                </c:pt>
                <c:pt idx="5276">
                  <c:v>-6.9712348317698343</c:v>
                </c:pt>
                <c:pt idx="5277">
                  <c:v>-9.1996187443573945</c:v>
                </c:pt>
                <c:pt idx="5278">
                  <c:v>-9.7563603359985791</c:v>
                </c:pt>
                <c:pt idx="5279">
                  <c:v>-10.118783500039171</c:v>
                </c:pt>
                <c:pt idx="5280">
                  <c:v>-9.3556238394430693</c:v>
                </c:pt>
                <c:pt idx="5281">
                  <c:v>-8.469182068113696</c:v>
                </c:pt>
                <c:pt idx="5282">
                  <c:v>-7.0308229443971868</c:v>
                </c:pt>
                <c:pt idx="5283">
                  <c:v>-7.9621541132364655</c:v>
                </c:pt>
                <c:pt idx="5284">
                  <c:v>-7.9595589432883571</c:v>
                </c:pt>
                <c:pt idx="5285">
                  <c:v>-8.4595644402434118</c:v>
                </c:pt>
                <c:pt idx="5286">
                  <c:v>-9.2713165980585472</c:v>
                </c:pt>
                <c:pt idx="5287">
                  <c:v>-8.7738416817564939</c:v>
                </c:pt>
                <c:pt idx="5288">
                  <c:v>-10.26611071028583</c:v>
                </c:pt>
                <c:pt idx="5289">
                  <c:v>-7.7628896020287357</c:v>
                </c:pt>
                <c:pt idx="5290">
                  <c:v>-8.8779543586115324</c:v>
                </c:pt>
                <c:pt idx="5291">
                  <c:v>-7.2583015835871265</c:v>
                </c:pt>
                <c:pt idx="5292">
                  <c:v>-7.1233205492490015</c:v>
                </c:pt>
                <c:pt idx="5293">
                  <c:v>-4.0674175220456164</c:v>
                </c:pt>
                <c:pt idx="5294">
                  <c:v>-5.6225806011989334</c:v>
                </c:pt>
                <c:pt idx="5295">
                  <c:v>-8.3851149036609058</c:v>
                </c:pt>
                <c:pt idx="5296">
                  <c:v>-9.871273394707714</c:v>
                </c:pt>
                <c:pt idx="5297">
                  <c:v>-11.42829520635496</c:v>
                </c:pt>
                <c:pt idx="5298">
                  <c:v>-9.8660458395779642</c:v>
                </c:pt>
                <c:pt idx="5299">
                  <c:v>-9.863432001548972</c:v>
                </c:pt>
                <c:pt idx="5300">
                  <c:v>-9.1158393545092622</c:v>
                </c:pt>
                <c:pt idx="5301">
                  <c:v>-9.2467492430059792</c:v>
                </c:pt>
                <c:pt idx="5302">
                  <c:v>-8.5005672807383235</c:v>
                </c:pt>
                <c:pt idx="5303">
                  <c:v>-8.2972450137995111</c:v>
                </c:pt>
                <c:pt idx="5304">
                  <c:v>-8.5517478839747127</c:v>
                </c:pt>
                <c:pt idx="5305">
                  <c:v>-10.847748127056548</c:v>
                </c:pt>
                <c:pt idx="5306">
                  <c:v>-11.591275197887626</c:v>
                </c:pt>
                <c:pt idx="5307">
                  <c:v>-10.709399884910454</c:v>
                </c:pt>
                <c:pt idx="5308">
                  <c:v>-9.961472870981197</c:v>
                </c:pt>
                <c:pt idx="5309">
                  <c:v>-10.770726119351821</c:v>
                </c:pt>
                <c:pt idx="5310">
                  <c:v>-9.956244026987406</c:v>
                </c:pt>
                <c:pt idx="5311">
                  <c:v>-10.126805550877179</c:v>
                </c:pt>
                <c:pt idx="5312">
                  <c:v>-9.5571995445343418</c:v>
                </c:pt>
                <c:pt idx="5313">
                  <c:v>-10.17448638318001</c:v>
                </c:pt>
                <c:pt idx="5314">
                  <c:v>-9.420319127259063</c:v>
                </c:pt>
                <c:pt idx="5315">
                  <c:v>-10.169338827804495</c:v>
                </c:pt>
                <c:pt idx="5316">
                  <c:v>-10.166764993128709</c:v>
                </c:pt>
                <c:pt idx="5317">
                  <c:v>-10.851409819485525</c:v>
                </c:pt>
                <c:pt idx="5318">
                  <c:v>-10.09595539753991</c:v>
                </c:pt>
                <c:pt idx="5319">
                  <c:v>-9.4732569355683154</c:v>
                </c:pt>
                <c:pt idx="5320">
                  <c:v>-9.5365273453571717</c:v>
                </c:pt>
                <c:pt idx="5321">
                  <c:v>-9.5339431470201816</c:v>
                </c:pt>
                <c:pt idx="5322">
                  <c:v>-7.9659190699867395</c:v>
                </c:pt>
                <c:pt idx="5323">
                  <c:v>-6.4018120434930097</c:v>
                </c:pt>
                <c:pt idx="5324">
                  <c:v>-7.2126201395885801</c:v>
                </c:pt>
                <c:pt idx="5325">
                  <c:v>-6.3966119950755456</c:v>
                </c:pt>
                <c:pt idx="5326">
                  <c:v>-6.4604322699342447</c:v>
                </c:pt>
                <c:pt idx="5327">
                  <c:v>-7.952957922881069</c:v>
                </c:pt>
                <c:pt idx="5328">
                  <c:v>-8.6996298683588975</c:v>
                </c:pt>
                <c:pt idx="5329">
                  <c:v>-7.9477731895440229</c:v>
                </c:pt>
                <c:pt idx="5330">
                  <c:v>-7.1970352480975635</c:v>
                </c:pt>
                <c:pt idx="5331">
                  <c:v>-6.701534826104762</c:v>
                </c:pt>
                <c:pt idx="5332">
                  <c:v>-7.4448160800930054</c:v>
                </c:pt>
                <c:pt idx="5333">
                  <c:v>-7.5086369362225014</c:v>
                </c:pt>
                <c:pt idx="5334">
                  <c:v>-7.7500750016952225</c:v>
                </c:pt>
                <c:pt idx="5335">
                  <c:v>-8.3003799858224738</c:v>
                </c:pt>
                <c:pt idx="5336">
                  <c:v>-9.8026456048964974</c:v>
                </c:pt>
                <c:pt idx="5337">
                  <c:v>-7.7346388961541379</c:v>
                </c:pt>
                <c:pt idx="5338">
                  <c:v>-7.4101320675135867</c:v>
                </c:pt>
                <c:pt idx="5339">
                  <c:v>-7.4075543968519924</c:v>
                </c:pt>
                <c:pt idx="5340">
                  <c:v>-9.7269453999788311</c:v>
                </c:pt>
                <c:pt idx="5341">
                  <c:v>-8.1534656088415431</c:v>
                </c:pt>
                <c:pt idx="5342">
                  <c:v>-8.1508930269919802</c:v>
                </c:pt>
                <c:pt idx="5343">
                  <c:v>-8.1638565259418101</c:v>
                </c:pt>
                <c:pt idx="5344">
                  <c:v>-6.8530715743581823</c:v>
                </c:pt>
                <c:pt idx="5345">
                  <c:v>-6.7856372550531887</c:v>
                </c:pt>
                <c:pt idx="5346">
                  <c:v>-8.3650116171093032</c:v>
                </c:pt>
                <c:pt idx="5347">
                  <c:v>-8.1226582481713194</c:v>
                </c:pt>
                <c:pt idx="5348">
                  <c:v>-7.3599448831382688</c:v>
                </c:pt>
                <c:pt idx="5349">
                  <c:v>-5.8403516443631815</c:v>
                </c:pt>
                <c:pt idx="5350">
                  <c:v>-6.5957882274960866</c:v>
                </c:pt>
                <c:pt idx="5351">
                  <c:v>-7.3523445160299161</c:v>
                </c:pt>
                <c:pt idx="5352">
                  <c:v>-6.5259931206464898</c:v>
                </c:pt>
                <c:pt idx="5353">
                  <c:v>-5.7004567297317408</c:v>
                </c:pt>
                <c:pt idx="5354">
                  <c:v>-6.9407173028321267</c:v>
                </c:pt>
                <c:pt idx="5355">
                  <c:v>-7.4843914836064869</c:v>
                </c:pt>
                <c:pt idx="5356">
                  <c:v>-8.4295574315419799</c:v>
                </c:pt>
                <c:pt idx="5357">
                  <c:v>-8.4928247541047313</c:v>
                </c:pt>
                <c:pt idx="5358">
                  <c:v>-7.674521175231348</c:v>
                </c:pt>
                <c:pt idx="5359">
                  <c:v>-9.2385136490347577</c:v>
                </c:pt>
                <c:pt idx="5360">
                  <c:v>-9.9223855696300234</c:v>
                </c:pt>
                <c:pt idx="5361">
                  <c:v>-6.8543034673421062</c:v>
                </c:pt>
                <c:pt idx="5362">
                  <c:v>-6.655338713859237</c:v>
                </c:pt>
                <c:pt idx="5363">
                  <c:v>-5.9656056981475558</c:v>
                </c:pt>
                <c:pt idx="5364">
                  <c:v>-5.3431000980181125</c:v>
                </c:pt>
                <c:pt idx="5365">
                  <c:v>-6.9095323500368977</c:v>
                </c:pt>
                <c:pt idx="5366">
                  <c:v>-6.9069615923726815</c:v>
                </c:pt>
                <c:pt idx="5367">
                  <c:v>-6.9699090747944865</c:v>
                </c:pt>
                <c:pt idx="5368">
                  <c:v>-4.7146309109048161</c:v>
                </c:pt>
                <c:pt idx="5369">
                  <c:v>-7.9100789464109766</c:v>
                </c:pt>
                <c:pt idx="5370">
                  <c:v>-6.9074824688541412</c:v>
                </c:pt>
                <c:pt idx="5371">
                  <c:v>-8.343275765963881</c:v>
                </c:pt>
                <c:pt idx="5372">
                  <c:v>-6.9162474180857316</c:v>
                </c:pt>
                <c:pt idx="5373">
                  <c:v>-7.628313968762086</c:v>
                </c:pt>
                <c:pt idx="5374">
                  <c:v>-7.6926773753593807</c:v>
                </c:pt>
                <c:pt idx="5375">
                  <c:v>-8.0077719115652144</c:v>
                </c:pt>
                <c:pt idx="5376">
                  <c:v>-7.4009905948259984</c:v>
                </c:pt>
                <c:pt idx="5377">
                  <c:v>-10.078287732394529</c:v>
                </c:pt>
                <c:pt idx="5378">
                  <c:v>-8.1428345187086961</c:v>
                </c:pt>
                <c:pt idx="5379">
                  <c:v>-8.3647554665440111</c:v>
                </c:pt>
                <c:pt idx="5380">
                  <c:v>-8.9727485430512388</c:v>
                </c:pt>
                <c:pt idx="5381">
                  <c:v>-9.5825728930612968</c:v>
                </c:pt>
                <c:pt idx="5382">
                  <c:v>-7.3467289405916745</c:v>
                </c:pt>
                <c:pt idx="5383">
                  <c:v>-8.8317911808444478</c:v>
                </c:pt>
                <c:pt idx="5384">
                  <c:v>-8.0180929589114385</c:v>
                </c:pt>
                <c:pt idx="5385">
                  <c:v>-9.5057571229781388</c:v>
                </c:pt>
                <c:pt idx="5386">
                  <c:v>-7.946215449882402</c:v>
                </c:pt>
                <c:pt idx="5387">
                  <c:v>-8.2000013432389096</c:v>
                </c:pt>
                <c:pt idx="5388">
                  <c:v>-10.431591125400701</c:v>
                </c:pt>
                <c:pt idx="5389">
                  <c:v>-8.9115012697757265</c:v>
                </c:pt>
                <c:pt idx="5390">
                  <c:v>-9.4599734942248688</c:v>
                </c:pt>
                <c:pt idx="5391">
                  <c:v>-8.3915391315576926</c:v>
                </c:pt>
                <c:pt idx="5392">
                  <c:v>-7.5736039427001742</c:v>
                </c:pt>
                <c:pt idx="5393">
                  <c:v>-7.4391289653467538</c:v>
                </c:pt>
                <c:pt idx="5394">
                  <c:v>-7.5684385074227976</c:v>
                </c:pt>
                <c:pt idx="5395">
                  <c:v>-8.6318286213036117</c:v>
                </c:pt>
                <c:pt idx="5396">
                  <c:v>-9.3786389926272022</c:v>
                </c:pt>
                <c:pt idx="5397">
                  <c:v>-10.126592853793227</c:v>
                </c:pt>
                <c:pt idx="5398">
                  <c:v>-7.5581071672550024</c:v>
                </c:pt>
                <c:pt idx="5399">
                  <c:v>-7.4895824136292504</c:v>
                </c:pt>
                <c:pt idx="5400">
                  <c:v>-3.5189376967500721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-6.9604250746724574</c:v>
                </c:pt>
                <c:pt idx="5417">
                  <c:v>-1.0481712867658644</c:v>
                </c:pt>
                <c:pt idx="5418">
                  <c:v>-7.2621233663885505</c:v>
                </c:pt>
                <c:pt idx="5419">
                  <c:v>-6.1813373946588399</c:v>
                </c:pt>
                <c:pt idx="5420">
                  <c:v>-6.1628014723009983</c:v>
                </c:pt>
                <c:pt idx="5421">
                  <c:v>-9.0915673887247976</c:v>
                </c:pt>
                <c:pt idx="5422">
                  <c:v>-6.9758508290451573</c:v>
                </c:pt>
                <c:pt idx="5423">
                  <c:v>-5.1124421420681756</c:v>
                </c:pt>
                <c:pt idx="5424">
                  <c:v>-2.6491671996973309</c:v>
                </c:pt>
                <c:pt idx="5425">
                  <c:v>-6.4363366198267613</c:v>
                </c:pt>
                <c:pt idx="5426">
                  <c:v>-3.3194940100474923</c:v>
                </c:pt>
                <c:pt idx="5427">
                  <c:v>-9.7619193864738918</c:v>
                </c:pt>
                <c:pt idx="5428">
                  <c:v>-4.1591730842865218</c:v>
                </c:pt>
                <c:pt idx="5429">
                  <c:v>-6.9523552883474622</c:v>
                </c:pt>
                <c:pt idx="5430">
                  <c:v>-9.6383569276968046</c:v>
                </c:pt>
                <c:pt idx="5431">
                  <c:v>-8.5797158097357169</c:v>
                </c:pt>
                <c:pt idx="5432">
                  <c:v>-4.9824392522805283</c:v>
                </c:pt>
                <c:pt idx="5433">
                  <c:v>-5.7506368569593178</c:v>
                </c:pt>
                <c:pt idx="5434">
                  <c:v>-3.3931409067245113</c:v>
                </c:pt>
                <c:pt idx="5435">
                  <c:v>-7.6441030583882821</c:v>
                </c:pt>
                <c:pt idx="5436">
                  <c:v>-3.7847310453234968</c:v>
                </c:pt>
                <c:pt idx="5437">
                  <c:v>-5.6461133892462385</c:v>
                </c:pt>
                <c:pt idx="5438">
                  <c:v>-7.1137328561908362</c:v>
                </c:pt>
                <c:pt idx="5439">
                  <c:v>-6.106825169390504</c:v>
                </c:pt>
                <c:pt idx="5440">
                  <c:v>-8.6454161205256241</c:v>
                </c:pt>
                <c:pt idx="5441">
                  <c:v>-10.713843705818363</c:v>
                </c:pt>
                <c:pt idx="5442">
                  <c:v>-8.1440485150578752</c:v>
                </c:pt>
                <c:pt idx="5443">
                  <c:v>-9.9247475191732519</c:v>
                </c:pt>
                <c:pt idx="5444">
                  <c:v>-7.576198280121389</c:v>
                </c:pt>
                <c:pt idx="5445">
                  <c:v>-7.8958270578823431</c:v>
                </c:pt>
                <c:pt idx="5446">
                  <c:v>-10.293036343249696</c:v>
                </c:pt>
                <c:pt idx="5447">
                  <c:v>-13.367618369004049</c:v>
                </c:pt>
                <c:pt idx="5448">
                  <c:v>-6.8236719777032704</c:v>
                </c:pt>
                <c:pt idx="5449">
                  <c:v>-3.6161257793537516</c:v>
                </c:pt>
                <c:pt idx="5450">
                  <c:v>-7.5503143583755445</c:v>
                </c:pt>
                <c:pt idx="5451">
                  <c:v>-8.2508804191929812</c:v>
                </c:pt>
                <c:pt idx="5452">
                  <c:v>-6.5093733842313668</c:v>
                </c:pt>
                <c:pt idx="5453">
                  <c:v>-3.2760663236022083</c:v>
                </c:pt>
                <c:pt idx="5454">
                  <c:v>-7.187028480002482</c:v>
                </c:pt>
                <c:pt idx="5455">
                  <c:v>-5.650184311414705</c:v>
                </c:pt>
                <c:pt idx="5456">
                  <c:v>0.67419153559603728</c:v>
                </c:pt>
                <c:pt idx="5457">
                  <c:v>-5.8715900249990227</c:v>
                </c:pt>
                <c:pt idx="5458">
                  <c:v>-7.5496088185154804</c:v>
                </c:pt>
                <c:pt idx="5459">
                  <c:v>-7.5385547398773269</c:v>
                </c:pt>
                <c:pt idx="5460">
                  <c:v>-7.4837157072051923</c:v>
                </c:pt>
                <c:pt idx="5461">
                  <c:v>-9.8567860600942367</c:v>
                </c:pt>
                <c:pt idx="5462">
                  <c:v>-12.29909477804722</c:v>
                </c:pt>
                <c:pt idx="5463">
                  <c:v>-8.7323772282888967</c:v>
                </c:pt>
                <c:pt idx="5464">
                  <c:v>-8.8491051649853034</c:v>
                </c:pt>
                <c:pt idx="5465">
                  <c:v>-7.0693118766794214</c:v>
                </c:pt>
                <c:pt idx="5466">
                  <c:v>-7.8898256059765117</c:v>
                </c:pt>
                <c:pt idx="5467">
                  <c:v>-9.3380037586248363</c:v>
                </c:pt>
                <c:pt idx="5468">
                  <c:v>-6.8073435529295239</c:v>
                </c:pt>
                <c:pt idx="5469">
                  <c:v>-5.4896314902453014</c:v>
                </c:pt>
                <c:pt idx="5470">
                  <c:v>-6.0966913322026812</c:v>
                </c:pt>
                <c:pt idx="5471">
                  <c:v>-8.8879207725676679</c:v>
                </c:pt>
                <c:pt idx="5472">
                  <c:v>-8.7133061157201155</c:v>
                </c:pt>
                <c:pt idx="5473">
                  <c:v>-9.4473073271383328</c:v>
                </c:pt>
                <c:pt idx="5474">
                  <c:v>-7.092483221391376</c:v>
                </c:pt>
                <c:pt idx="5475">
                  <c:v>-6.1234973716473178</c:v>
                </c:pt>
                <c:pt idx="5476">
                  <c:v>-8.5695470418650075</c:v>
                </c:pt>
                <c:pt idx="5477">
                  <c:v>-6.4227963640732924</c:v>
                </c:pt>
                <c:pt idx="5478">
                  <c:v>1.2083355088634562</c:v>
                </c:pt>
                <c:pt idx="5479">
                  <c:v>1.0381531557486596</c:v>
                </c:pt>
                <c:pt idx="5480">
                  <c:v>-6.0746428249458404</c:v>
                </c:pt>
                <c:pt idx="5481">
                  <c:v>-6.3036542344525515</c:v>
                </c:pt>
                <c:pt idx="5482">
                  <c:v>-9.5485556612602522</c:v>
                </c:pt>
                <c:pt idx="5483">
                  <c:v>-8.7470472215009067</c:v>
                </c:pt>
                <c:pt idx="5484">
                  <c:v>-7.8899861980225978</c:v>
                </c:pt>
                <c:pt idx="5485">
                  <c:v>-6.889770729589145</c:v>
                </c:pt>
                <c:pt idx="5486">
                  <c:v>-5.7721988840294216</c:v>
                </c:pt>
                <c:pt idx="5487">
                  <c:v>-3.9429086115796963</c:v>
                </c:pt>
                <c:pt idx="5488">
                  <c:v>-8.8240689995272987</c:v>
                </c:pt>
                <c:pt idx="5489">
                  <c:v>-8.0243012000955787</c:v>
                </c:pt>
                <c:pt idx="5490">
                  <c:v>-5.6179050856826507</c:v>
                </c:pt>
                <c:pt idx="5491">
                  <c:v>-7.2157941999412287</c:v>
                </c:pt>
                <c:pt idx="5492">
                  <c:v>-8.316036473515851</c:v>
                </c:pt>
                <c:pt idx="5493">
                  <c:v>-1.2981896853525541</c:v>
                </c:pt>
                <c:pt idx="5494">
                  <c:v>-6.2562288267436088</c:v>
                </c:pt>
                <c:pt idx="5495">
                  <c:v>-7.1081856480013812</c:v>
                </c:pt>
                <c:pt idx="5496">
                  <c:v>-3.5916905388130544</c:v>
                </c:pt>
                <c:pt idx="5497">
                  <c:v>-4.9467071317139926</c:v>
                </c:pt>
                <c:pt idx="5498">
                  <c:v>-5.8613812929361302</c:v>
                </c:pt>
                <c:pt idx="5499">
                  <c:v>-5.4978114669120259</c:v>
                </c:pt>
                <c:pt idx="5500">
                  <c:v>-6.4661737738260854</c:v>
                </c:pt>
                <c:pt idx="5501">
                  <c:v>-7.9095877694599039</c:v>
                </c:pt>
                <c:pt idx="5502">
                  <c:v>-6.4061527859994385</c:v>
                </c:pt>
                <c:pt idx="5503">
                  <c:v>-7.9600793038916891</c:v>
                </c:pt>
                <c:pt idx="5504">
                  <c:v>-7.206697977739168</c:v>
                </c:pt>
                <c:pt idx="5505">
                  <c:v>-7.5445037026292994</c:v>
                </c:pt>
                <c:pt idx="5506">
                  <c:v>-6.2021390160680312</c:v>
                </c:pt>
                <c:pt idx="5507">
                  <c:v>-4.368515687649051</c:v>
                </c:pt>
                <c:pt idx="5508">
                  <c:v>-7.7561409692061716</c:v>
                </c:pt>
                <c:pt idx="5509">
                  <c:v>-6.8364652269847284</c:v>
                </c:pt>
                <c:pt idx="5510">
                  <c:v>-4.8342000139491574</c:v>
                </c:pt>
                <c:pt idx="5511">
                  <c:v>-5.9700724035756139</c:v>
                </c:pt>
                <c:pt idx="5512">
                  <c:v>-8.6649560165787989</c:v>
                </c:pt>
                <c:pt idx="5513">
                  <c:v>-5.5264271312189521</c:v>
                </c:pt>
                <c:pt idx="5514">
                  <c:v>-5.4696083107264712</c:v>
                </c:pt>
                <c:pt idx="5515">
                  <c:v>-7.847110647640875</c:v>
                </c:pt>
                <c:pt idx="5516">
                  <c:v>-4.870099008512625</c:v>
                </c:pt>
                <c:pt idx="5517">
                  <c:v>-6.2803701657176134</c:v>
                </c:pt>
                <c:pt idx="5518">
                  <c:v>-7.9107273022382287</c:v>
                </c:pt>
                <c:pt idx="5519">
                  <c:v>-5.6203627856539242</c:v>
                </c:pt>
                <c:pt idx="5520">
                  <c:v>-1.3515610684044077</c:v>
                </c:pt>
                <c:pt idx="5521">
                  <c:v>0.27782848314927833</c:v>
                </c:pt>
                <c:pt idx="5522">
                  <c:v>-3.1919346915819915</c:v>
                </c:pt>
                <c:pt idx="5523">
                  <c:v>-3.1363045533144032</c:v>
                </c:pt>
                <c:pt idx="5524">
                  <c:v>-3.1875164725643117</c:v>
                </c:pt>
                <c:pt idx="5525">
                  <c:v>-5.5849072282544512</c:v>
                </c:pt>
                <c:pt idx="5526">
                  <c:v>-5.5827200270887261</c:v>
                </c:pt>
                <c:pt idx="5527">
                  <c:v>-3.3693765556690778</c:v>
                </c:pt>
                <c:pt idx="5528">
                  <c:v>-3.3144965575138485</c:v>
                </c:pt>
                <c:pt idx="5529">
                  <c:v>-3.6741126150827768</c:v>
                </c:pt>
                <c:pt idx="5530">
                  <c:v>-4.4905314677198476</c:v>
                </c:pt>
                <c:pt idx="5531">
                  <c:v>-4.4211480831436347</c:v>
                </c:pt>
                <c:pt idx="5532">
                  <c:v>-4.0198545593775634</c:v>
                </c:pt>
                <c:pt idx="5533">
                  <c:v>-2.9150559150220943</c:v>
                </c:pt>
                <c:pt idx="5534">
                  <c:v>-5.6545322278670938</c:v>
                </c:pt>
                <c:pt idx="5535">
                  <c:v>-4.7543358895363781</c:v>
                </c:pt>
                <c:pt idx="5536">
                  <c:v>-3.5312453690294205</c:v>
                </c:pt>
                <c:pt idx="5537">
                  <c:v>-1.6481883810865838</c:v>
                </c:pt>
                <c:pt idx="5538">
                  <c:v>-3.1559363892247347</c:v>
                </c:pt>
                <c:pt idx="5539">
                  <c:v>-1.5422015526237374</c:v>
                </c:pt>
                <c:pt idx="5540">
                  <c:v>-4.2527039968463214</c:v>
                </c:pt>
                <c:pt idx="5541">
                  <c:v>-3.4699470227933489</c:v>
                </c:pt>
                <c:pt idx="5542">
                  <c:v>-2.5867270289509179</c:v>
                </c:pt>
                <c:pt idx="5543">
                  <c:v>-7.0787517781482165</c:v>
                </c:pt>
                <c:pt idx="5544">
                  <c:v>-4.9099714512412902</c:v>
                </c:pt>
                <c:pt idx="5545">
                  <c:v>-1.580391057426823</c:v>
                </c:pt>
                <c:pt idx="5546">
                  <c:v>-2.4087104194586573</c:v>
                </c:pt>
                <c:pt idx="5547">
                  <c:v>-5.4745224670787138</c:v>
                </c:pt>
                <c:pt idx="5548">
                  <c:v>-3.8137194090304547</c:v>
                </c:pt>
                <c:pt idx="5549">
                  <c:v>-5.5719429578530253</c:v>
                </c:pt>
                <c:pt idx="5550">
                  <c:v>-5.2317138936596166</c:v>
                </c:pt>
                <c:pt idx="5551">
                  <c:v>-6.0620115828387497</c:v>
                </c:pt>
                <c:pt idx="5552">
                  <c:v>-6.1605858882339817</c:v>
                </c:pt>
                <c:pt idx="5553">
                  <c:v>-6.309743869713202</c:v>
                </c:pt>
                <c:pt idx="5554">
                  <c:v>-4.4254967615561327</c:v>
                </c:pt>
                <c:pt idx="5555">
                  <c:v>-3.6943107060051261</c:v>
                </c:pt>
                <c:pt idx="5556">
                  <c:v>-2.1041447734642134</c:v>
                </c:pt>
                <c:pt idx="5557">
                  <c:v>-3.8096309624070273</c:v>
                </c:pt>
                <c:pt idx="5558">
                  <c:v>-4.7388170190697565</c:v>
                </c:pt>
                <c:pt idx="5559">
                  <c:v>-5.5162193197593297</c:v>
                </c:pt>
                <c:pt idx="5560">
                  <c:v>-5.0110823382674425</c:v>
                </c:pt>
                <c:pt idx="5561">
                  <c:v>-5.529304600904652</c:v>
                </c:pt>
                <c:pt idx="5562">
                  <c:v>-3.3144701991404872</c:v>
                </c:pt>
                <c:pt idx="5563">
                  <c:v>-5.5251551805431518</c:v>
                </c:pt>
                <c:pt idx="5564">
                  <c:v>-5.5230804595976224</c:v>
                </c:pt>
                <c:pt idx="5565">
                  <c:v>-7.1461088160576764</c:v>
                </c:pt>
                <c:pt idx="5566">
                  <c:v>-3.0948279180247482</c:v>
                </c:pt>
                <c:pt idx="5567">
                  <c:v>-4.4666826371867501</c:v>
                </c:pt>
                <c:pt idx="5568">
                  <c:v>-6.1502151799904823</c:v>
                </c:pt>
                <c:pt idx="5569">
                  <c:v>-5.3533254626199778</c:v>
                </c:pt>
                <c:pt idx="5570">
                  <c:v>-2.0374279028219462</c:v>
                </c:pt>
                <c:pt idx="5571">
                  <c:v>-3.8611976231350127</c:v>
                </c:pt>
                <c:pt idx="5572">
                  <c:v>-5.1785733828128286</c:v>
                </c:pt>
                <c:pt idx="5573">
                  <c:v>-5.1765535949452897</c:v>
                </c:pt>
                <c:pt idx="5574">
                  <c:v>-3.0189246487934724</c:v>
                </c:pt>
                <c:pt idx="5575">
                  <c:v>-1.6911396647628862E-2</c:v>
                </c:pt>
                <c:pt idx="5576">
                  <c:v>-1.7064431618618983</c:v>
                </c:pt>
                <c:pt idx="5577">
                  <c:v>0.68700498695579881</c:v>
                </c:pt>
                <c:pt idx="5578">
                  <c:v>-5.1548386032391136</c:v>
                </c:pt>
                <c:pt idx="5579">
                  <c:v>-6.1893459634575265</c:v>
                </c:pt>
                <c:pt idx="5580">
                  <c:v>-7.0323031693169469</c:v>
                </c:pt>
                <c:pt idx="5581">
                  <c:v>-7.87617987426529</c:v>
                </c:pt>
                <c:pt idx="5582">
                  <c:v>-2.9804643301213218</c:v>
                </c:pt>
                <c:pt idx="5583">
                  <c:v>-2.1812430556492473</c:v>
                </c:pt>
                <c:pt idx="5584">
                  <c:v>-6.119927549678323</c:v>
                </c:pt>
                <c:pt idx="5585">
                  <c:v>-4.5260710100901633</c:v>
                </c:pt>
                <c:pt idx="5586">
                  <c:v>-4.5723628445466602</c:v>
                </c:pt>
                <c:pt idx="5587">
                  <c:v>-1.5703169760599849</c:v>
                </c:pt>
                <c:pt idx="5588">
                  <c:v>-4.1484883456068928</c:v>
                </c:pt>
                <c:pt idx="5589">
                  <c:v>-4.8863927423208224</c:v>
                </c:pt>
                <c:pt idx="5590">
                  <c:v>-4.789418510710675</c:v>
                </c:pt>
                <c:pt idx="5591">
                  <c:v>-5.6824375783944561</c:v>
                </c:pt>
                <c:pt idx="5592">
                  <c:v>-5.1817806471790391</c:v>
                </c:pt>
                <c:pt idx="5593">
                  <c:v>-2.8308302455079684</c:v>
                </c:pt>
                <c:pt idx="5594">
                  <c:v>-3.6291414882543904</c:v>
                </c:pt>
                <c:pt idx="5595">
                  <c:v>-4.4758091424100712</c:v>
                </c:pt>
                <c:pt idx="5596">
                  <c:v>-4.7773396839493216</c:v>
                </c:pt>
                <c:pt idx="5597">
                  <c:v>-4.7753265377996286</c:v>
                </c:pt>
                <c:pt idx="5598">
                  <c:v>-5.621115126852601</c:v>
                </c:pt>
                <c:pt idx="5599">
                  <c:v>-1.7713002383097773</c:v>
                </c:pt>
                <c:pt idx="5600">
                  <c:v>-1.8167192101045657</c:v>
                </c:pt>
                <c:pt idx="5601">
                  <c:v>-1.8147033380573703</c:v>
                </c:pt>
                <c:pt idx="5602">
                  <c:v>-3.5088751232087816</c:v>
                </c:pt>
                <c:pt idx="5603">
                  <c:v>-4.3563074744251935</c:v>
                </c:pt>
                <c:pt idx="5604">
                  <c:v>-4.9079324785634526</c:v>
                </c:pt>
                <c:pt idx="5605">
                  <c:v>-2.9523314681919146</c:v>
                </c:pt>
                <c:pt idx="5606">
                  <c:v>-5.656810809405215</c:v>
                </c:pt>
                <c:pt idx="5607">
                  <c:v>-3.0498969853833842</c:v>
                </c:pt>
                <c:pt idx="5608">
                  <c:v>-2.7530131741877995</c:v>
                </c:pt>
                <c:pt idx="5609">
                  <c:v>-1.8980497955799365</c:v>
                </c:pt>
                <c:pt idx="5610">
                  <c:v>-2.7490732152637065</c:v>
                </c:pt>
                <c:pt idx="5611">
                  <c:v>-4.5015449958045792</c:v>
                </c:pt>
                <c:pt idx="5612">
                  <c:v>-0.93847669609749573</c:v>
                </c:pt>
                <c:pt idx="5613">
                  <c:v>-0.84382775655467412</c:v>
                </c:pt>
                <c:pt idx="5614">
                  <c:v>-3.0360153143283242</c:v>
                </c:pt>
                <c:pt idx="5615">
                  <c:v>-1.3323529123808839</c:v>
                </c:pt>
                <c:pt idx="5616">
                  <c:v>-1.2835086453033</c:v>
                </c:pt>
                <c:pt idx="5617">
                  <c:v>-1.328360467839957</c:v>
                </c:pt>
                <c:pt idx="5618">
                  <c:v>-3.8802609598624258</c:v>
                </c:pt>
                <c:pt idx="5619">
                  <c:v>-4.6852238338778989</c:v>
                </c:pt>
                <c:pt idx="5620">
                  <c:v>-3.7837520978519024</c:v>
                </c:pt>
                <c:pt idx="5621">
                  <c:v>-5.2007201468095445</c:v>
                </c:pt>
                <c:pt idx="5622">
                  <c:v>-4.2058258949437004</c:v>
                </c:pt>
                <c:pt idx="5623">
                  <c:v>-5.8275648461840319</c:v>
                </c:pt>
                <c:pt idx="5624">
                  <c:v>-1.1108702424899093</c:v>
                </c:pt>
                <c:pt idx="5625">
                  <c:v>0.55652366651338525</c:v>
                </c:pt>
                <c:pt idx="5626">
                  <c:v>-5.2965800679594395</c:v>
                </c:pt>
                <c:pt idx="5627">
                  <c:v>-3.294632956987698</c:v>
                </c:pt>
                <c:pt idx="5628">
                  <c:v>-1.5373687252158561</c:v>
                </c:pt>
                <c:pt idx="5629">
                  <c:v>-2.3897986041101831</c:v>
                </c:pt>
                <c:pt idx="5630">
                  <c:v>-3.1974709768001048</c:v>
                </c:pt>
                <c:pt idx="5631">
                  <c:v>-4.8185925271900487</c:v>
                </c:pt>
                <c:pt idx="5632">
                  <c:v>-4.7715120312041108</c:v>
                </c:pt>
                <c:pt idx="5633">
                  <c:v>-5.5383588910153776</c:v>
                </c:pt>
                <c:pt idx="5634">
                  <c:v>-4.3014758428289497</c:v>
                </c:pt>
                <c:pt idx="5635">
                  <c:v>-3.2105620811071276</c:v>
                </c:pt>
                <c:pt idx="5636">
                  <c:v>-1.3982080333680642</c:v>
                </c:pt>
                <c:pt idx="5637">
                  <c:v>-1.4410742304189625</c:v>
                </c:pt>
                <c:pt idx="5638">
                  <c:v>-2.344003425560004</c:v>
                </c:pt>
                <c:pt idx="5639">
                  <c:v>-3.2029917235631729</c:v>
                </c:pt>
                <c:pt idx="5640">
                  <c:v>-1.7174878774039826</c:v>
                </c:pt>
                <c:pt idx="5641">
                  <c:v>-3.4782573235170275</c:v>
                </c:pt>
                <c:pt idx="5642">
                  <c:v>-4.2917960416161804</c:v>
                </c:pt>
                <c:pt idx="5643">
                  <c:v>-5.1066073670499463</c:v>
                </c:pt>
                <c:pt idx="5644">
                  <c:v>-0.92268778836660204</c:v>
                </c:pt>
                <c:pt idx="5645">
                  <c:v>-0.9649705801930395</c:v>
                </c:pt>
                <c:pt idx="5646">
                  <c:v>-5.6606562618981116E-2</c:v>
                </c:pt>
                <c:pt idx="5647">
                  <c:v>-1.824204382564858</c:v>
                </c:pt>
                <c:pt idx="5648">
                  <c:v>-2.0971717112697661</c:v>
                </c:pt>
                <c:pt idx="5649">
                  <c:v>-4.6405178836685081</c:v>
                </c:pt>
                <c:pt idx="5650">
                  <c:v>-1.7746165501430369</c:v>
                </c:pt>
                <c:pt idx="5651">
                  <c:v>-1.8654382284876192</c:v>
                </c:pt>
                <c:pt idx="5652">
                  <c:v>-1.045300137000595</c:v>
                </c:pt>
                <c:pt idx="5653">
                  <c:v>-3.0434157464806049</c:v>
                </c:pt>
                <c:pt idx="5654">
                  <c:v>-3.1800013434731227</c:v>
                </c:pt>
                <c:pt idx="5655">
                  <c:v>-7.5378255812993302</c:v>
                </c:pt>
                <c:pt idx="5656">
                  <c:v>-2.7194792958453036</c:v>
                </c:pt>
                <c:pt idx="5657">
                  <c:v>-1.7176107358627632</c:v>
                </c:pt>
                <c:pt idx="5658">
                  <c:v>-2.6237352146436024</c:v>
                </c:pt>
                <c:pt idx="5659">
                  <c:v>-2.2623816281884501</c:v>
                </c:pt>
                <c:pt idx="5660">
                  <c:v>-4.1277813874094136</c:v>
                </c:pt>
                <c:pt idx="5661">
                  <c:v>-4.0829090058377915</c:v>
                </c:pt>
                <c:pt idx="5662">
                  <c:v>-4.0380825934371387</c:v>
                </c:pt>
                <c:pt idx="5663">
                  <c:v>-4.9475023050199525</c:v>
                </c:pt>
                <c:pt idx="5664">
                  <c:v>-3.4690528141582035</c:v>
                </c:pt>
                <c:pt idx="5665">
                  <c:v>-1.1810476814243884</c:v>
                </c:pt>
                <c:pt idx="5666">
                  <c:v>-1.2552656390143966</c:v>
                </c:pt>
                <c:pt idx="5667">
                  <c:v>-1.4233284035562974</c:v>
                </c:pt>
                <c:pt idx="5668">
                  <c:v>-1.4215241047677409</c:v>
                </c:pt>
                <c:pt idx="5669">
                  <c:v>-3.2918238565907814</c:v>
                </c:pt>
                <c:pt idx="5670">
                  <c:v>-1.5043109089383506</c:v>
                </c:pt>
                <c:pt idx="5671">
                  <c:v>-1.674303582374705</c:v>
                </c:pt>
                <c:pt idx="5672">
                  <c:v>-2.8001625659217098</c:v>
                </c:pt>
                <c:pt idx="5673">
                  <c:v>-2.755740260161474</c:v>
                </c:pt>
                <c:pt idx="5674">
                  <c:v>-3.6240742928275722</c:v>
                </c:pt>
                <c:pt idx="5675">
                  <c:v>-2.7520948699202563</c:v>
                </c:pt>
                <c:pt idx="5676">
                  <c:v>-1.1446679381642753</c:v>
                </c:pt>
                <c:pt idx="5677">
                  <c:v>-3.8790883127312554</c:v>
                </c:pt>
                <c:pt idx="5678">
                  <c:v>-5.5744475948940817</c:v>
                </c:pt>
                <c:pt idx="5679">
                  <c:v>-6.4016773549628851</c:v>
                </c:pt>
                <c:pt idx="5680">
                  <c:v>-6.4420084138237144</c:v>
                </c:pt>
                <c:pt idx="5681">
                  <c:v>-9.0586160634520638</c:v>
                </c:pt>
                <c:pt idx="5682">
                  <c:v>-2.2684534625623201</c:v>
                </c:pt>
                <c:pt idx="5683">
                  <c:v>-2.2666557994816685</c:v>
                </c:pt>
                <c:pt idx="5684">
                  <c:v>-2.2648581449411722</c:v>
                </c:pt>
                <c:pt idx="5685">
                  <c:v>-3.0943526092942193</c:v>
                </c:pt>
                <c:pt idx="5686">
                  <c:v>-1.9665632029136759</c:v>
                </c:pt>
                <c:pt idx="5687">
                  <c:v>-1.9232881535390334</c:v>
                </c:pt>
                <c:pt idx="5688">
                  <c:v>-2.215775480688535</c:v>
                </c:pt>
                <c:pt idx="5689">
                  <c:v>-3.0871989574752661</c:v>
                </c:pt>
                <c:pt idx="5690">
                  <c:v>-3.0437454259117658</c:v>
                </c:pt>
                <c:pt idx="5691">
                  <c:v>-3.8747306185723573</c:v>
                </c:pt>
                <c:pt idx="5692">
                  <c:v>-7.2565682018739608</c:v>
                </c:pt>
                <c:pt idx="5693">
                  <c:v>-3.1741244315016957</c:v>
                </c:pt>
                <c:pt idx="5694">
                  <c:v>-2.1720349133538548</c:v>
                </c:pt>
                <c:pt idx="5695">
                  <c:v>-2.0904145703243557</c:v>
                </c:pt>
                <c:pt idx="5696">
                  <c:v>-1.1693375723170902</c:v>
                </c:pt>
                <c:pt idx="5697">
                  <c:v>-1.1272500193954329</c:v>
                </c:pt>
                <c:pt idx="5698">
                  <c:v>-1.0047319904933829</c:v>
                </c:pt>
                <c:pt idx="5699">
                  <c:v>-4.3217748889219365E-2</c:v>
                </c:pt>
                <c:pt idx="5700">
                  <c:v>5.4917140625075263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3.5826558109829421</c:v>
                </c:pt>
                <c:pt idx="5717">
                  <c:v>2.1177147913558656</c:v>
                </c:pt>
                <c:pt idx="5718">
                  <c:v>5.1674539640298462</c:v>
                </c:pt>
                <c:pt idx="5719">
                  <c:v>8.4553468504009288</c:v>
                </c:pt>
                <c:pt idx="5720">
                  <c:v>3.494736493930759</c:v>
                </c:pt>
                <c:pt idx="5721">
                  <c:v>2.5153458156428314</c:v>
                </c:pt>
                <c:pt idx="5722">
                  <c:v>6.3501280621312617</c:v>
                </c:pt>
                <c:pt idx="5723">
                  <c:v>6.2452336873166132</c:v>
                </c:pt>
                <c:pt idx="5724">
                  <c:v>5.5197992512757992</c:v>
                </c:pt>
                <c:pt idx="5725">
                  <c:v>0.76148862152695074</c:v>
                </c:pt>
                <c:pt idx="5726">
                  <c:v>3.1274332224484169</c:v>
                </c:pt>
                <c:pt idx="5727">
                  <c:v>2.5053192021950963</c:v>
                </c:pt>
                <c:pt idx="5728">
                  <c:v>2.4777721704476789</c:v>
                </c:pt>
                <c:pt idx="5729">
                  <c:v>6.8061755140834066</c:v>
                </c:pt>
                <c:pt idx="5730">
                  <c:v>3.8756627407392443</c:v>
                </c:pt>
                <c:pt idx="5731">
                  <c:v>4.1895216826287651</c:v>
                </c:pt>
                <c:pt idx="5732">
                  <c:v>3.779507319761251</c:v>
                </c:pt>
                <c:pt idx="5733">
                  <c:v>2.0840695505121403</c:v>
                </c:pt>
                <c:pt idx="5734">
                  <c:v>2.6353981168194878</c:v>
                </c:pt>
                <c:pt idx="5735">
                  <c:v>4.0520104333481868</c:v>
                </c:pt>
                <c:pt idx="5736">
                  <c:v>4.1801319762953426</c:v>
                </c:pt>
                <c:pt idx="5737">
                  <c:v>1.7777676572641212</c:v>
                </c:pt>
                <c:pt idx="5738">
                  <c:v>2.9628279930257122</c:v>
                </c:pt>
                <c:pt idx="5739">
                  <c:v>2.4524871751336832</c:v>
                </c:pt>
                <c:pt idx="5740">
                  <c:v>1.4129904313294901</c:v>
                </c:pt>
                <c:pt idx="5741">
                  <c:v>-0.48521409939803561</c:v>
                </c:pt>
                <c:pt idx="5742">
                  <c:v>-1.2051815110626194</c:v>
                </c:pt>
                <c:pt idx="5743">
                  <c:v>1.9549577626812606</c:v>
                </c:pt>
                <c:pt idx="5744">
                  <c:v>2.3756523225238197</c:v>
                </c:pt>
                <c:pt idx="5745">
                  <c:v>6.2391629610892778</c:v>
                </c:pt>
                <c:pt idx="5746">
                  <c:v>-1.9930849579423011</c:v>
                </c:pt>
                <c:pt idx="5747">
                  <c:v>1.4738486036640097</c:v>
                </c:pt>
                <c:pt idx="5748">
                  <c:v>0.1338332931354671</c:v>
                </c:pt>
                <c:pt idx="5749">
                  <c:v>2.8898672234208789</c:v>
                </c:pt>
                <c:pt idx="5750">
                  <c:v>1.7852861860610574</c:v>
                </c:pt>
                <c:pt idx="5751">
                  <c:v>1.4692695596822887</c:v>
                </c:pt>
                <c:pt idx="5752">
                  <c:v>3.5293618888454148</c:v>
                </c:pt>
                <c:pt idx="5753">
                  <c:v>2.5249393188896647</c:v>
                </c:pt>
                <c:pt idx="5754">
                  <c:v>1.7572735210578685</c:v>
                </c:pt>
                <c:pt idx="5755">
                  <c:v>1.103892235109015</c:v>
                </c:pt>
                <c:pt idx="5756">
                  <c:v>1.678227647789754E-2</c:v>
                </c:pt>
                <c:pt idx="5757">
                  <c:v>3.0377043444659648</c:v>
                </c:pt>
                <c:pt idx="5758">
                  <c:v>2.2278246347177628</c:v>
                </c:pt>
                <c:pt idx="5759">
                  <c:v>0.20336336608579586</c:v>
                </c:pt>
                <c:pt idx="5760">
                  <c:v>1.8554067914083134</c:v>
                </c:pt>
                <c:pt idx="5761">
                  <c:v>2.3041582595160435</c:v>
                </c:pt>
                <c:pt idx="5762">
                  <c:v>3.3164525690135633</c:v>
                </c:pt>
                <c:pt idx="5763">
                  <c:v>1.3082015447125741</c:v>
                </c:pt>
                <c:pt idx="5764">
                  <c:v>4.5779680116038435</c:v>
                </c:pt>
                <c:pt idx="5765">
                  <c:v>1.9799357913198037</c:v>
                </c:pt>
                <c:pt idx="5766">
                  <c:v>1.45621834627309</c:v>
                </c:pt>
                <c:pt idx="5767">
                  <c:v>3.1388739103431362</c:v>
                </c:pt>
                <c:pt idx="5768">
                  <c:v>3.0156353206148196</c:v>
                </c:pt>
                <c:pt idx="5769">
                  <c:v>0.91988937258975056</c:v>
                </c:pt>
                <c:pt idx="5770">
                  <c:v>2.9215621098492193</c:v>
                </c:pt>
                <c:pt idx="5771">
                  <c:v>0.34017123569901742</c:v>
                </c:pt>
                <c:pt idx="5772">
                  <c:v>0.94321260979450017</c:v>
                </c:pt>
                <c:pt idx="5773">
                  <c:v>0.9341473615668292</c:v>
                </c:pt>
                <c:pt idx="5774">
                  <c:v>2.3264864306529489</c:v>
                </c:pt>
                <c:pt idx="5775">
                  <c:v>3.3601345974948345</c:v>
                </c:pt>
                <c:pt idx="5776">
                  <c:v>2.5393583788345495</c:v>
                </c:pt>
                <c:pt idx="5777">
                  <c:v>1.4899638360875542</c:v>
                </c:pt>
                <c:pt idx="5778">
                  <c:v>4.2323880856620235</c:v>
                </c:pt>
                <c:pt idx="5779">
                  <c:v>3.0476203207181243</c:v>
                </c:pt>
                <c:pt idx="5780">
                  <c:v>2.086136531250304</c:v>
                </c:pt>
                <c:pt idx="5781">
                  <c:v>-1.931555287048468</c:v>
                </c:pt>
                <c:pt idx="5782">
                  <c:v>1.3843170659483803</c:v>
                </c:pt>
                <c:pt idx="5783">
                  <c:v>3.5777111607376355</c:v>
                </c:pt>
                <c:pt idx="5784">
                  <c:v>0.81015426792964718</c:v>
                </c:pt>
                <c:pt idx="5785">
                  <c:v>0.55703497616104869</c:v>
                </c:pt>
                <c:pt idx="5786">
                  <c:v>2.548688912866055</c:v>
                </c:pt>
                <c:pt idx="5787">
                  <c:v>-0.21598264414024015</c:v>
                </c:pt>
                <c:pt idx="5788">
                  <c:v>1.5731239715451011</c:v>
                </c:pt>
                <c:pt idx="5789">
                  <c:v>1.9143249927901707</c:v>
                </c:pt>
                <c:pt idx="5790">
                  <c:v>2.1928948494460201</c:v>
                </c:pt>
                <c:pt idx="5791">
                  <c:v>2.2054472535955938</c:v>
                </c:pt>
                <c:pt idx="5792">
                  <c:v>1.5116287148703123</c:v>
                </c:pt>
                <c:pt idx="5793">
                  <c:v>3.2801331653845409</c:v>
                </c:pt>
                <c:pt idx="5794">
                  <c:v>3.7824746478172528</c:v>
                </c:pt>
                <c:pt idx="5795">
                  <c:v>0.77801437974176224</c:v>
                </c:pt>
                <c:pt idx="5796">
                  <c:v>3.0996597278071931</c:v>
                </c:pt>
                <c:pt idx="5797">
                  <c:v>1.4916616634354796</c:v>
                </c:pt>
                <c:pt idx="5798">
                  <c:v>-1.025837172303909</c:v>
                </c:pt>
                <c:pt idx="5799">
                  <c:v>0.2867172152036801</c:v>
                </c:pt>
                <c:pt idx="5800">
                  <c:v>-1.0766776104064775</c:v>
                </c:pt>
                <c:pt idx="5801">
                  <c:v>1.0030102762693787</c:v>
                </c:pt>
                <c:pt idx="5802">
                  <c:v>1.251287030308049</c:v>
                </c:pt>
                <c:pt idx="5803">
                  <c:v>0.43924229657841352</c:v>
                </c:pt>
                <c:pt idx="5804">
                  <c:v>2.531042323775182</c:v>
                </c:pt>
                <c:pt idx="5805">
                  <c:v>1.6351431041321121</c:v>
                </c:pt>
                <c:pt idx="5806">
                  <c:v>0.86488782779179019</c:v>
                </c:pt>
                <c:pt idx="5807">
                  <c:v>2.7372808479867672</c:v>
                </c:pt>
                <c:pt idx="5808">
                  <c:v>0.93903171891543025</c:v>
                </c:pt>
                <c:pt idx="5809">
                  <c:v>0.63974057473296853</c:v>
                </c:pt>
                <c:pt idx="5810">
                  <c:v>0.71746014234850009</c:v>
                </c:pt>
                <c:pt idx="5811">
                  <c:v>0.49765742663930723</c:v>
                </c:pt>
                <c:pt idx="5812">
                  <c:v>-0.60696670017114229</c:v>
                </c:pt>
                <c:pt idx="5813">
                  <c:v>-1.0587482356249893</c:v>
                </c:pt>
                <c:pt idx="5814">
                  <c:v>1.0728818131656226</c:v>
                </c:pt>
                <c:pt idx="5815">
                  <c:v>-0.84849323421894951</c:v>
                </c:pt>
                <c:pt idx="5816">
                  <c:v>1.4770215200769599E-2</c:v>
                </c:pt>
                <c:pt idx="5817">
                  <c:v>-1.7074448916100664</c:v>
                </c:pt>
                <c:pt idx="5818">
                  <c:v>2.3161994953625253E-2</c:v>
                </c:pt>
                <c:pt idx="5819">
                  <c:v>1.4074763979115232</c:v>
                </c:pt>
                <c:pt idx="5820">
                  <c:v>4.7308690079808002</c:v>
                </c:pt>
                <c:pt idx="5821">
                  <c:v>0.89127241867572593</c:v>
                </c:pt>
                <c:pt idx="5822">
                  <c:v>-0.13017449996732466</c:v>
                </c:pt>
                <c:pt idx="5823">
                  <c:v>-0.57924302266656014</c:v>
                </c:pt>
                <c:pt idx="5824">
                  <c:v>0.47905583608735469</c:v>
                </c:pt>
                <c:pt idx="5825">
                  <c:v>-1.6337950445704337</c:v>
                </c:pt>
                <c:pt idx="5826">
                  <c:v>-1.8122521266759577</c:v>
                </c:pt>
                <c:pt idx="5827">
                  <c:v>-2.5481729666116735</c:v>
                </c:pt>
                <c:pt idx="5828">
                  <c:v>-1.1773762584716678</c:v>
                </c:pt>
                <c:pt idx="5829">
                  <c:v>-3.2187528836057027</c:v>
                </c:pt>
                <c:pt idx="5830">
                  <c:v>-3.0603894492787731</c:v>
                </c:pt>
                <c:pt idx="5831">
                  <c:v>-4.6501125079894337</c:v>
                </c:pt>
                <c:pt idx="5832">
                  <c:v>-2.67954988602105</c:v>
                </c:pt>
                <c:pt idx="5833">
                  <c:v>-5.4921664951734783</c:v>
                </c:pt>
                <c:pt idx="5834">
                  <c:v>-4.2785566689981351</c:v>
                </c:pt>
                <c:pt idx="5835">
                  <c:v>-6.1829244207610827</c:v>
                </c:pt>
                <c:pt idx="5836">
                  <c:v>-4.9332540743107529</c:v>
                </c:pt>
                <c:pt idx="5837">
                  <c:v>-4.0203994859302838</c:v>
                </c:pt>
                <c:pt idx="5838">
                  <c:v>-4.5214451348219882</c:v>
                </c:pt>
                <c:pt idx="5839">
                  <c:v>-2.9444238488740666</c:v>
                </c:pt>
                <c:pt idx="5840">
                  <c:v>-4.5126786471764717</c:v>
                </c:pt>
                <c:pt idx="5841">
                  <c:v>-2.65896858295946</c:v>
                </c:pt>
                <c:pt idx="5842">
                  <c:v>-4.1543656314697728</c:v>
                </c:pt>
                <c:pt idx="5843">
                  <c:v>-4.5537658554121663</c:v>
                </c:pt>
                <c:pt idx="5844">
                  <c:v>-2.155143766506626</c:v>
                </c:pt>
                <c:pt idx="5845">
                  <c:v>-3.6795502142613259</c:v>
                </c:pt>
                <c:pt idx="5846">
                  <c:v>-4.5301856710693755</c:v>
                </c:pt>
                <c:pt idx="5847">
                  <c:v>-3.7445083927459564</c:v>
                </c:pt>
                <c:pt idx="5848">
                  <c:v>-3.8273199681607366</c:v>
                </c:pt>
                <c:pt idx="5849">
                  <c:v>-2.7034966969094967</c:v>
                </c:pt>
                <c:pt idx="5850">
                  <c:v>-3.9660279473300761</c:v>
                </c:pt>
                <c:pt idx="5851">
                  <c:v>-2.0666137623484246</c:v>
                </c:pt>
                <c:pt idx="5852">
                  <c:v>-4.6329703990622875</c:v>
                </c:pt>
                <c:pt idx="5853">
                  <c:v>-1.7496656701659958</c:v>
                </c:pt>
                <c:pt idx="5854">
                  <c:v>-3.8330323415475505</c:v>
                </c:pt>
                <c:pt idx="5855">
                  <c:v>-1.7721075186991584</c:v>
                </c:pt>
                <c:pt idx="5856">
                  <c:v>-1.7906541420670692</c:v>
                </c:pt>
                <c:pt idx="5857">
                  <c:v>-1.0157309398800862</c:v>
                </c:pt>
                <c:pt idx="5858">
                  <c:v>-2.18059582774913</c:v>
                </c:pt>
                <c:pt idx="5859">
                  <c:v>-1.1986597320965302</c:v>
                </c:pt>
                <c:pt idx="5860">
                  <c:v>-2.6154578487557956</c:v>
                </c:pt>
                <c:pt idx="5861">
                  <c:v>-1.2565863125610122</c:v>
                </c:pt>
                <c:pt idx="5862">
                  <c:v>-1.3867525748382832</c:v>
                </c:pt>
                <c:pt idx="5863">
                  <c:v>-2.8946608729211221</c:v>
                </c:pt>
                <c:pt idx="5864">
                  <c:v>-2.1096499784025582</c:v>
                </c:pt>
                <c:pt idx="5865">
                  <c:v>-1.2666675349637444</c:v>
                </c:pt>
                <c:pt idx="5866">
                  <c:v>-1.5223364274797859</c:v>
                </c:pt>
                <c:pt idx="5867">
                  <c:v>-1.2087758140023652</c:v>
                </c:pt>
                <c:pt idx="5868">
                  <c:v>-0.97724753898273775</c:v>
                </c:pt>
                <c:pt idx="5869">
                  <c:v>-1.0400197747912898</c:v>
                </c:pt>
                <c:pt idx="5870">
                  <c:v>-1.3140249801554091</c:v>
                </c:pt>
                <c:pt idx="5871">
                  <c:v>-0.39259707983092085</c:v>
                </c:pt>
                <c:pt idx="5872">
                  <c:v>-1.0898525259126473</c:v>
                </c:pt>
                <c:pt idx="5873">
                  <c:v>-0.58556500589111238</c:v>
                </c:pt>
                <c:pt idx="5874">
                  <c:v>-1.3518721922891928</c:v>
                </c:pt>
                <c:pt idx="5875">
                  <c:v>-0.81605872538693802</c:v>
                </c:pt>
                <c:pt idx="5876">
                  <c:v>-0.81163319791357935</c:v>
                </c:pt>
                <c:pt idx="5877">
                  <c:v>-0.37536924655069015</c:v>
                </c:pt>
                <c:pt idx="5878">
                  <c:v>2.8030978873175627E-2</c:v>
                </c:pt>
                <c:pt idx="5879">
                  <c:v>-0.16432780549894233</c:v>
                </c:pt>
                <c:pt idx="5880">
                  <c:v>-0.36209666865033796</c:v>
                </c:pt>
                <c:pt idx="5881">
                  <c:v>-1.0034057438424497</c:v>
                </c:pt>
                <c:pt idx="5882">
                  <c:v>-0.50569921904661896</c:v>
                </c:pt>
                <c:pt idx="5883">
                  <c:v>0.20659752466235659</c:v>
                </c:pt>
                <c:pt idx="5884">
                  <c:v>0.83819457669142139</c:v>
                </c:pt>
                <c:pt idx="5885">
                  <c:v>0.26724345120692305</c:v>
                </c:pt>
                <c:pt idx="5886">
                  <c:v>-0.51199655747313955</c:v>
                </c:pt>
                <c:pt idx="5887">
                  <c:v>-0.93497637680502521</c:v>
                </c:pt>
                <c:pt idx="5888">
                  <c:v>-1.436162463661276</c:v>
                </c:pt>
                <c:pt idx="5889">
                  <c:v>0.64506347474798531</c:v>
                </c:pt>
                <c:pt idx="5890">
                  <c:v>2.1532179124615141</c:v>
                </c:pt>
                <c:pt idx="5891">
                  <c:v>-5.1507482623492251E-2</c:v>
                </c:pt>
                <c:pt idx="5892">
                  <c:v>0.2211547713041</c:v>
                </c:pt>
                <c:pt idx="5893">
                  <c:v>0.50105845390407922</c:v>
                </c:pt>
                <c:pt idx="5894">
                  <c:v>1.5068843092785755</c:v>
                </c:pt>
                <c:pt idx="5895">
                  <c:v>1.7759235637495294</c:v>
                </c:pt>
                <c:pt idx="5896">
                  <c:v>0.97230743272757536</c:v>
                </c:pt>
                <c:pt idx="5897">
                  <c:v>0.65330508763872785</c:v>
                </c:pt>
                <c:pt idx="5898">
                  <c:v>0.85638169340199966</c:v>
                </c:pt>
                <c:pt idx="5899">
                  <c:v>1.6632731345725915</c:v>
                </c:pt>
                <c:pt idx="5900">
                  <c:v>-1.1348175557886861</c:v>
                </c:pt>
                <c:pt idx="5901">
                  <c:v>0.10348202193745237</c:v>
                </c:pt>
                <c:pt idx="5902">
                  <c:v>1.4064070401036588</c:v>
                </c:pt>
                <c:pt idx="5903">
                  <c:v>1.0420640935271877</c:v>
                </c:pt>
                <c:pt idx="5904">
                  <c:v>1.1851749218794794</c:v>
                </c:pt>
                <c:pt idx="5905">
                  <c:v>-0.25251654997555306</c:v>
                </c:pt>
                <c:pt idx="5906">
                  <c:v>-0.18112041444237548</c:v>
                </c:pt>
                <c:pt idx="5907">
                  <c:v>-0.41491815225890605</c:v>
                </c:pt>
                <c:pt idx="5908">
                  <c:v>0.589444369591547</c:v>
                </c:pt>
                <c:pt idx="5909">
                  <c:v>0.79469308326133614</c:v>
                </c:pt>
                <c:pt idx="5910">
                  <c:v>2.4478034207022574</c:v>
                </c:pt>
                <c:pt idx="5911">
                  <c:v>-0.62324939909467503</c:v>
                </c:pt>
                <c:pt idx="5912">
                  <c:v>-4.6946070623562264E-2</c:v>
                </c:pt>
                <c:pt idx="5913">
                  <c:v>-0.33879550416531856</c:v>
                </c:pt>
                <c:pt idx="5914">
                  <c:v>8.7998096305454965E-2</c:v>
                </c:pt>
                <c:pt idx="5915">
                  <c:v>0.58017107989326178</c:v>
                </c:pt>
                <c:pt idx="5916">
                  <c:v>1.3173229246767733</c:v>
                </c:pt>
                <c:pt idx="5917">
                  <c:v>8.456307847154676E-3</c:v>
                </c:pt>
                <c:pt idx="5918">
                  <c:v>0.79352161664155574</c:v>
                </c:pt>
                <c:pt idx="5919">
                  <c:v>-0.11212567096208659</c:v>
                </c:pt>
                <c:pt idx="5920">
                  <c:v>0.53539628653106774</c:v>
                </c:pt>
                <c:pt idx="5921">
                  <c:v>-1.9182577155334002E-2</c:v>
                </c:pt>
                <c:pt idx="5922">
                  <c:v>-0.44138494465005351</c:v>
                </c:pt>
                <c:pt idx="5923">
                  <c:v>0.34778558524794789</c:v>
                </c:pt>
                <c:pt idx="5924">
                  <c:v>0.35213802456928534</c:v>
                </c:pt>
                <c:pt idx="5925">
                  <c:v>0.35649062160518952</c:v>
                </c:pt>
                <c:pt idx="5926">
                  <c:v>-6.4336722936786828E-2</c:v>
                </c:pt>
                <c:pt idx="5927">
                  <c:v>-0.43443397658484173</c:v>
                </c:pt>
                <c:pt idx="5928">
                  <c:v>0.56991519296661863</c:v>
                </c:pt>
                <c:pt idx="5929">
                  <c:v>0.70775482962562819</c:v>
                </c:pt>
                <c:pt idx="5930">
                  <c:v>0.8622550506497646</c:v>
                </c:pt>
                <c:pt idx="5931">
                  <c:v>0.39866101990628522</c:v>
                </c:pt>
                <c:pt idx="5932">
                  <c:v>-0.53053126273971429</c:v>
                </c:pt>
                <c:pt idx="5933">
                  <c:v>-0.52622505650288076</c:v>
                </c:pt>
                <c:pt idx="5934">
                  <c:v>0.6110634542274056</c:v>
                </c:pt>
                <c:pt idx="5935">
                  <c:v>-0.27260060129810881</c:v>
                </c:pt>
                <c:pt idx="5936">
                  <c:v>0.24934228045185591</c:v>
                </c:pt>
                <c:pt idx="5937">
                  <c:v>-0.80043690404909285</c:v>
                </c:pt>
                <c:pt idx="5938">
                  <c:v>0.33626098588501918</c:v>
                </c:pt>
                <c:pt idx="5939">
                  <c:v>-0.32120656866118225</c:v>
                </c:pt>
                <c:pt idx="5940">
                  <c:v>-0.11192866779038013</c:v>
                </c:pt>
                <c:pt idx="5941">
                  <c:v>1.6800471512233344</c:v>
                </c:pt>
                <c:pt idx="5942">
                  <c:v>1.4774455451761241</c:v>
                </c:pt>
                <c:pt idx="5943">
                  <c:v>-5.7714914634743764E-2</c:v>
                </c:pt>
                <c:pt idx="5944">
                  <c:v>9.6949774937456823E-2</c:v>
                </c:pt>
                <c:pt idx="5945">
                  <c:v>0.10119637048410368</c:v>
                </c:pt>
                <c:pt idx="5946">
                  <c:v>-4.4957839465496363E-2</c:v>
                </c:pt>
                <c:pt idx="5947">
                  <c:v>2.3174532805278432</c:v>
                </c:pt>
                <c:pt idx="5948">
                  <c:v>0.80072396934247081</c:v>
                </c:pt>
                <c:pt idx="5949">
                  <c:v>-1.1647506687131681</c:v>
                </c:pt>
                <c:pt idx="5950">
                  <c:v>-0.60697541749595985</c:v>
                </c:pt>
                <c:pt idx="5951">
                  <c:v>0.46334042950184084</c:v>
                </c:pt>
                <c:pt idx="5952">
                  <c:v>-0.53962757012322982</c:v>
                </c:pt>
                <c:pt idx="5953">
                  <c:v>-0.20652097019410576</c:v>
                </c:pt>
                <c:pt idx="5954">
                  <c:v>-4.9683702090987936E-2</c:v>
                </c:pt>
                <c:pt idx="5955">
                  <c:v>1.6558295246322814</c:v>
                </c:pt>
                <c:pt idx="5956">
                  <c:v>1.4748915871014106</c:v>
                </c:pt>
                <c:pt idx="5957">
                  <c:v>0.75164612695698452</c:v>
                </c:pt>
                <c:pt idx="5958">
                  <c:v>-0.44087958399722993</c:v>
                </c:pt>
                <c:pt idx="5959">
                  <c:v>0.95380098464920593</c:v>
                </c:pt>
                <c:pt idx="5960">
                  <c:v>1.891862443509126</c:v>
                </c:pt>
                <c:pt idx="5961">
                  <c:v>1.4651545417609668</c:v>
                </c:pt>
                <c:pt idx="5962">
                  <c:v>-0.42900765555896214</c:v>
                </c:pt>
                <c:pt idx="5963">
                  <c:v>-2.040699266592128</c:v>
                </c:pt>
                <c:pt idx="5964">
                  <c:v>-1.0363649630908185</c:v>
                </c:pt>
                <c:pt idx="5965">
                  <c:v>-1.68207828366576</c:v>
                </c:pt>
                <c:pt idx="5966">
                  <c:v>-2.4620435601937061</c:v>
                </c:pt>
                <c:pt idx="5967">
                  <c:v>0.7104212879703482</c:v>
                </c:pt>
                <c:pt idx="5968">
                  <c:v>-0.80208830179344659</c:v>
                </c:pt>
                <c:pt idx="5969">
                  <c:v>-0.93076389177076635</c:v>
                </c:pt>
                <c:pt idx="5970">
                  <c:v>1.9027367929602406</c:v>
                </c:pt>
                <c:pt idx="5971">
                  <c:v>-0.58381407056549506</c:v>
                </c:pt>
                <c:pt idx="5972">
                  <c:v>2.8450074625625348</c:v>
                </c:pt>
                <c:pt idx="5973">
                  <c:v>0.12914217151410412</c:v>
                </c:pt>
                <c:pt idx="5974">
                  <c:v>7.5638336784322746E-4</c:v>
                </c:pt>
                <c:pt idx="5975">
                  <c:v>-6.1257459343323717E-2</c:v>
                </c:pt>
                <c:pt idx="5976">
                  <c:v>-5.6902016772255593E-2</c:v>
                </c:pt>
                <c:pt idx="5977">
                  <c:v>9.3531561399686325E-2</c:v>
                </c:pt>
                <c:pt idx="5978">
                  <c:v>9.7895347850680992E-2</c:v>
                </c:pt>
                <c:pt idx="5979">
                  <c:v>-2.1993250660552803</c:v>
                </c:pt>
                <c:pt idx="5980">
                  <c:v>0.21245837737751572</c:v>
                </c:pt>
                <c:pt idx="5981">
                  <c:v>1.3933539061945339</c:v>
                </c:pt>
                <c:pt idx="5982">
                  <c:v>-0.18724983858828637</c:v>
                </c:pt>
                <c:pt idx="5983">
                  <c:v>0.55290026750117249</c:v>
                </c:pt>
                <c:pt idx="5984">
                  <c:v>9.476537791579176E-2</c:v>
                </c:pt>
                <c:pt idx="5985">
                  <c:v>-1.2997290847988552</c:v>
                </c:pt>
                <c:pt idx="5986">
                  <c:v>-0.695596934079731</c:v>
                </c:pt>
                <c:pt idx="5987">
                  <c:v>2.2208314257377424</c:v>
                </c:pt>
                <c:pt idx="5988">
                  <c:v>-0.30152077722959802</c:v>
                </c:pt>
                <c:pt idx="5989">
                  <c:v>-0.11277902060646738</c:v>
                </c:pt>
                <c:pt idx="5990">
                  <c:v>0.89157069270095235</c:v>
                </c:pt>
                <c:pt idx="5991">
                  <c:v>-0.69558978160875995</c:v>
                </c:pt>
                <c:pt idx="5992">
                  <c:v>1.1876447759950679</c:v>
                </c:pt>
                <c:pt idx="5993">
                  <c:v>0.40064943326979119</c:v>
                </c:pt>
                <c:pt idx="5994">
                  <c:v>0.93681502593426558</c:v>
                </c:pt>
                <c:pt idx="5995">
                  <c:v>0.86849050230739522</c:v>
                </c:pt>
                <c:pt idx="5996">
                  <c:v>0.73881369879381964</c:v>
                </c:pt>
                <c:pt idx="5997">
                  <c:v>-0.79425504804385127</c:v>
                </c:pt>
                <c:pt idx="5998">
                  <c:v>2.4824507876664939</c:v>
                </c:pt>
                <c:pt idx="5999">
                  <c:v>1.3279320822257432</c:v>
                </c:pt>
                <c:pt idx="6000">
                  <c:v>-11.061059526375175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2.3094862397865654</c:v>
                </c:pt>
                <c:pt idx="6017">
                  <c:v>-3.6626510653559308</c:v>
                </c:pt>
                <c:pt idx="6018">
                  <c:v>2.0500446285914222</c:v>
                </c:pt>
                <c:pt idx="6019">
                  <c:v>-0.25786908161080646</c:v>
                </c:pt>
                <c:pt idx="6020">
                  <c:v>-1.2561389317470457</c:v>
                </c:pt>
                <c:pt idx="6021">
                  <c:v>1.5732527012060018</c:v>
                </c:pt>
                <c:pt idx="6022">
                  <c:v>1.2425740131848215</c:v>
                </c:pt>
                <c:pt idx="6023">
                  <c:v>2.2652799574152596</c:v>
                </c:pt>
                <c:pt idx="6024">
                  <c:v>0.23124056731194287</c:v>
                </c:pt>
                <c:pt idx="6025">
                  <c:v>-3.9652677567355568</c:v>
                </c:pt>
                <c:pt idx="6026">
                  <c:v>2.8743778100479176</c:v>
                </c:pt>
                <c:pt idx="6027">
                  <c:v>1.5769598848537498</c:v>
                </c:pt>
                <c:pt idx="6028">
                  <c:v>-1.1995600924992686</c:v>
                </c:pt>
                <c:pt idx="6029">
                  <c:v>1.4424650417622615</c:v>
                </c:pt>
                <c:pt idx="6030">
                  <c:v>-4.0109209291586012E-2</c:v>
                </c:pt>
                <c:pt idx="6031">
                  <c:v>2.5291004282053109</c:v>
                </c:pt>
                <c:pt idx="6032">
                  <c:v>0.53912548563766904</c:v>
                </c:pt>
                <c:pt idx="6033">
                  <c:v>0.42070622335722874</c:v>
                </c:pt>
                <c:pt idx="6034">
                  <c:v>-4.3720983079765574E-2</c:v>
                </c:pt>
                <c:pt idx="6035">
                  <c:v>0.68365889205051644</c:v>
                </c:pt>
                <c:pt idx="6036">
                  <c:v>3.1921560468745156</c:v>
                </c:pt>
                <c:pt idx="6037">
                  <c:v>4.6461278872211551</c:v>
                </c:pt>
                <c:pt idx="6038">
                  <c:v>4.8851851687422823</c:v>
                </c:pt>
                <c:pt idx="6039">
                  <c:v>4.2531076039394975</c:v>
                </c:pt>
                <c:pt idx="6040">
                  <c:v>0.52768855897375033</c:v>
                </c:pt>
                <c:pt idx="6041">
                  <c:v>2.1723181558891156</c:v>
                </c:pt>
                <c:pt idx="6042">
                  <c:v>2.2902239460427154</c:v>
                </c:pt>
                <c:pt idx="6043">
                  <c:v>3.4650098358270043</c:v>
                </c:pt>
                <c:pt idx="6044">
                  <c:v>3.5827943034355485</c:v>
                </c:pt>
                <c:pt idx="6045">
                  <c:v>1.7157280892870403</c:v>
                </c:pt>
                <c:pt idx="6046">
                  <c:v>0.94390922201091598</c:v>
                </c:pt>
                <c:pt idx="6047">
                  <c:v>2.7124863330363951</c:v>
                </c:pt>
                <c:pt idx="6048">
                  <c:v>-7.0655893583534635E-2</c:v>
                </c:pt>
                <c:pt idx="6049">
                  <c:v>3.1204569873898436</c:v>
                </c:pt>
                <c:pt idx="6050">
                  <c:v>0.78436573420094646</c:v>
                </c:pt>
                <c:pt idx="6051">
                  <c:v>3.7328251809030917</c:v>
                </c:pt>
                <c:pt idx="6052">
                  <c:v>5.0477914358834823</c:v>
                </c:pt>
                <c:pt idx="6053">
                  <c:v>0.4565041552805269</c:v>
                </c:pt>
                <c:pt idx="6054">
                  <c:v>1.198002329369956</c:v>
                </c:pt>
                <c:pt idx="6055">
                  <c:v>2.7570125814672792</c:v>
                </c:pt>
                <c:pt idx="6056">
                  <c:v>-0.99477434607797477</c:v>
                </c:pt>
                <c:pt idx="6057">
                  <c:v>0.75910910508537199</c:v>
                </c:pt>
                <c:pt idx="6058">
                  <c:v>-0.54795661880598345</c:v>
                </c:pt>
                <c:pt idx="6059">
                  <c:v>0.31599808065129764</c:v>
                </c:pt>
                <c:pt idx="6060">
                  <c:v>-0.57599452760769054</c:v>
                </c:pt>
                <c:pt idx="6061">
                  <c:v>1.5050122026077588</c:v>
                </c:pt>
                <c:pt idx="6062">
                  <c:v>0.44410379776491027</c:v>
                </c:pt>
                <c:pt idx="6063">
                  <c:v>4.5121248427285536</c:v>
                </c:pt>
                <c:pt idx="6064">
                  <c:v>4.6133602562040323</c:v>
                </c:pt>
                <c:pt idx="6065">
                  <c:v>0.75672940417553036</c:v>
                </c:pt>
                <c:pt idx="6066">
                  <c:v>0.64652247926278505</c:v>
                </c:pt>
                <c:pt idx="6067">
                  <c:v>4.1958167137536293</c:v>
                </c:pt>
                <c:pt idx="6068">
                  <c:v>2.1968122774023868</c:v>
                </c:pt>
                <c:pt idx="6069">
                  <c:v>0.90213625120850338</c:v>
                </c:pt>
                <c:pt idx="6070">
                  <c:v>2.4460903474637234</c:v>
                </c:pt>
                <c:pt idx="6071">
                  <c:v>2.6547120131990596</c:v>
                </c:pt>
                <c:pt idx="6072">
                  <c:v>4.0675167661456726</c:v>
                </c:pt>
                <c:pt idx="6073">
                  <c:v>2.1316095445899919</c:v>
                </c:pt>
                <c:pt idx="6074">
                  <c:v>2.3328931163259767</c:v>
                </c:pt>
                <c:pt idx="6075">
                  <c:v>-1.2425816125787605</c:v>
                </c:pt>
                <c:pt idx="6076">
                  <c:v>-0.2764332859960632</c:v>
                </c:pt>
                <c:pt idx="6077">
                  <c:v>3.3941566241001055</c:v>
                </c:pt>
                <c:pt idx="6078">
                  <c:v>5.8139944121467124</c:v>
                </c:pt>
                <c:pt idx="6079">
                  <c:v>2.9097367241929533</c:v>
                </c:pt>
                <c:pt idx="6080">
                  <c:v>3.7888536184900659</c:v>
                </c:pt>
                <c:pt idx="6081">
                  <c:v>3.761678984406899</c:v>
                </c:pt>
                <c:pt idx="6082">
                  <c:v>2.558159662298749</c:v>
                </c:pt>
                <c:pt idx="6083">
                  <c:v>2.7345348118415131</c:v>
                </c:pt>
                <c:pt idx="6084">
                  <c:v>2.6605012490799709</c:v>
                </c:pt>
                <c:pt idx="6085">
                  <c:v>2.3154812582524755</c:v>
                </c:pt>
                <c:pt idx="6086">
                  <c:v>1.9174490711775434</c:v>
                </c:pt>
                <c:pt idx="6087">
                  <c:v>3.89753941384879</c:v>
                </c:pt>
                <c:pt idx="6088">
                  <c:v>4.2260048813805042</c:v>
                </c:pt>
                <c:pt idx="6089">
                  <c:v>3.4753594710000471</c:v>
                </c:pt>
                <c:pt idx="6090">
                  <c:v>3.7030192691872799</c:v>
                </c:pt>
                <c:pt idx="6091">
                  <c:v>4.6224519459665316</c:v>
                </c:pt>
                <c:pt idx="6092">
                  <c:v>4.5264030222315341</c:v>
                </c:pt>
                <c:pt idx="6093">
                  <c:v>4.4302970253957028</c:v>
                </c:pt>
                <c:pt idx="6094">
                  <c:v>3.8916400891066587</c:v>
                </c:pt>
                <c:pt idx="6095">
                  <c:v>0.96974672926626226</c:v>
                </c:pt>
                <c:pt idx="6096">
                  <c:v>3.7231384667120437</c:v>
                </c:pt>
                <c:pt idx="6097">
                  <c:v>6.502257617054056</c:v>
                </c:pt>
                <c:pt idx="6098">
                  <c:v>1.5407831060838362</c:v>
                </c:pt>
                <c:pt idx="6099">
                  <c:v>4.3413572229474084</c:v>
                </c:pt>
                <c:pt idx="6100">
                  <c:v>4.3391907405039092</c:v>
                </c:pt>
                <c:pt idx="6101">
                  <c:v>4.0808707358719403</c:v>
                </c:pt>
                <c:pt idx="6102">
                  <c:v>3.7169062664288504</c:v>
                </c:pt>
                <c:pt idx="6103">
                  <c:v>4.369842739928572</c:v>
                </c:pt>
                <c:pt idx="6104">
                  <c:v>5.9037671201112971</c:v>
                </c:pt>
                <c:pt idx="6105">
                  <c:v>4.8119019758178183</c:v>
                </c:pt>
                <c:pt idx="6106">
                  <c:v>7.9557221461745939</c:v>
                </c:pt>
                <c:pt idx="6107">
                  <c:v>6.4252033147040493</c:v>
                </c:pt>
                <c:pt idx="6108">
                  <c:v>6.3800190971560369</c:v>
                </c:pt>
                <c:pt idx="6109">
                  <c:v>6.3833491334389691</c:v>
                </c:pt>
                <c:pt idx="6110">
                  <c:v>3.4477747370092402</c:v>
                </c:pt>
                <c:pt idx="6111">
                  <c:v>3.671501079799782</c:v>
                </c:pt>
                <c:pt idx="6112">
                  <c:v>3.0317341122918151</c:v>
                </c:pt>
                <c:pt idx="6113">
                  <c:v>6.3990204694327986</c:v>
                </c:pt>
                <c:pt idx="6114">
                  <c:v>2.5825226370488963</c:v>
                </c:pt>
                <c:pt idx="6115">
                  <c:v>5.3063464879578532</c:v>
                </c:pt>
                <c:pt idx="6116">
                  <c:v>7.6125022162450477</c:v>
                </c:pt>
                <c:pt idx="6117">
                  <c:v>2.3942038850873359</c:v>
                </c:pt>
                <c:pt idx="6118">
                  <c:v>3.7529117880785634</c:v>
                </c:pt>
                <c:pt idx="6119">
                  <c:v>1.9390950245378917</c:v>
                </c:pt>
                <c:pt idx="6120">
                  <c:v>2.8121317719633225</c:v>
                </c:pt>
                <c:pt idx="6121">
                  <c:v>4.4078968268458993</c:v>
                </c:pt>
                <c:pt idx="6122">
                  <c:v>4.3616554613654444</c:v>
                </c:pt>
                <c:pt idx="6123">
                  <c:v>5.7529660232430615</c:v>
                </c:pt>
                <c:pt idx="6124">
                  <c:v>4.219429809916619</c:v>
                </c:pt>
                <c:pt idx="6125">
                  <c:v>3.532602295425022</c:v>
                </c:pt>
                <c:pt idx="6126">
                  <c:v>5.5632015435930953</c:v>
                </c:pt>
                <c:pt idx="6127">
                  <c:v>4.8961462746274265</c:v>
                </c:pt>
                <c:pt idx="6128">
                  <c:v>6.3738908317764071</c:v>
                </c:pt>
                <c:pt idx="6129">
                  <c:v>3.4281027942824949</c:v>
                </c:pt>
                <c:pt idx="6130">
                  <c:v>2.6697484556098061</c:v>
                </c:pt>
                <c:pt idx="6131">
                  <c:v>4.095520943318661</c:v>
                </c:pt>
                <c:pt idx="6132">
                  <c:v>3.3586260264146404</c:v>
                </c:pt>
                <c:pt idx="6133">
                  <c:v>4.1326960905971646</c:v>
                </c:pt>
                <c:pt idx="6134">
                  <c:v>1.9682272835943877</c:v>
                </c:pt>
                <c:pt idx="6135">
                  <c:v>-0.35607897697263979</c:v>
                </c:pt>
                <c:pt idx="6136">
                  <c:v>1.2983688330750738</c:v>
                </c:pt>
                <c:pt idx="6137">
                  <c:v>1.2527654942805384</c:v>
                </c:pt>
                <c:pt idx="6138">
                  <c:v>3.7028082198976335</c:v>
                </c:pt>
                <c:pt idx="6139">
                  <c:v>3.3671693487813172</c:v>
                </c:pt>
                <c:pt idx="6140">
                  <c:v>5.6365873435934191</c:v>
                </c:pt>
                <c:pt idx="6141">
                  <c:v>4.4955292421527702</c:v>
                </c:pt>
                <c:pt idx="6142">
                  <c:v>4.8360131223980716</c:v>
                </c:pt>
                <c:pt idx="6143">
                  <c:v>4.8393547103441961</c:v>
                </c:pt>
                <c:pt idx="6144">
                  <c:v>4.3666262715596531</c:v>
                </c:pt>
                <c:pt idx="6145">
                  <c:v>6.6299109071715066</c:v>
                </c:pt>
                <c:pt idx="6146">
                  <c:v>5.016572931130213</c:v>
                </c:pt>
                <c:pt idx="6147">
                  <c:v>5.2747058165423368</c:v>
                </c:pt>
                <c:pt idx="6148">
                  <c:v>5.2780759439210669</c:v>
                </c:pt>
                <c:pt idx="6149">
                  <c:v>-0.26637438165016647</c:v>
                </c:pt>
                <c:pt idx="6150">
                  <c:v>5.2438047335617739</c:v>
                </c:pt>
                <c:pt idx="6151">
                  <c:v>4.8007558420922578</c:v>
                </c:pt>
                <c:pt idx="6152">
                  <c:v>3.1648132997870562</c:v>
                </c:pt>
                <c:pt idx="6153">
                  <c:v>4.4423790350338095</c:v>
                </c:pt>
                <c:pt idx="6154">
                  <c:v>3.5742681996016472</c:v>
                </c:pt>
                <c:pt idx="6155">
                  <c:v>4.3506008546592057</c:v>
                </c:pt>
                <c:pt idx="6156">
                  <c:v>4.8962329248242895</c:v>
                </c:pt>
                <c:pt idx="6157">
                  <c:v>3.9806544475231931</c:v>
                </c:pt>
                <c:pt idx="6158">
                  <c:v>6.5403602085825696</c:v>
                </c:pt>
                <c:pt idx="6159">
                  <c:v>6.2224349766638625</c:v>
                </c:pt>
                <c:pt idx="6160">
                  <c:v>2.6829304633392894</c:v>
                </c:pt>
                <c:pt idx="6161">
                  <c:v>1.863903679406576</c:v>
                </c:pt>
                <c:pt idx="6162">
                  <c:v>3.3630039526051405</c:v>
                </c:pt>
                <c:pt idx="6163">
                  <c:v>2.6439396133173432</c:v>
                </c:pt>
                <c:pt idx="6164">
                  <c:v>1.0997966692775663</c:v>
                </c:pt>
                <c:pt idx="6165">
                  <c:v>5.2012000466456811</c:v>
                </c:pt>
                <c:pt idx="6166">
                  <c:v>5.6726185821771651</c:v>
                </c:pt>
                <c:pt idx="6167">
                  <c:v>4.1675724850501865</c:v>
                </c:pt>
                <c:pt idx="6168">
                  <c:v>5.9501259278094949</c:v>
                </c:pt>
                <c:pt idx="6169">
                  <c:v>5.1743057376370416</c:v>
                </c:pt>
                <c:pt idx="6170">
                  <c:v>6.6562540678933146</c:v>
                </c:pt>
                <c:pt idx="6171">
                  <c:v>7.2322386896594253</c:v>
                </c:pt>
                <c:pt idx="6172">
                  <c:v>4.4653544785887789</c:v>
                </c:pt>
                <c:pt idx="6173">
                  <c:v>6.0580049398740812</c:v>
                </c:pt>
                <c:pt idx="6174">
                  <c:v>5.2921885748564819</c:v>
                </c:pt>
                <c:pt idx="6175">
                  <c:v>5.2460368650299642</c:v>
                </c:pt>
                <c:pt idx="6176">
                  <c:v>5.9688789429710596</c:v>
                </c:pt>
                <c:pt idx="6177">
                  <c:v>5.2529363788580667</c:v>
                </c:pt>
                <c:pt idx="6178">
                  <c:v>5.2563862422739476</c:v>
                </c:pt>
                <c:pt idx="6179">
                  <c:v>5.2598361767522874</c:v>
                </c:pt>
                <c:pt idx="6180">
                  <c:v>4.4928803213242645</c:v>
                </c:pt>
                <c:pt idx="6181">
                  <c:v>7.1178966342085914</c:v>
                </c:pt>
                <c:pt idx="6182">
                  <c:v>5.5801474492327543</c:v>
                </c:pt>
                <c:pt idx="6183">
                  <c:v>4.2137262306987395</c:v>
                </c:pt>
                <c:pt idx="6184">
                  <c:v>5.0899765831272816</c:v>
                </c:pt>
                <c:pt idx="6185">
                  <c:v>5.1914330780473392</c:v>
                </c:pt>
                <c:pt idx="6186">
                  <c:v>6.1948472147378197</c:v>
                </c:pt>
                <c:pt idx="6187">
                  <c:v>7.7452807716563257</c:v>
                </c:pt>
                <c:pt idx="6188">
                  <c:v>6.2908887833655172</c:v>
                </c:pt>
                <c:pt idx="6189">
                  <c:v>5.731913863304726</c:v>
                </c:pt>
                <c:pt idx="6190">
                  <c:v>5.451894129791981</c:v>
                </c:pt>
                <c:pt idx="6191">
                  <c:v>7.1524979071309644</c:v>
                </c:pt>
                <c:pt idx="6192">
                  <c:v>2.5659782781003742</c:v>
                </c:pt>
                <c:pt idx="6193">
                  <c:v>4.1697648014123843</c:v>
                </c:pt>
                <c:pt idx="6194">
                  <c:v>5.9963420686035533</c:v>
                </c:pt>
                <c:pt idx="6195">
                  <c:v>6.9015065808562213</c:v>
                </c:pt>
                <c:pt idx="6196">
                  <c:v>6.9049369703916454</c:v>
                </c:pt>
                <c:pt idx="6197">
                  <c:v>6.9083674282755965</c:v>
                </c:pt>
                <c:pt idx="6198">
                  <c:v>7.1767230541845493</c:v>
                </c:pt>
                <c:pt idx="6199">
                  <c:v>7.1305945383137441</c:v>
                </c:pt>
                <c:pt idx="6200">
                  <c:v>6.2156087859075342</c:v>
                </c:pt>
                <c:pt idx="6201">
                  <c:v>5.4482591900869011</c:v>
                </c:pt>
                <c:pt idx="6202">
                  <c:v>5.4023515242606663</c:v>
                </c:pt>
                <c:pt idx="6203">
                  <c:v>6.0774440517525363</c:v>
                </c:pt>
                <c:pt idx="6204">
                  <c:v>5.0313679810351459</c:v>
                </c:pt>
                <c:pt idx="6205">
                  <c:v>5.604986303649639</c:v>
                </c:pt>
                <c:pt idx="6206">
                  <c:v>4.7903465657800552</c:v>
                </c:pt>
                <c:pt idx="6207">
                  <c:v>4.7938410215156182</c:v>
                </c:pt>
                <c:pt idx="6208">
                  <c:v>7.0487807569525103</c:v>
                </c:pt>
                <c:pt idx="6209">
                  <c:v>7.0523055251560436</c:v>
                </c:pt>
                <c:pt idx="6210">
                  <c:v>6.3399183332112443</c:v>
                </c:pt>
                <c:pt idx="6211">
                  <c:v>3.9887020354399283</c:v>
                </c:pt>
                <c:pt idx="6212">
                  <c:v>3.9921910400535126</c:v>
                </c:pt>
                <c:pt idx="6213">
                  <c:v>6.946180392158567</c:v>
                </c:pt>
                <c:pt idx="6214">
                  <c:v>5.2595578550372011</c:v>
                </c:pt>
                <c:pt idx="6215">
                  <c:v>8.5238418530316267</c:v>
                </c:pt>
                <c:pt idx="6216">
                  <c:v>7.4279092573106027</c:v>
                </c:pt>
                <c:pt idx="6217">
                  <c:v>7.3319228076925356</c:v>
                </c:pt>
                <c:pt idx="6218">
                  <c:v>6.6167832477258344</c:v>
                </c:pt>
                <c:pt idx="6219">
                  <c:v>5.620298556790658</c:v>
                </c:pt>
                <c:pt idx="6220">
                  <c:v>8.3425054576928233</c:v>
                </c:pt>
                <c:pt idx="6221">
                  <c:v>7.4784514935272455</c:v>
                </c:pt>
                <c:pt idx="6222">
                  <c:v>4.446859992991449</c:v>
                </c:pt>
                <c:pt idx="6223">
                  <c:v>3.5293096459554363</c:v>
                </c:pt>
                <c:pt idx="6224">
                  <c:v>4.980605845392347</c:v>
                </c:pt>
                <c:pt idx="6225">
                  <c:v>5.6068792119949649</c:v>
                </c:pt>
                <c:pt idx="6226">
                  <c:v>4.2153102570009651</c:v>
                </c:pt>
                <c:pt idx="6227">
                  <c:v>4.843226045015399</c:v>
                </c:pt>
                <c:pt idx="6228">
                  <c:v>1.898179212694231</c:v>
                </c:pt>
                <c:pt idx="6229">
                  <c:v>3.3542648249549529</c:v>
                </c:pt>
                <c:pt idx="6230">
                  <c:v>7.3577645546702115</c:v>
                </c:pt>
                <c:pt idx="6231">
                  <c:v>7.4890151409053942</c:v>
                </c:pt>
                <c:pt idx="6232">
                  <c:v>7.5414132516852987</c:v>
                </c:pt>
                <c:pt idx="6233">
                  <c:v>7.5449072734681977</c:v>
                </c:pt>
                <c:pt idx="6234">
                  <c:v>8.3717641697057843</c:v>
                </c:pt>
                <c:pt idx="6235">
                  <c:v>5.6300569257800817</c:v>
                </c:pt>
                <c:pt idx="6236">
                  <c:v>4.1767585213001439</c:v>
                </c:pt>
                <c:pt idx="6237">
                  <c:v>6.2286887121226755</c:v>
                </c:pt>
                <c:pt idx="6238">
                  <c:v>7.7380744701622461</c:v>
                </c:pt>
                <c:pt idx="6239">
                  <c:v>6.1871685058431467</c:v>
                </c:pt>
                <c:pt idx="6240">
                  <c:v>7.7450515264608839</c:v>
                </c:pt>
                <c:pt idx="6241">
                  <c:v>7.4751010943200527</c:v>
                </c:pt>
                <c:pt idx="6242">
                  <c:v>6.7032840465381014</c:v>
                </c:pt>
                <c:pt idx="6243">
                  <c:v>6.2770539397570246</c:v>
                </c:pt>
                <c:pt idx="6244">
                  <c:v>6.9135232575372356</c:v>
                </c:pt>
                <c:pt idx="6245">
                  <c:v>8.3721279292767576</c:v>
                </c:pt>
                <c:pt idx="6246">
                  <c:v>8.4733322720458091</c:v>
                </c:pt>
                <c:pt idx="6247">
                  <c:v>8.4768407767223835</c:v>
                </c:pt>
                <c:pt idx="6248">
                  <c:v>9.930272866426094</c:v>
                </c:pt>
                <c:pt idx="6249">
                  <c:v>9.1115860134977993</c:v>
                </c:pt>
                <c:pt idx="6250">
                  <c:v>9.1151136232238059</c:v>
                </c:pt>
                <c:pt idx="6251">
                  <c:v>9.8425883882846392</c:v>
                </c:pt>
                <c:pt idx="6252">
                  <c:v>7.5236926142970333</c:v>
                </c:pt>
                <c:pt idx="6253">
                  <c:v>8.3514013461954164</c:v>
                </c:pt>
                <c:pt idx="6254">
                  <c:v>8.579439764667768</c:v>
                </c:pt>
                <c:pt idx="6255">
                  <c:v>11.677839275102087</c:v>
                </c:pt>
                <c:pt idx="6256">
                  <c:v>9.8907408600043709</c:v>
                </c:pt>
                <c:pt idx="6257">
                  <c:v>9.0766156483005034</c:v>
                </c:pt>
                <c:pt idx="6258">
                  <c:v>7.0801899675752793</c:v>
                </c:pt>
                <c:pt idx="6259">
                  <c:v>8.4689298440498533</c:v>
                </c:pt>
                <c:pt idx="6260">
                  <c:v>7.7558846235824603</c:v>
                </c:pt>
                <c:pt idx="6261">
                  <c:v>8.5759024627132021</c:v>
                </c:pt>
                <c:pt idx="6262">
                  <c:v>7.8128003122565133</c:v>
                </c:pt>
                <c:pt idx="6263">
                  <c:v>6.3288295413003652</c:v>
                </c:pt>
                <c:pt idx="6264">
                  <c:v>7.8696870701660373</c:v>
                </c:pt>
                <c:pt idx="6265">
                  <c:v>8.5902865651369211</c:v>
                </c:pt>
                <c:pt idx="6266">
                  <c:v>8.494146880903827</c:v>
                </c:pt>
                <c:pt idx="6267">
                  <c:v>9.8765549080071651</c:v>
                </c:pt>
                <c:pt idx="6268">
                  <c:v>5.6426495493296898</c:v>
                </c:pt>
                <c:pt idx="6269">
                  <c:v>5.6966116223456993</c:v>
                </c:pt>
                <c:pt idx="6270">
                  <c:v>4.8874464347009052</c:v>
                </c:pt>
                <c:pt idx="6271">
                  <c:v>6.7541848195924103</c:v>
                </c:pt>
                <c:pt idx="6272">
                  <c:v>7.8583654571275474</c:v>
                </c:pt>
                <c:pt idx="6273">
                  <c:v>8.6238347462785896</c:v>
                </c:pt>
                <c:pt idx="6274">
                  <c:v>8.5770756503006851</c:v>
                </c:pt>
                <c:pt idx="6275">
                  <c:v>8.1005221581381193</c:v>
                </c:pt>
                <c:pt idx="6276">
                  <c:v>6.0779557373634816</c:v>
                </c:pt>
                <c:pt idx="6277">
                  <c:v>6.571860970157104</c:v>
                </c:pt>
                <c:pt idx="6278">
                  <c:v>7.3310577647735045</c:v>
                </c:pt>
                <c:pt idx="6279">
                  <c:v>5.8732618669700969</c:v>
                </c:pt>
                <c:pt idx="6280">
                  <c:v>2.7868869855974481</c:v>
                </c:pt>
                <c:pt idx="6281">
                  <c:v>9.1731081489715507</c:v>
                </c:pt>
                <c:pt idx="6282">
                  <c:v>7.3968622504135055</c:v>
                </c:pt>
                <c:pt idx="6283">
                  <c:v>6.6448501791337549</c:v>
                </c:pt>
                <c:pt idx="6284">
                  <c:v>6.4552654557601272</c:v>
                </c:pt>
                <c:pt idx="6285">
                  <c:v>7.3568678626361361</c:v>
                </c:pt>
                <c:pt idx="6286">
                  <c:v>6.8481508348650095</c:v>
                </c:pt>
                <c:pt idx="6287">
                  <c:v>9.169784142075514</c:v>
                </c:pt>
                <c:pt idx="6288">
                  <c:v>8.4189678208495025</c:v>
                </c:pt>
                <c:pt idx="6289">
                  <c:v>5.4736714178607144</c:v>
                </c:pt>
                <c:pt idx="6290">
                  <c:v>5.42633703687261</c:v>
                </c:pt>
                <c:pt idx="6291">
                  <c:v>4.6742553674712326</c:v>
                </c:pt>
                <c:pt idx="6292">
                  <c:v>6.7288071964594565</c:v>
                </c:pt>
                <c:pt idx="6293">
                  <c:v>7.7833375899035673</c:v>
                </c:pt>
                <c:pt idx="6294">
                  <c:v>7.7361531136111807</c:v>
                </c:pt>
                <c:pt idx="6295">
                  <c:v>7.4447615922408659</c:v>
                </c:pt>
                <c:pt idx="6296">
                  <c:v>7.4484467631118605</c:v>
                </c:pt>
                <c:pt idx="6297">
                  <c:v>4.6963128531233451</c:v>
                </c:pt>
                <c:pt idx="6298">
                  <c:v>5.993656602719966</c:v>
                </c:pt>
                <c:pt idx="6299">
                  <c:v>7.8561807652667994</c:v>
                </c:pt>
                <c:pt idx="6300">
                  <c:v>17.604948507484551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8.1367016990307093</c:v>
                </c:pt>
                <c:pt idx="6317">
                  <c:v>12.751962753616681</c:v>
                </c:pt>
                <c:pt idx="6318">
                  <c:v>10.623527588351863</c:v>
                </c:pt>
                <c:pt idx="6319">
                  <c:v>9.1499850643340324</c:v>
                </c:pt>
                <c:pt idx="6320">
                  <c:v>8.4181971714760948</c:v>
                </c:pt>
                <c:pt idx="6321">
                  <c:v>8.5989388454281652</c:v>
                </c:pt>
                <c:pt idx="6322">
                  <c:v>8.4471994074583563</c:v>
                </c:pt>
                <c:pt idx="6323">
                  <c:v>6.5435630077236056</c:v>
                </c:pt>
                <c:pt idx="6324">
                  <c:v>8.8700588847805193</c:v>
                </c:pt>
                <c:pt idx="6325">
                  <c:v>6.6315919656362894</c:v>
                </c:pt>
                <c:pt idx="6326">
                  <c:v>10.340860230977341</c:v>
                </c:pt>
                <c:pt idx="6327">
                  <c:v>11.378837521935566</c:v>
                </c:pt>
                <c:pt idx="6328">
                  <c:v>8.6043458620215461</c:v>
                </c:pt>
                <c:pt idx="6329">
                  <c:v>6.2041128747814582</c:v>
                </c:pt>
                <c:pt idx="6330">
                  <c:v>10.036933894606591</c:v>
                </c:pt>
                <c:pt idx="6331">
                  <c:v>7.5394687369825988</c:v>
                </c:pt>
                <c:pt idx="6332">
                  <c:v>9.043499928959136</c:v>
                </c:pt>
                <c:pt idx="6333">
                  <c:v>11.671515733586602</c:v>
                </c:pt>
                <c:pt idx="6334">
                  <c:v>9.8634390430261192</c:v>
                </c:pt>
                <c:pt idx="6335">
                  <c:v>11.322867422893069</c:v>
                </c:pt>
                <c:pt idx="6336">
                  <c:v>9.6808649818458434</c:v>
                </c:pt>
                <c:pt idx="6337">
                  <c:v>12.158406806626772</c:v>
                </c:pt>
                <c:pt idx="6338">
                  <c:v>10.898123052479605</c:v>
                </c:pt>
                <c:pt idx="6339">
                  <c:v>9.9101967737478844</c:v>
                </c:pt>
                <c:pt idx="6340">
                  <c:v>10.453925959511253</c:v>
                </c:pt>
                <c:pt idx="6341">
                  <c:v>9.5060462970895969</c:v>
                </c:pt>
                <c:pt idx="6342">
                  <c:v>10.726017496906934</c:v>
                </c:pt>
                <c:pt idx="6343">
                  <c:v>10.472677987010684</c:v>
                </c:pt>
                <c:pt idx="6344">
                  <c:v>9.2735255319967109</c:v>
                </c:pt>
                <c:pt idx="6345">
                  <c:v>9.6653284875364989</c:v>
                </c:pt>
                <c:pt idx="6346">
                  <c:v>10.620069237364078</c:v>
                </c:pt>
                <c:pt idx="6347">
                  <c:v>14.107576835760483</c:v>
                </c:pt>
                <c:pt idx="6348">
                  <c:v>10.507861834730647</c:v>
                </c:pt>
                <c:pt idx="6349">
                  <c:v>12.244612240295282</c:v>
                </c:pt>
                <c:pt idx="6350">
                  <c:v>10.1925148139253</c:v>
                </c:pt>
                <c:pt idx="6351">
                  <c:v>11.622379732620175</c:v>
                </c:pt>
                <c:pt idx="6352">
                  <c:v>11.370873983462843</c:v>
                </c:pt>
                <c:pt idx="6353">
                  <c:v>11.320036811568571</c:v>
                </c:pt>
                <c:pt idx="6354">
                  <c:v>9.841263624963176</c:v>
                </c:pt>
                <c:pt idx="6355">
                  <c:v>9.7420619111871929</c:v>
                </c:pt>
                <c:pt idx="6356">
                  <c:v>9.6046177405260096</c:v>
                </c:pt>
                <c:pt idx="6357">
                  <c:v>11.679472948152579</c:v>
                </c:pt>
                <c:pt idx="6358">
                  <c:v>10.99180118741333</c:v>
                </c:pt>
                <c:pt idx="6359">
                  <c:v>9.4782454338728712</c:v>
                </c:pt>
                <c:pt idx="6360">
                  <c:v>13.594087028192916</c:v>
                </c:pt>
                <c:pt idx="6361">
                  <c:v>9.5889417331827644</c:v>
                </c:pt>
                <c:pt idx="6362">
                  <c:v>7.5056221503655252</c:v>
                </c:pt>
                <c:pt idx="6363">
                  <c:v>11.122361022752557</c:v>
                </c:pt>
                <c:pt idx="6364">
                  <c:v>10.761822057367681</c:v>
                </c:pt>
                <c:pt idx="6365">
                  <c:v>11.298955422776089</c:v>
                </c:pt>
                <c:pt idx="6366">
                  <c:v>10.557398154197472</c:v>
                </c:pt>
                <c:pt idx="6367">
                  <c:v>11.85233444514779</c:v>
                </c:pt>
                <c:pt idx="6368">
                  <c:v>8.7471972837656722</c:v>
                </c:pt>
                <c:pt idx="6369">
                  <c:v>9.3420358207031313</c:v>
                </c:pt>
                <c:pt idx="6370">
                  <c:v>10.510698431194214</c:v>
                </c:pt>
                <c:pt idx="6371">
                  <c:v>9.8408679367694276</c:v>
                </c:pt>
                <c:pt idx="6372">
                  <c:v>8.979255973364161</c:v>
                </c:pt>
                <c:pt idx="6373">
                  <c:v>10.469832188389773</c:v>
                </c:pt>
                <c:pt idx="6374">
                  <c:v>9.0175812616062103</c:v>
                </c:pt>
                <c:pt idx="6375">
                  <c:v>4.1725171352336474</c:v>
                </c:pt>
                <c:pt idx="6376">
                  <c:v>8.2215107159481704</c:v>
                </c:pt>
                <c:pt idx="6377">
                  <c:v>10.928773903479851</c:v>
                </c:pt>
                <c:pt idx="6378">
                  <c:v>11.093654628975855</c:v>
                </c:pt>
                <c:pt idx="6379">
                  <c:v>12.857962658034921</c:v>
                </c:pt>
                <c:pt idx="6380">
                  <c:v>9.8800492945292717</c:v>
                </c:pt>
                <c:pt idx="6381">
                  <c:v>8.3729148682105006</c:v>
                </c:pt>
                <c:pt idx="6382">
                  <c:v>8.8717867710711289</c:v>
                </c:pt>
                <c:pt idx="6383">
                  <c:v>8.3180832253510744</c:v>
                </c:pt>
                <c:pt idx="6384">
                  <c:v>12.940426061324615</c:v>
                </c:pt>
                <c:pt idx="6385">
                  <c:v>10.959339488303158</c:v>
                </c:pt>
                <c:pt idx="6386">
                  <c:v>11.29477290298928</c:v>
                </c:pt>
                <c:pt idx="6387">
                  <c:v>10.132047426915051</c:v>
                </c:pt>
                <c:pt idx="6388">
                  <c:v>8.279882695285778</c:v>
                </c:pt>
                <c:pt idx="6389">
                  <c:v>9.4595513014774042</c:v>
                </c:pt>
                <c:pt idx="6390">
                  <c:v>7.6321697565490467</c:v>
                </c:pt>
                <c:pt idx="6391">
                  <c:v>9.4385535157389313</c:v>
                </c:pt>
                <c:pt idx="6392">
                  <c:v>9.1576510273071108</c:v>
                </c:pt>
                <c:pt idx="6393">
                  <c:v>9.1694400969663548</c:v>
                </c:pt>
                <c:pt idx="6394">
                  <c:v>8.9754215700149871</c:v>
                </c:pt>
                <c:pt idx="6395">
                  <c:v>8.0343214957574673</c:v>
                </c:pt>
                <c:pt idx="6396">
                  <c:v>11.518202009851848</c:v>
                </c:pt>
                <c:pt idx="6397">
                  <c:v>10.108178960006626</c:v>
                </c:pt>
                <c:pt idx="6398">
                  <c:v>10.521540512090723</c:v>
                </c:pt>
                <c:pt idx="6399">
                  <c:v>9.0517663861164692</c:v>
                </c:pt>
                <c:pt idx="6400">
                  <c:v>9.2175534370344394</c:v>
                </c:pt>
                <c:pt idx="6401">
                  <c:v>10.837371089995941</c:v>
                </c:pt>
                <c:pt idx="6402">
                  <c:v>9.45152791009059</c:v>
                </c:pt>
                <c:pt idx="6403">
                  <c:v>11.167383943149616</c:v>
                </c:pt>
                <c:pt idx="6404">
                  <c:v>9.8335096982236792</c:v>
                </c:pt>
                <c:pt idx="6405">
                  <c:v>8.8842284771999402</c:v>
                </c:pt>
                <c:pt idx="6406">
                  <c:v>10.365065760214748</c:v>
                </c:pt>
                <c:pt idx="6407">
                  <c:v>8.0781096392020117</c:v>
                </c:pt>
                <c:pt idx="6408">
                  <c:v>9.9449032557040482</c:v>
                </c:pt>
                <c:pt idx="6409">
                  <c:v>11.180422189357159</c:v>
                </c:pt>
                <c:pt idx="6410">
                  <c:v>7.9135716676373704</c:v>
                </c:pt>
                <c:pt idx="6411">
                  <c:v>9.525446965156334</c:v>
                </c:pt>
                <c:pt idx="6412">
                  <c:v>10.701277037364889</c:v>
                </c:pt>
                <c:pt idx="6413">
                  <c:v>8.3768802160175255</c:v>
                </c:pt>
                <c:pt idx="6414">
                  <c:v>8.9273739127665976</c:v>
                </c:pt>
                <c:pt idx="6415">
                  <c:v>11.515375718109681</c:v>
                </c:pt>
                <c:pt idx="6416">
                  <c:v>10.283873590860821</c:v>
                </c:pt>
                <c:pt idx="6417">
                  <c:v>7.9661232434664271</c:v>
                </c:pt>
                <c:pt idx="6418">
                  <c:v>8.7608279673431753</c:v>
                </c:pt>
                <c:pt idx="6419">
                  <c:v>8.9184185121466726</c:v>
                </c:pt>
                <c:pt idx="6420">
                  <c:v>10.469274335684531</c:v>
                </c:pt>
                <c:pt idx="6421">
                  <c:v>13.138716923542233</c:v>
                </c:pt>
                <c:pt idx="6422">
                  <c:v>10.169597136377888</c:v>
                </c:pt>
                <c:pt idx="6423">
                  <c:v>7.9050651066954742</c:v>
                </c:pt>
                <c:pt idx="6424">
                  <c:v>9.0113341950991526</c:v>
                </c:pt>
                <c:pt idx="6425">
                  <c:v>12.107664978156208</c:v>
                </c:pt>
                <c:pt idx="6426">
                  <c:v>7.7206938984099907</c:v>
                </c:pt>
                <c:pt idx="6427">
                  <c:v>9.798693490012738</c:v>
                </c:pt>
                <c:pt idx="6428">
                  <c:v>9.4528722772938636</c:v>
                </c:pt>
                <c:pt idx="6429">
                  <c:v>10.120967390280384</c:v>
                </c:pt>
                <c:pt idx="6430">
                  <c:v>11.002679199445083</c:v>
                </c:pt>
                <c:pt idx="6431">
                  <c:v>9.191969665544093</c:v>
                </c:pt>
                <c:pt idx="6432">
                  <c:v>8.9878004019928994</c:v>
                </c:pt>
                <c:pt idx="6433">
                  <c:v>9.5405441278498984</c:v>
                </c:pt>
                <c:pt idx="6434">
                  <c:v>9.0904738490571617</c:v>
                </c:pt>
                <c:pt idx="6435">
                  <c:v>9.3275726447272973</c:v>
                </c:pt>
                <c:pt idx="6436">
                  <c:v>8.2801357910075239</c:v>
                </c:pt>
                <c:pt idx="6437">
                  <c:v>11.335678059873317</c:v>
                </c:pt>
                <c:pt idx="6438">
                  <c:v>15.690402474203438</c:v>
                </c:pt>
                <c:pt idx="6439">
                  <c:v>15.642682168972897</c:v>
                </c:pt>
                <c:pt idx="6440">
                  <c:v>10.822784961603247</c:v>
                </c:pt>
                <c:pt idx="6441">
                  <c:v>7.9911479897500612</c:v>
                </c:pt>
                <c:pt idx="6442">
                  <c:v>11.382677159306695</c:v>
                </c:pt>
                <c:pt idx="6443">
                  <c:v>10.593286892599281</c:v>
                </c:pt>
                <c:pt idx="6444">
                  <c:v>9.8280148096791891</c:v>
                </c:pt>
                <c:pt idx="6445">
                  <c:v>10.832264938928347</c:v>
                </c:pt>
                <c:pt idx="6446">
                  <c:v>10.700164687358665</c:v>
                </c:pt>
                <c:pt idx="6447">
                  <c:v>9.5240670800112639</c:v>
                </c:pt>
                <c:pt idx="6448">
                  <c:v>9.4245986460737186</c:v>
                </c:pt>
                <c:pt idx="6449">
                  <c:v>10.6611158769947</c:v>
                </c:pt>
                <c:pt idx="6450">
                  <c:v>9.2881694241077639</c:v>
                </c:pt>
                <c:pt idx="6451">
                  <c:v>8.5242370398291314</c:v>
                </c:pt>
                <c:pt idx="6452">
                  <c:v>10.862019757067173</c:v>
                </c:pt>
                <c:pt idx="6453">
                  <c:v>10.249457090040778</c:v>
                </c:pt>
                <c:pt idx="6454">
                  <c:v>12.89762155148037</c:v>
                </c:pt>
                <c:pt idx="6455">
                  <c:v>10.018595900488435</c:v>
                </c:pt>
                <c:pt idx="6456">
                  <c:v>10.745683179658045</c:v>
                </c:pt>
                <c:pt idx="6457">
                  <c:v>11.19156949920216</c:v>
                </c:pt>
                <c:pt idx="6458">
                  <c:v>9.0821998736537353</c:v>
                </c:pt>
                <c:pt idx="6459">
                  <c:v>12.200033950272882</c:v>
                </c:pt>
                <c:pt idx="6460">
                  <c:v>9.9745198851278474</c:v>
                </c:pt>
                <c:pt idx="6461">
                  <c:v>10.54157640205085</c:v>
                </c:pt>
                <c:pt idx="6462">
                  <c:v>11.26165837521603</c:v>
                </c:pt>
                <c:pt idx="6463">
                  <c:v>11.21421905007719</c:v>
                </c:pt>
                <c:pt idx="6464">
                  <c:v>13.357349984750726</c:v>
                </c:pt>
                <c:pt idx="6465">
                  <c:v>10.86311185023078</c:v>
                </c:pt>
                <c:pt idx="6466">
                  <c:v>10.157693035017473</c:v>
                </c:pt>
                <c:pt idx="6467">
                  <c:v>10.398895839722172</c:v>
                </c:pt>
                <c:pt idx="6468">
                  <c:v>10.403199354606841</c:v>
                </c:pt>
                <c:pt idx="6469">
                  <c:v>12.170619464277479</c:v>
                </c:pt>
                <c:pt idx="6470">
                  <c:v>11.593073041545722</c:v>
                </c:pt>
                <c:pt idx="6471">
                  <c:v>10.545105654785402</c:v>
                </c:pt>
                <c:pt idx="6472">
                  <c:v>10.151486207720154</c:v>
                </c:pt>
                <c:pt idx="6473">
                  <c:v>11.564962861224558</c:v>
                </c:pt>
                <c:pt idx="6474">
                  <c:v>10.867118654871774</c:v>
                </c:pt>
                <c:pt idx="6475">
                  <c:v>10.215872719441904</c:v>
                </c:pt>
                <c:pt idx="6476">
                  <c:v>9.0694991852151361</c:v>
                </c:pt>
                <c:pt idx="6477">
                  <c:v>8.3718270568288062</c:v>
                </c:pt>
                <c:pt idx="6478">
                  <c:v>10.478168029211702</c:v>
                </c:pt>
                <c:pt idx="6479">
                  <c:v>11.158591681150028</c:v>
                </c:pt>
                <c:pt idx="6480">
                  <c:v>11.491883814917855</c:v>
                </c:pt>
                <c:pt idx="6481">
                  <c:v>9.6453015867409704</c:v>
                </c:pt>
                <c:pt idx="6482">
                  <c:v>10.425204296831907</c:v>
                </c:pt>
                <c:pt idx="6483">
                  <c:v>11.176347684198845</c:v>
                </c:pt>
                <c:pt idx="6484">
                  <c:v>9.7925437007688743</c:v>
                </c:pt>
                <c:pt idx="6485">
                  <c:v>10.877220209152256</c:v>
                </c:pt>
                <c:pt idx="6486">
                  <c:v>8.4429434134681287</c:v>
                </c:pt>
                <c:pt idx="6487">
                  <c:v>8.6072338266767474</c:v>
                </c:pt>
                <c:pt idx="6488">
                  <c:v>8.6649251107437522</c:v>
                </c:pt>
                <c:pt idx="6489">
                  <c:v>7.2775491848360616</c:v>
                </c:pt>
                <c:pt idx="6490">
                  <c:v>10.78026436627988</c:v>
                </c:pt>
                <c:pt idx="6491">
                  <c:v>9.6781933207148541</c:v>
                </c:pt>
                <c:pt idx="6492">
                  <c:v>10.48309563265866</c:v>
                </c:pt>
                <c:pt idx="6493">
                  <c:v>10.434182127689382</c:v>
                </c:pt>
                <c:pt idx="6494">
                  <c:v>11.131091154872593</c:v>
                </c:pt>
                <c:pt idx="6495">
                  <c:v>11.260296076108716</c:v>
                </c:pt>
                <c:pt idx="6496">
                  <c:v>9.155103795604191</c:v>
                </c:pt>
                <c:pt idx="6497">
                  <c:v>10.423522901728575</c:v>
                </c:pt>
                <c:pt idx="6498">
                  <c:v>11.7769357180523</c:v>
                </c:pt>
                <c:pt idx="6499">
                  <c:v>9.2618167797036222</c:v>
                </c:pt>
                <c:pt idx="6500">
                  <c:v>8.8027176078740013</c:v>
                </c:pt>
                <c:pt idx="6501">
                  <c:v>10.221516503139355</c:v>
                </c:pt>
                <c:pt idx="6502">
                  <c:v>9.2916786229898207</c:v>
                </c:pt>
                <c:pt idx="6503">
                  <c:v>9.9268833582254956</c:v>
                </c:pt>
                <c:pt idx="6504">
                  <c:v>9.4056636233190147</c:v>
                </c:pt>
                <c:pt idx="6505">
                  <c:v>9.4638055140048891</c:v>
                </c:pt>
                <c:pt idx="6506">
                  <c:v>11.575605306175021</c:v>
                </c:pt>
                <c:pt idx="6507">
                  <c:v>10.845746336043703</c:v>
                </c:pt>
                <c:pt idx="6508">
                  <c:v>12.055194694189595</c:v>
                </c:pt>
                <c:pt idx="6509">
                  <c:v>10.639107761829109</c:v>
                </c:pt>
                <c:pt idx="6510">
                  <c:v>10.913009970426174</c:v>
                </c:pt>
                <c:pt idx="6511">
                  <c:v>11.074859735327664</c:v>
                </c:pt>
                <c:pt idx="6512">
                  <c:v>10.133480591456646</c:v>
                </c:pt>
                <c:pt idx="6513">
                  <c:v>9.3479450151198762</c:v>
                </c:pt>
                <c:pt idx="6514">
                  <c:v>11.992862162451274</c:v>
                </c:pt>
                <c:pt idx="6515">
                  <c:v>12.881567523730155</c:v>
                </c:pt>
                <c:pt idx="6516">
                  <c:v>10.516389273859204</c:v>
                </c:pt>
                <c:pt idx="6517">
                  <c:v>11.14967431025616</c:v>
                </c:pt>
                <c:pt idx="6518">
                  <c:v>10.36344150545392</c:v>
                </c:pt>
                <c:pt idx="6519">
                  <c:v>10.996437363875884</c:v>
                </c:pt>
                <c:pt idx="6520">
                  <c:v>9.6344946153267301</c:v>
                </c:pt>
                <c:pt idx="6521">
                  <c:v>10.888724427062698</c:v>
                </c:pt>
                <c:pt idx="6522">
                  <c:v>10.362056452757315</c:v>
                </c:pt>
                <c:pt idx="6523">
                  <c:v>12.47314245304733</c:v>
                </c:pt>
                <c:pt idx="6524">
                  <c:v>11.169272374819229</c:v>
                </c:pt>
                <c:pt idx="6525">
                  <c:v>10.629197271267913</c:v>
                </c:pt>
                <c:pt idx="6526">
                  <c:v>13.071304212076029</c:v>
                </c:pt>
                <c:pt idx="6527">
                  <c:v>11.07574709036453</c:v>
                </c:pt>
                <c:pt idx="6528">
                  <c:v>11.770277893965613</c:v>
                </c:pt>
                <c:pt idx="6529">
                  <c:v>10.828246825580209</c:v>
                </c:pt>
                <c:pt idx="6530">
                  <c:v>12.208781319907757</c:v>
                </c:pt>
                <c:pt idx="6531">
                  <c:v>10.845308835453579</c:v>
                </c:pt>
                <c:pt idx="6532">
                  <c:v>10.742133001792354</c:v>
                </c:pt>
                <c:pt idx="6533">
                  <c:v>11.11345186573908</c:v>
                </c:pt>
                <c:pt idx="6534">
                  <c:v>10.063918816815203</c:v>
                </c:pt>
                <c:pt idx="6535">
                  <c:v>10.053181875562586</c:v>
                </c:pt>
                <c:pt idx="6536">
                  <c:v>9.8976382511755219</c:v>
                </c:pt>
                <c:pt idx="6537">
                  <c:v>10.468670469953395</c:v>
                </c:pt>
                <c:pt idx="6538">
                  <c:v>10.14707171763439</c:v>
                </c:pt>
                <c:pt idx="6539">
                  <c:v>11.125601550458668</c:v>
                </c:pt>
                <c:pt idx="6540">
                  <c:v>11.643691526631301</c:v>
                </c:pt>
                <c:pt idx="6541">
                  <c:v>10.56012823808851</c:v>
                </c:pt>
                <c:pt idx="6542">
                  <c:v>12.030554322354874</c:v>
                </c:pt>
                <c:pt idx="6543">
                  <c:v>11.248537591523927</c:v>
                </c:pt>
                <c:pt idx="6544">
                  <c:v>10.573693796587577</c:v>
                </c:pt>
                <c:pt idx="6545">
                  <c:v>11.257596714116517</c:v>
                </c:pt>
                <c:pt idx="6546">
                  <c:v>11.207903747415003</c:v>
                </c:pt>
                <c:pt idx="6547">
                  <c:v>11.158210530267752</c:v>
                </c:pt>
                <c:pt idx="6548">
                  <c:v>9.0668312429052094</c:v>
                </c:pt>
                <c:pt idx="6549">
                  <c:v>10.125281023844764</c:v>
                </c:pt>
                <c:pt idx="6550">
                  <c:v>9.2308597499313692</c:v>
                </c:pt>
                <c:pt idx="6551">
                  <c:v>9.3430684190452666</c:v>
                </c:pt>
                <c:pt idx="6552">
                  <c:v>9.599617022458915</c:v>
                </c:pt>
                <c:pt idx="6553">
                  <c:v>10.657522114724088</c:v>
                </c:pt>
                <c:pt idx="6554">
                  <c:v>12.146317455738426</c:v>
                </c:pt>
                <c:pt idx="6555">
                  <c:v>7.3573345354916455</c:v>
                </c:pt>
                <c:pt idx="6556">
                  <c:v>4.7703518699681808</c:v>
                </c:pt>
                <c:pt idx="6557">
                  <c:v>9.6578088006181133</c:v>
                </c:pt>
                <c:pt idx="6558">
                  <c:v>11.179417853111772</c:v>
                </c:pt>
                <c:pt idx="6559">
                  <c:v>12.38134090866788</c:v>
                </c:pt>
                <c:pt idx="6560">
                  <c:v>11.11513619802281</c:v>
                </c:pt>
                <c:pt idx="6561">
                  <c:v>10.298189877890763</c:v>
                </c:pt>
                <c:pt idx="6562">
                  <c:v>12.217030002400861</c:v>
                </c:pt>
                <c:pt idx="6563">
                  <c:v>10.695673611450729</c:v>
                </c:pt>
                <c:pt idx="6564">
                  <c:v>9.8517031558048984</c:v>
                </c:pt>
                <c:pt idx="6565">
                  <c:v>10.704736111399143</c:v>
                </c:pt>
                <c:pt idx="6566">
                  <c:v>9.2250054831811212</c:v>
                </c:pt>
                <c:pt idx="6567">
                  <c:v>9.9187944695650003</c:v>
                </c:pt>
                <c:pt idx="6568">
                  <c:v>7.7448727446953853</c:v>
                </c:pt>
                <c:pt idx="6569">
                  <c:v>10.981332804917656</c:v>
                </c:pt>
                <c:pt idx="6570">
                  <c:v>10.878905054246388</c:v>
                </c:pt>
                <c:pt idx="6571">
                  <c:v>9.5036264913533159</c:v>
                </c:pt>
                <c:pt idx="6572">
                  <c:v>9.9755885259073693</c:v>
                </c:pt>
                <c:pt idx="6573">
                  <c:v>11.416732019960364</c:v>
                </c:pt>
                <c:pt idx="6574">
                  <c:v>9.4498931518428435</c:v>
                </c:pt>
                <c:pt idx="6575">
                  <c:v>9.9475811714728479</c:v>
                </c:pt>
                <c:pt idx="6576">
                  <c:v>9.2591780907068824</c:v>
                </c:pt>
                <c:pt idx="6577">
                  <c:v>8.8736004691500057</c:v>
                </c:pt>
                <c:pt idx="6578">
                  <c:v>10.014251927547775</c:v>
                </c:pt>
                <c:pt idx="6579">
                  <c:v>9.4849206278722704</c:v>
                </c:pt>
                <c:pt idx="6580">
                  <c:v>11.049934771212065</c:v>
                </c:pt>
                <c:pt idx="6581">
                  <c:v>11.092521195476365</c:v>
                </c:pt>
                <c:pt idx="6582">
                  <c:v>10.627964304042507</c:v>
                </c:pt>
                <c:pt idx="6583">
                  <c:v>8.5266895982849746</c:v>
                </c:pt>
                <c:pt idx="6584">
                  <c:v>10.264282953412476</c:v>
                </c:pt>
                <c:pt idx="6585">
                  <c:v>9.1949252457025068</c:v>
                </c:pt>
                <c:pt idx="6586">
                  <c:v>8.4166765267827941</c:v>
                </c:pt>
                <c:pt idx="6587">
                  <c:v>9.2584176276232029</c:v>
                </c:pt>
                <c:pt idx="6588">
                  <c:v>9.8294844651854874</c:v>
                </c:pt>
                <c:pt idx="6589">
                  <c:v>10.795895383793322</c:v>
                </c:pt>
                <c:pt idx="6590">
                  <c:v>9.913488292011607</c:v>
                </c:pt>
                <c:pt idx="6591">
                  <c:v>10.808261265254259</c:v>
                </c:pt>
                <c:pt idx="6592">
                  <c:v>10.196106494340711</c:v>
                </c:pt>
                <c:pt idx="6593">
                  <c:v>9.2007733335376543</c:v>
                </c:pt>
                <c:pt idx="6594">
                  <c:v>9.5278199005888382</c:v>
                </c:pt>
                <c:pt idx="6595">
                  <c:v>10.191478335231295</c:v>
                </c:pt>
                <c:pt idx="6596">
                  <c:v>8.8536675566838312</c:v>
                </c:pt>
                <c:pt idx="6597">
                  <c:v>8.3357388009790157</c:v>
                </c:pt>
                <c:pt idx="6598">
                  <c:v>7.5375812953143395</c:v>
                </c:pt>
                <c:pt idx="6599">
                  <c:v>7.9678102503348782</c:v>
                </c:pt>
                <c:pt idx="6600">
                  <c:v>14.817594208863738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11.456996998470458</c:v>
                </c:pt>
                <c:pt idx="6617">
                  <c:v>12.192956337350552</c:v>
                </c:pt>
                <c:pt idx="6618">
                  <c:v>14.643410874379697</c:v>
                </c:pt>
                <c:pt idx="6619">
                  <c:v>11.41716432064095</c:v>
                </c:pt>
                <c:pt idx="6620">
                  <c:v>10.784006270527243</c:v>
                </c:pt>
                <c:pt idx="6621">
                  <c:v>10.886845267462377</c:v>
                </c:pt>
                <c:pt idx="6622">
                  <c:v>10.892247842279176</c:v>
                </c:pt>
                <c:pt idx="6623">
                  <c:v>12.045239979857797</c:v>
                </c:pt>
                <c:pt idx="6624">
                  <c:v>12.793565856612986</c:v>
                </c:pt>
                <c:pt idx="6625">
                  <c:v>13.083406568805913</c:v>
                </c:pt>
                <c:pt idx="6626">
                  <c:v>12.113610449210682</c:v>
                </c:pt>
                <c:pt idx="6627">
                  <c:v>10.850534645017433</c:v>
                </c:pt>
                <c:pt idx="6628">
                  <c:v>9.373948936893612</c:v>
                </c:pt>
                <c:pt idx="6629">
                  <c:v>8.1935580133422263</c:v>
                </c:pt>
                <c:pt idx="6630">
                  <c:v>9.8899594072245236</c:v>
                </c:pt>
                <c:pt idx="6631">
                  <c:v>7.8782531838678551</c:v>
                </c:pt>
                <c:pt idx="6632">
                  <c:v>9.4185342459250023</c:v>
                </c:pt>
                <c:pt idx="6633">
                  <c:v>8.7896519398509554</c:v>
                </c:pt>
                <c:pt idx="6634">
                  <c:v>9.0831301905082</c:v>
                </c:pt>
                <c:pt idx="6635">
                  <c:v>10.890585578358696</c:v>
                </c:pt>
                <c:pt idx="6636">
                  <c:v>9.6718071376781154</c:v>
                </c:pt>
                <c:pt idx="6637">
                  <c:v>7.2577517612080555</c:v>
                </c:pt>
                <c:pt idx="6638">
                  <c:v>6.741424765677948</c:v>
                </c:pt>
                <c:pt idx="6639">
                  <c:v>8.0634642457898735</c:v>
                </c:pt>
                <c:pt idx="6640">
                  <c:v>5.6952476572778323</c:v>
                </c:pt>
                <c:pt idx="6641">
                  <c:v>7.4555273526511883</c:v>
                </c:pt>
                <c:pt idx="6642">
                  <c:v>8.3697762965539368</c:v>
                </c:pt>
                <c:pt idx="6643">
                  <c:v>8.2125722883693015</c:v>
                </c:pt>
                <c:pt idx="6644">
                  <c:v>7.5528858762445452</c:v>
                </c:pt>
                <c:pt idx="6645">
                  <c:v>6.9423877724848353</c:v>
                </c:pt>
                <c:pt idx="6646">
                  <c:v>6.1618987634519726</c:v>
                </c:pt>
                <c:pt idx="6647">
                  <c:v>8.3119034999008363</c:v>
                </c:pt>
                <c:pt idx="6648">
                  <c:v>6.5153318882112217</c:v>
                </c:pt>
                <c:pt idx="6649">
                  <c:v>7.8933775770037755</c:v>
                </c:pt>
                <c:pt idx="6650">
                  <c:v>7.7280400548916077</c:v>
                </c:pt>
                <c:pt idx="6651">
                  <c:v>8.401103233858521</c:v>
                </c:pt>
                <c:pt idx="6652">
                  <c:v>6.259621655310184</c:v>
                </c:pt>
                <c:pt idx="6653">
                  <c:v>7.1695286251379002</c:v>
                </c:pt>
                <c:pt idx="6654">
                  <c:v>6.1599036669886118</c:v>
                </c:pt>
                <c:pt idx="6655">
                  <c:v>6.6662336283634431</c:v>
                </c:pt>
                <c:pt idx="6656">
                  <c:v>8.3829465659364359</c:v>
                </c:pt>
                <c:pt idx="6657">
                  <c:v>7.481459135523437</c:v>
                </c:pt>
                <c:pt idx="6658">
                  <c:v>8.3494936842325842</c:v>
                </c:pt>
                <c:pt idx="6659">
                  <c:v>6.9712362183681762</c:v>
                </c:pt>
                <c:pt idx="6660">
                  <c:v>5.6887449567166186</c:v>
                </c:pt>
                <c:pt idx="6661">
                  <c:v>5.9810760082664274</c:v>
                </c:pt>
                <c:pt idx="6662">
                  <c:v>7.1101213597003152</c:v>
                </c:pt>
                <c:pt idx="6663">
                  <c:v>6.9984486505099994</c:v>
                </c:pt>
                <c:pt idx="6664">
                  <c:v>5.0865603789425222</c:v>
                </c:pt>
                <c:pt idx="6665">
                  <c:v>6.3015609995791237</c:v>
                </c:pt>
                <c:pt idx="6666">
                  <c:v>6.4351782344792809</c:v>
                </c:pt>
                <c:pt idx="6667">
                  <c:v>4.0440796898519693</c:v>
                </c:pt>
                <c:pt idx="6668">
                  <c:v>4.6160389120232139</c:v>
                </c:pt>
                <c:pt idx="6669">
                  <c:v>4.7941813217094023</c:v>
                </c:pt>
                <c:pt idx="6670">
                  <c:v>5.3537535259383731</c:v>
                </c:pt>
                <c:pt idx="6671">
                  <c:v>5.1003579304942832</c:v>
                </c:pt>
                <c:pt idx="6672">
                  <c:v>3.2735098369375919</c:v>
                </c:pt>
                <c:pt idx="6673">
                  <c:v>4.1984299980058495</c:v>
                </c:pt>
                <c:pt idx="6674">
                  <c:v>4.1922460057412536</c:v>
                </c:pt>
                <c:pt idx="6675">
                  <c:v>4.3253729407551873</c:v>
                </c:pt>
                <c:pt idx="6676">
                  <c:v>5.8844050143816276</c:v>
                </c:pt>
                <c:pt idx="6677">
                  <c:v>5.8948412035979345</c:v>
                </c:pt>
                <c:pt idx="6678">
                  <c:v>6.6141871404488484</c:v>
                </c:pt>
                <c:pt idx="6679">
                  <c:v>5.7599322751675572</c:v>
                </c:pt>
                <c:pt idx="6680">
                  <c:v>6.1365235020057298</c:v>
                </c:pt>
                <c:pt idx="6681">
                  <c:v>5.6462212906644709</c:v>
                </c:pt>
                <c:pt idx="6682">
                  <c:v>6.2719887377070336</c:v>
                </c:pt>
                <c:pt idx="6683">
                  <c:v>6.4850163139280994</c:v>
                </c:pt>
                <c:pt idx="6684">
                  <c:v>7.655986546150416</c:v>
                </c:pt>
                <c:pt idx="6685">
                  <c:v>7.3202121726371843</c:v>
                </c:pt>
                <c:pt idx="6686">
                  <c:v>6.1621112848024495</c:v>
                </c:pt>
                <c:pt idx="6687">
                  <c:v>5.3742133149298752</c:v>
                </c:pt>
                <c:pt idx="6688">
                  <c:v>7.5600874515585019</c:v>
                </c:pt>
                <c:pt idx="6689">
                  <c:v>6.5045372637086984</c:v>
                </c:pt>
                <c:pt idx="6690">
                  <c:v>5.5425718383385174</c:v>
                </c:pt>
                <c:pt idx="6691">
                  <c:v>6.3564954591211063</c:v>
                </c:pt>
                <c:pt idx="6692">
                  <c:v>7.0209531096206774</c:v>
                </c:pt>
                <c:pt idx="6693">
                  <c:v>6.3608156063191927</c:v>
                </c:pt>
                <c:pt idx="6694">
                  <c:v>5.4847882613958063</c:v>
                </c:pt>
                <c:pt idx="6695">
                  <c:v>4.7857053775314853</c:v>
                </c:pt>
                <c:pt idx="6696">
                  <c:v>5.5014008367852512</c:v>
                </c:pt>
                <c:pt idx="6697">
                  <c:v>6.1259353461537103</c:v>
                </c:pt>
                <c:pt idx="6698">
                  <c:v>6.5893988030420587</c:v>
                </c:pt>
                <c:pt idx="6699">
                  <c:v>4.7937026704394157</c:v>
                </c:pt>
                <c:pt idx="6700">
                  <c:v>4.8749801813819431</c:v>
                </c:pt>
                <c:pt idx="6701">
                  <c:v>4.9003226386857932</c:v>
                </c:pt>
                <c:pt idx="6702">
                  <c:v>5.4457402687630747</c:v>
                </c:pt>
                <c:pt idx="6703">
                  <c:v>6.6587244283364271</c:v>
                </c:pt>
                <c:pt idx="6704">
                  <c:v>5.1172209231690431</c:v>
                </c:pt>
                <c:pt idx="6705">
                  <c:v>5.8052031228598935</c:v>
                </c:pt>
                <c:pt idx="6706">
                  <c:v>5.9524188443529056</c:v>
                </c:pt>
                <c:pt idx="6707">
                  <c:v>6.7237411413598238</c:v>
                </c:pt>
                <c:pt idx="6708">
                  <c:v>5.791068845245718</c:v>
                </c:pt>
                <c:pt idx="6709">
                  <c:v>5.0410915135280447</c:v>
                </c:pt>
                <c:pt idx="6710">
                  <c:v>4.5696388108090105</c:v>
                </c:pt>
                <c:pt idx="6711">
                  <c:v>5.4430598705757802</c:v>
                </c:pt>
                <c:pt idx="6712">
                  <c:v>5.5577477675551563</c:v>
                </c:pt>
                <c:pt idx="6713">
                  <c:v>5.9764703718137753</c:v>
                </c:pt>
                <c:pt idx="6714">
                  <c:v>5.7207112616033555</c:v>
                </c:pt>
                <c:pt idx="6715">
                  <c:v>5.9264049250296011</c:v>
                </c:pt>
                <c:pt idx="6716">
                  <c:v>5.0648207801605167</c:v>
                </c:pt>
                <c:pt idx="6717">
                  <c:v>6.3922996094643167</c:v>
                </c:pt>
                <c:pt idx="6718">
                  <c:v>5.2380716226325603</c:v>
                </c:pt>
                <c:pt idx="6719">
                  <c:v>7.6594633930208147</c:v>
                </c:pt>
                <c:pt idx="6720">
                  <c:v>7.2639478544533631</c:v>
                </c:pt>
                <c:pt idx="6721">
                  <c:v>6.8845373481071874</c:v>
                </c:pt>
                <c:pt idx="6722">
                  <c:v>7.5106544974360077</c:v>
                </c:pt>
                <c:pt idx="6723">
                  <c:v>5.9364421869086073</c:v>
                </c:pt>
                <c:pt idx="6724">
                  <c:v>5.5179502105966094</c:v>
                </c:pt>
                <c:pt idx="6725">
                  <c:v>5.154646986620719</c:v>
                </c:pt>
                <c:pt idx="6726">
                  <c:v>5.8261030988142011</c:v>
                </c:pt>
                <c:pt idx="6727">
                  <c:v>5.2140457083114597</c:v>
                </c:pt>
                <c:pt idx="6728">
                  <c:v>6.5931025378631603</c:v>
                </c:pt>
                <c:pt idx="6729">
                  <c:v>5.4614816163793876</c:v>
                </c:pt>
                <c:pt idx="6730">
                  <c:v>4.8661178920237944</c:v>
                </c:pt>
                <c:pt idx="6731">
                  <c:v>5.0892142725033409</c:v>
                </c:pt>
                <c:pt idx="6732">
                  <c:v>5.8836678450115869</c:v>
                </c:pt>
                <c:pt idx="6733">
                  <c:v>5.7865139373679995</c:v>
                </c:pt>
                <c:pt idx="6734">
                  <c:v>6.7627989524617078</c:v>
                </c:pt>
                <c:pt idx="6735">
                  <c:v>5.9957726615948559</c:v>
                </c:pt>
                <c:pt idx="6736">
                  <c:v>4.9949188226164551</c:v>
                </c:pt>
                <c:pt idx="6737">
                  <c:v>5.6180497760888102</c:v>
                </c:pt>
                <c:pt idx="6738">
                  <c:v>6.2650594041806471</c:v>
                </c:pt>
                <c:pt idx="6739">
                  <c:v>6.155888923670318</c:v>
                </c:pt>
                <c:pt idx="6740">
                  <c:v>5.3162245368648655</c:v>
                </c:pt>
                <c:pt idx="6741">
                  <c:v>5.4209973137039924</c:v>
                </c:pt>
                <c:pt idx="6742">
                  <c:v>5.2197078340277585</c:v>
                </c:pt>
                <c:pt idx="6743">
                  <c:v>5.1167353520759207</c:v>
                </c:pt>
                <c:pt idx="6744">
                  <c:v>4.6450603669036354</c:v>
                </c:pt>
                <c:pt idx="6745">
                  <c:v>4.7006644932553172</c:v>
                </c:pt>
                <c:pt idx="6746">
                  <c:v>4.7244623923579638</c:v>
                </c:pt>
                <c:pt idx="6747">
                  <c:v>4.2748113442949034</c:v>
                </c:pt>
                <c:pt idx="6748">
                  <c:v>4.1240705747286484</c:v>
                </c:pt>
                <c:pt idx="6749">
                  <c:v>5.4124991664575646</c:v>
                </c:pt>
                <c:pt idx="6750">
                  <c:v>2.0214599535374873</c:v>
                </c:pt>
                <c:pt idx="6751">
                  <c:v>4.0634119752176048</c:v>
                </c:pt>
                <c:pt idx="6752">
                  <c:v>3.6340089619025093</c:v>
                </c:pt>
                <c:pt idx="6753">
                  <c:v>4.3125466602032247</c:v>
                </c:pt>
                <c:pt idx="6754">
                  <c:v>3.7549527499140822</c:v>
                </c:pt>
                <c:pt idx="6755">
                  <c:v>4.6292909830799545</c:v>
                </c:pt>
                <c:pt idx="6756">
                  <c:v>4.5258117466528347</c:v>
                </c:pt>
                <c:pt idx="6757">
                  <c:v>4.9090167027661664</c:v>
                </c:pt>
                <c:pt idx="6758">
                  <c:v>4.9147747973265723</c:v>
                </c:pt>
                <c:pt idx="6759">
                  <c:v>5.5145872526081803</c:v>
                </c:pt>
                <c:pt idx="6760">
                  <c:v>4.5488509500009968</c:v>
                </c:pt>
                <c:pt idx="6761">
                  <c:v>5.1775345852192913</c:v>
                </c:pt>
                <c:pt idx="6762">
                  <c:v>5.0268900389619375</c:v>
                </c:pt>
                <c:pt idx="6763">
                  <c:v>3.9783746770990547</c:v>
                </c:pt>
                <c:pt idx="6764">
                  <c:v>4.086067930419631</c:v>
                </c:pt>
                <c:pt idx="6765">
                  <c:v>4.2430765816789062</c:v>
                </c:pt>
                <c:pt idx="6766">
                  <c:v>2.8666271964184489</c:v>
                </c:pt>
                <c:pt idx="6767">
                  <c:v>4.7091406044710311</c:v>
                </c:pt>
                <c:pt idx="6768">
                  <c:v>4.3960683393279396</c:v>
                </c:pt>
                <c:pt idx="6769">
                  <c:v>4.2012821166981666</c:v>
                </c:pt>
                <c:pt idx="6770">
                  <c:v>4.685986305615188</c:v>
                </c:pt>
                <c:pt idx="6771">
                  <c:v>4.5362292399913713</c:v>
                </c:pt>
                <c:pt idx="6772">
                  <c:v>5.6260864692958421</c:v>
                </c:pt>
                <c:pt idx="6773">
                  <c:v>4.7487495441610008</c:v>
                </c:pt>
                <c:pt idx="6774">
                  <c:v>3.9733890606366913</c:v>
                </c:pt>
                <c:pt idx="6775">
                  <c:v>4.2835541887689033</c:v>
                </c:pt>
                <c:pt idx="6776">
                  <c:v>4.1809282442136464</c:v>
                </c:pt>
                <c:pt idx="6777">
                  <c:v>5.5927500407142361</c:v>
                </c:pt>
                <c:pt idx="6778">
                  <c:v>4.1540950152693767</c:v>
                </c:pt>
                <c:pt idx="6779">
                  <c:v>3.5992160750984112</c:v>
                </c:pt>
                <c:pt idx="6780">
                  <c:v>5.5105617958870425</c:v>
                </c:pt>
                <c:pt idx="6781">
                  <c:v>4.5571028487938747</c:v>
                </c:pt>
                <c:pt idx="6782">
                  <c:v>4.3529082090863085</c:v>
                </c:pt>
                <c:pt idx="6783">
                  <c:v>4.7057298996169266</c:v>
                </c:pt>
                <c:pt idx="6784">
                  <c:v>3.8727676863627494</c:v>
                </c:pt>
                <c:pt idx="6785">
                  <c:v>3.9860091713262591</c:v>
                </c:pt>
                <c:pt idx="6786">
                  <c:v>4.921928823019698</c:v>
                </c:pt>
                <c:pt idx="6787">
                  <c:v>4.3523118662578781</c:v>
                </c:pt>
                <c:pt idx="6788">
                  <c:v>5.3209787340820185</c:v>
                </c:pt>
                <c:pt idx="6789">
                  <c:v>4.748210039991136</c:v>
                </c:pt>
                <c:pt idx="6790">
                  <c:v>5.0525929339855793</c:v>
                </c:pt>
                <c:pt idx="6791">
                  <c:v>4.537096576868862</c:v>
                </c:pt>
                <c:pt idx="6792">
                  <c:v>3.4951536367661902</c:v>
                </c:pt>
                <c:pt idx="6793">
                  <c:v>5.0256005133451254</c:v>
                </c:pt>
                <c:pt idx="6794">
                  <c:v>4.0853297313205985</c:v>
                </c:pt>
                <c:pt idx="6795">
                  <c:v>5.3981745060191315</c:v>
                </c:pt>
                <c:pt idx="6796">
                  <c:v>4.8713351539036012</c:v>
                </c:pt>
                <c:pt idx="6797">
                  <c:v>5.054518569458196</c:v>
                </c:pt>
                <c:pt idx="6798">
                  <c:v>3.9178995822267098</c:v>
                </c:pt>
                <c:pt idx="6799">
                  <c:v>4.3343961154942008</c:v>
                </c:pt>
                <c:pt idx="6800">
                  <c:v>3.103271563423732</c:v>
                </c:pt>
                <c:pt idx="6801">
                  <c:v>3.8042254658848833</c:v>
                </c:pt>
                <c:pt idx="6802">
                  <c:v>4.8145225304260748</c:v>
                </c:pt>
                <c:pt idx="6803">
                  <c:v>4.012686711981587</c:v>
                </c:pt>
                <c:pt idx="6804">
                  <c:v>4.8027410408340074</c:v>
                </c:pt>
                <c:pt idx="6805">
                  <c:v>4.2998265690339394</c:v>
                </c:pt>
                <c:pt idx="6806">
                  <c:v>4.5216433830109963</c:v>
                </c:pt>
                <c:pt idx="6807">
                  <c:v>5.3591976533798515</c:v>
                </c:pt>
                <c:pt idx="6808">
                  <c:v>4.1367485986529573</c:v>
                </c:pt>
                <c:pt idx="6809">
                  <c:v>3.9810892660389072</c:v>
                </c:pt>
                <c:pt idx="6810">
                  <c:v>4.3975235002899353</c:v>
                </c:pt>
                <c:pt idx="6811">
                  <c:v>4.1001678230113612</c:v>
                </c:pt>
                <c:pt idx="6812">
                  <c:v>4.8181419938127874</c:v>
                </c:pt>
                <c:pt idx="6813">
                  <c:v>4.414746397063027</c:v>
                </c:pt>
                <c:pt idx="6814">
                  <c:v>4.1835755699030415</c:v>
                </c:pt>
                <c:pt idx="6815">
                  <c:v>3.9080058605850354</c:v>
                </c:pt>
                <c:pt idx="6816">
                  <c:v>3.9675410683094015</c:v>
                </c:pt>
                <c:pt idx="6817">
                  <c:v>4.739481919346872</c:v>
                </c:pt>
                <c:pt idx="6818">
                  <c:v>3.6915562956100985</c:v>
                </c:pt>
                <c:pt idx="6819">
                  <c:v>4.2343262371005039</c:v>
                </c:pt>
                <c:pt idx="6820">
                  <c:v>3.1863632735930878</c:v>
                </c:pt>
                <c:pt idx="6821">
                  <c:v>2.9556810431122358</c:v>
                </c:pt>
                <c:pt idx="6822">
                  <c:v>3.9777924545442147</c:v>
                </c:pt>
                <c:pt idx="6823">
                  <c:v>3.4765424275874466</c:v>
                </c:pt>
                <c:pt idx="6824">
                  <c:v>3.026993856140507</c:v>
                </c:pt>
                <c:pt idx="6825">
                  <c:v>2.8350014773322982</c:v>
                </c:pt>
                <c:pt idx="6826">
                  <c:v>3.1389543938066709</c:v>
                </c:pt>
                <c:pt idx="6827">
                  <c:v>2.7723998722594843</c:v>
                </c:pt>
                <c:pt idx="6828">
                  <c:v>1.672074479355615</c:v>
                </c:pt>
                <c:pt idx="6829">
                  <c:v>1.8579258464305894</c:v>
                </c:pt>
                <c:pt idx="6830">
                  <c:v>2.8955061091401149</c:v>
                </c:pt>
                <c:pt idx="6831">
                  <c:v>2.8482038143383761</c:v>
                </c:pt>
                <c:pt idx="6832">
                  <c:v>1.6711977334725816</c:v>
                </c:pt>
                <c:pt idx="6833">
                  <c:v>2.4668924310199145</c:v>
                </c:pt>
                <c:pt idx="6834">
                  <c:v>1.7063243008051359</c:v>
                </c:pt>
                <c:pt idx="6835">
                  <c:v>1.9343907486882017</c:v>
                </c:pt>
                <c:pt idx="6836">
                  <c:v>0.7177432513462918</c:v>
                </c:pt>
                <c:pt idx="6837">
                  <c:v>1.6124191199205598</c:v>
                </c:pt>
                <c:pt idx="6838">
                  <c:v>1.1444962484742973</c:v>
                </c:pt>
                <c:pt idx="6839">
                  <c:v>1.6237746923793566</c:v>
                </c:pt>
                <c:pt idx="6840">
                  <c:v>0.34773897118429886</c:v>
                </c:pt>
                <c:pt idx="6841">
                  <c:v>1.1905273892898549</c:v>
                </c:pt>
                <c:pt idx="6842">
                  <c:v>1.6388063128088106</c:v>
                </c:pt>
                <c:pt idx="6843">
                  <c:v>0.97987890400008837</c:v>
                </c:pt>
                <c:pt idx="6844">
                  <c:v>1.1547327751977718</c:v>
                </c:pt>
                <c:pt idx="6845">
                  <c:v>1.2133332958228493</c:v>
                </c:pt>
                <c:pt idx="6846">
                  <c:v>1.1132491516609662</c:v>
                </c:pt>
                <c:pt idx="6847">
                  <c:v>1.6217006173483242</c:v>
                </c:pt>
                <c:pt idx="6848">
                  <c:v>1.6803786735108588</c:v>
                </c:pt>
                <c:pt idx="6849">
                  <c:v>1.6331470842915223</c:v>
                </c:pt>
                <c:pt idx="6850">
                  <c:v>2.3674274358709226</c:v>
                </c:pt>
                <c:pt idx="6851">
                  <c:v>2.2012855268894782</c:v>
                </c:pt>
                <c:pt idx="6852">
                  <c:v>0.76732707005567136</c:v>
                </c:pt>
                <c:pt idx="6853">
                  <c:v>1.550159753564003</c:v>
                </c:pt>
                <c:pt idx="6854">
                  <c:v>1.3190519467443664</c:v>
                </c:pt>
                <c:pt idx="6855">
                  <c:v>1.7204253106938268</c:v>
                </c:pt>
                <c:pt idx="6856">
                  <c:v>2.5099032929801979</c:v>
                </c:pt>
                <c:pt idx="6857">
                  <c:v>1.5682104557467937</c:v>
                </c:pt>
                <c:pt idx="6858">
                  <c:v>1.6960937558624209</c:v>
                </c:pt>
                <c:pt idx="6859">
                  <c:v>1.1415229435610854</c:v>
                </c:pt>
                <c:pt idx="6860">
                  <c:v>0.74969681790389586</c:v>
                </c:pt>
                <c:pt idx="6861">
                  <c:v>1.4628433581447098</c:v>
                </c:pt>
                <c:pt idx="6862">
                  <c:v>1.0023695026566202</c:v>
                </c:pt>
                <c:pt idx="6863">
                  <c:v>1.6243321682377427</c:v>
                </c:pt>
                <c:pt idx="6864">
                  <c:v>1.3339874398325264</c:v>
                </c:pt>
                <c:pt idx="6865">
                  <c:v>0.58325108411918336</c:v>
                </c:pt>
                <c:pt idx="6866">
                  <c:v>-0.39082402604344679</c:v>
                </c:pt>
                <c:pt idx="6867">
                  <c:v>1.1466217763145323</c:v>
                </c:pt>
                <c:pt idx="6868">
                  <c:v>0.80740057425555278</c:v>
                </c:pt>
                <c:pt idx="6869">
                  <c:v>0.21540262633698148</c:v>
                </c:pt>
                <c:pt idx="6870">
                  <c:v>1.7283937651627639</c:v>
                </c:pt>
                <c:pt idx="6871">
                  <c:v>1.2160635873015053</c:v>
                </c:pt>
                <c:pt idx="6872">
                  <c:v>1.994871877010155</c:v>
                </c:pt>
                <c:pt idx="6873">
                  <c:v>-0.81380256059037492</c:v>
                </c:pt>
                <c:pt idx="6874">
                  <c:v>2.0268380953357337</c:v>
                </c:pt>
                <c:pt idx="6875">
                  <c:v>3.3714057477473034</c:v>
                </c:pt>
                <c:pt idx="6876">
                  <c:v>2.3223128687850476</c:v>
                </c:pt>
                <c:pt idx="6877">
                  <c:v>2.1534715888010396</c:v>
                </c:pt>
                <c:pt idx="6878">
                  <c:v>1.6852834858755159</c:v>
                </c:pt>
                <c:pt idx="6879">
                  <c:v>2.7255982000333461</c:v>
                </c:pt>
                <c:pt idx="6880">
                  <c:v>4.9767228653245184</c:v>
                </c:pt>
                <c:pt idx="6881">
                  <c:v>3.2069349628991404</c:v>
                </c:pt>
                <c:pt idx="6882">
                  <c:v>3.8993830298086323</c:v>
                </c:pt>
                <c:pt idx="6883">
                  <c:v>3.2646772959642476</c:v>
                </c:pt>
                <c:pt idx="6884">
                  <c:v>2.9419908849504282</c:v>
                </c:pt>
                <c:pt idx="6885">
                  <c:v>3.9179365188647353</c:v>
                </c:pt>
                <c:pt idx="6886">
                  <c:v>3.0126688086484137</c:v>
                </c:pt>
                <c:pt idx="6887">
                  <c:v>3.0291484119588858</c:v>
                </c:pt>
                <c:pt idx="6888">
                  <c:v>4.4717432329525764</c:v>
                </c:pt>
                <c:pt idx="6889">
                  <c:v>5.3331779340342109</c:v>
                </c:pt>
                <c:pt idx="6890">
                  <c:v>4.1872355380319277</c:v>
                </c:pt>
                <c:pt idx="6891">
                  <c:v>4.5552239264106902</c:v>
                </c:pt>
                <c:pt idx="6892">
                  <c:v>5.3586658868098311</c:v>
                </c:pt>
                <c:pt idx="6893">
                  <c:v>5.1567207112966571</c:v>
                </c:pt>
                <c:pt idx="6894">
                  <c:v>5.2570801584879518</c:v>
                </c:pt>
                <c:pt idx="6895">
                  <c:v>4.9970874959171852</c:v>
                </c:pt>
                <c:pt idx="6896">
                  <c:v>4.1965630708164099</c:v>
                </c:pt>
                <c:pt idx="6897">
                  <c:v>4.498474865749813</c:v>
                </c:pt>
                <c:pt idx="6898">
                  <c:v>5.072130606792598</c:v>
                </c:pt>
                <c:pt idx="6899">
                  <c:v>4.6772615152640356</c:v>
                </c:pt>
                <c:pt idx="6900">
                  <c:v>2.206587599636805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2.3837511456722495</c:v>
                </c:pt>
                <c:pt idx="6917">
                  <c:v>3.4168308272219292</c:v>
                </c:pt>
                <c:pt idx="6918">
                  <c:v>4.8666488593853501</c:v>
                </c:pt>
                <c:pt idx="6919">
                  <c:v>4.8912326240888433</c:v>
                </c:pt>
                <c:pt idx="6920">
                  <c:v>3.2470782638920355</c:v>
                </c:pt>
                <c:pt idx="6921">
                  <c:v>3.7528968733586225</c:v>
                </c:pt>
                <c:pt idx="6922">
                  <c:v>5.2062985916354592</c:v>
                </c:pt>
                <c:pt idx="6923">
                  <c:v>3.4837473329325803</c:v>
                </c:pt>
                <c:pt idx="6924">
                  <c:v>3.586172708025515</c:v>
                </c:pt>
                <c:pt idx="6925">
                  <c:v>3.2944772560322235</c:v>
                </c:pt>
                <c:pt idx="6926">
                  <c:v>3.3911095102375839</c:v>
                </c:pt>
                <c:pt idx="6927">
                  <c:v>2.7738660744271328</c:v>
                </c:pt>
                <c:pt idx="6928">
                  <c:v>2.3075219620568532</c:v>
                </c:pt>
                <c:pt idx="6929">
                  <c:v>2.8613407937482407</c:v>
                </c:pt>
                <c:pt idx="6930">
                  <c:v>2.5749074013783684</c:v>
                </c:pt>
                <c:pt idx="6931">
                  <c:v>4.2352179860745309</c:v>
                </c:pt>
                <c:pt idx="6932">
                  <c:v>3.0007133194867492</c:v>
                </c:pt>
                <c:pt idx="6933">
                  <c:v>4.0112031154149008</c:v>
                </c:pt>
                <c:pt idx="6934">
                  <c:v>2.3519268733471108</c:v>
                </c:pt>
                <c:pt idx="6935">
                  <c:v>1.920732998873973</c:v>
                </c:pt>
                <c:pt idx="6936">
                  <c:v>2.6007159314940509</c:v>
                </c:pt>
                <c:pt idx="6937">
                  <c:v>2.3516336253996997</c:v>
                </c:pt>
                <c:pt idx="6938">
                  <c:v>1.3473105917955763</c:v>
                </c:pt>
                <c:pt idx="6939">
                  <c:v>1.6299806623728728</c:v>
                </c:pt>
                <c:pt idx="6940">
                  <c:v>1.2716478259535506</c:v>
                </c:pt>
                <c:pt idx="6941">
                  <c:v>0.91373231571742508</c:v>
                </c:pt>
                <c:pt idx="6942">
                  <c:v>1.5768019095385171</c:v>
                </c:pt>
                <c:pt idx="6943">
                  <c:v>0.62450637552410626</c:v>
                </c:pt>
                <c:pt idx="6944">
                  <c:v>1.2627435968188365</c:v>
                </c:pt>
                <c:pt idx="6945">
                  <c:v>0.33107851059776294</c:v>
                </c:pt>
                <c:pt idx="6946">
                  <c:v>2.1691005615730319</c:v>
                </c:pt>
                <c:pt idx="6947">
                  <c:v>1.3762431067116268</c:v>
                </c:pt>
                <c:pt idx="6948">
                  <c:v>1.5212906634915271</c:v>
                </c:pt>
                <c:pt idx="6949">
                  <c:v>1.1706867503262401</c:v>
                </c:pt>
                <c:pt idx="6950">
                  <c:v>2.3932402914488193</c:v>
                </c:pt>
                <c:pt idx="6951">
                  <c:v>2.3662920648512227</c:v>
                </c:pt>
                <c:pt idx="6952">
                  <c:v>2.4352074835996973</c:v>
                </c:pt>
                <c:pt idx="6953">
                  <c:v>0.89903718398090859</c:v>
                </c:pt>
                <c:pt idx="6954">
                  <c:v>2.6238322645676817</c:v>
                </c:pt>
                <c:pt idx="6955">
                  <c:v>0.99070890430994041</c:v>
                </c:pt>
                <c:pt idx="6956">
                  <c:v>-2.7712638276170765E-2</c:v>
                </c:pt>
                <c:pt idx="6957">
                  <c:v>1.890836142993976</c:v>
                </c:pt>
                <c:pt idx="6958">
                  <c:v>0.30984542610622157</c:v>
                </c:pt>
                <c:pt idx="6959">
                  <c:v>2.9602362553396233</c:v>
                </c:pt>
                <c:pt idx="6960">
                  <c:v>2.2597973269184877</c:v>
                </c:pt>
                <c:pt idx="6961">
                  <c:v>1.5441034574496371</c:v>
                </c:pt>
                <c:pt idx="6962">
                  <c:v>1.7023619329902431</c:v>
                </c:pt>
                <c:pt idx="6963">
                  <c:v>1.7339844863290637</c:v>
                </c:pt>
                <c:pt idx="6964">
                  <c:v>-5.7416633203501988E-2</c:v>
                </c:pt>
                <c:pt idx="6965">
                  <c:v>2.1687632636485432</c:v>
                </c:pt>
                <c:pt idx="6966">
                  <c:v>1.8815883358520296</c:v>
                </c:pt>
                <c:pt idx="6967">
                  <c:v>2.1053490111871724</c:v>
                </c:pt>
                <c:pt idx="6968">
                  <c:v>1.1250370900334019</c:v>
                </c:pt>
                <c:pt idx="6969">
                  <c:v>0.48284302754927921</c:v>
                </c:pt>
                <c:pt idx="6970">
                  <c:v>3.0178668613434638</c:v>
                </c:pt>
                <c:pt idx="6971">
                  <c:v>3.0476911985433617</c:v>
                </c:pt>
                <c:pt idx="6972">
                  <c:v>2.0536347867027871</c:v>
                </c:pt>
                <c:pt idx="6973">
                  <c:v>1.5185389892440071</c:v>
                </c:pt>
                <c:pt idx="6974">
                  <c:v>1.70493053851078</c:v>
                </c:pt>
                <c:pt idx="6975">
                  <c:v>3.0769189089605788</c:v>
                </c:pt>
                <c:pt idx="6976">
                  <c:v>2.7311111170565709</c:v>
                </c:pt>
                <c:pt idx="6977">
                  <c:v>2.5695577858050456</c:v>
                </c:pt>
                <c:pt idx="6978">
                  <c:v>2.7618452494507437</c:v>
                </c:pt>
                <c:pt idx="6979">
                  <c:v>1.6347416271164548</c:v>
                </c:pt>
                <c:pt idx="6980">
                  <c:v>1.2079527782798323</c:v>
                </c:pt>
                <c:pt idx="6981">
                  <c:v>1.0242314323440951</c:v>
                </c:pt>
                <c:pt idx="6982">
                  <c:v>2.0805704382655676</c:v>
                </c:pt>
                <c:pt idx="6983">
                  <c:v>2.4373544690297422</c:v>
                </c:pt>
                <c:pt idx="6984">
                  <c:v>2.4339714301368076</c:v>
                </c:pt>
                <c:pt idx="6985">
                  <c:v>2.6419847542238131</c:v>
                </c:pt>
                <c:pt idx="6986">
                  <c:v>2.748953805518795</c:v>
                </c:pt>
                <c:pt idx="6987">
                  <c:v>3.1718288183938057</c:v>
                </c:pt>
                <c:pt idx="6988">
                  <c:v>2.9735562134765132</c:v>
                </c:pt>
                <c:pt idx="6989">
                  <c:v>2.5111825691910781</c:v>
                </c:pt>
                <c:pt idx="6990">
                  <c:v>2.704020790974937</c:v>
                </c:pt>
                <c:pt idx="6991">
                  <c:v>2.9457389374974809</c:v>
                </c:pt>
                <c:pt idx="6992">
                  <c:v>3.1096939045710315</c:v>
                </c:pt>
                <c:pt idx="6993">
                  <c:v>1.9004033440114654</c:v>
                </c:pt>
                <c:pt idx="6994">
                  <c:v>2.862050899568203</c:v>
                </c:pt>
                <c:pt idx="6995">
                  <c:v>2.4074118711041592</c:v>
                </c:pt>
                <c:pt idx="6996">
                  <c:v>2.54644347888825</c:v>
                </c:pt>
                <c:pt idx="6997">
                  <c:v>2.6024147673679181</c:v>
                </c:pt>
                <c:pt idx="6998">
                  <c:v>1.8664703107524474</c:v>
                </c:pt>
                <c:pt idx="6999">
                  <c:v>3.8187131827426128</c:v>
                </c:pt>
                <c:pt idx="7000">
                  <c:v>2.4221543454050334</c:v>
                </c:pt>
                <c:pt idx="7001">
                  <c:v>3.5455923207946398</c:v>
                </c:pt>
                <c:pt idx="7002">
                  <c:v>2.8531249142797606</c:v>
                </c:pt>
                <c:pt idx="7003">
                  <c:v>3.4626567708164657</c:v>
                </c:pt>
                <c:pt idx="7004">
                  <c:v>4.5607559500522257</c:v>
                </c:pt>
                <c:pt idx="7005">
                  <c:v>2.6057588090270656</c:v>
                </c:pt>
                <c:pt idx="7006">
                  <c:v>1.7076851307729157</c:v>
                </c:pt>
                <c:pt idx="7007">
                  <c:v>1.0139182470993546E-2</c:v>
                </c:pt>
                <c:pt idx="7008">
                  <c:v>-8.574853171921859E-2</c:v>
                </c:pt>
                <c:pt idx="7009">
                  <c:v>0.26595160778833815</c:v>
                </c:pt>
                <c:pt idx="7010">
                  <c:v>2.5785014671137105</c:v>
                </c:pt>
                <c:pt idx="7011">
                  <c:v>1.3415039972496743</c:v>
                </c:pt>
                <c:pt idx="7012">
                  <c:v>2.079579719909816</c:v>
                </c:pt>
                <c:pt idx="7013">
                  <c:v>0.17072180067498266</c:v>
                </c:pt>
                <c:pt idx="7014">
                  <c:v>2.5342656471757437</c:v>
                </c:pt>
                <c:pt idx="7015">
                  <c:v>2.6392742344269209</c:v>
                </c:pt>
                <c:pt idx="7016">
                  <c:v>1.2450025350235592</c:v>
                </c:pt>
                <c:pt idx="7017">
                  <c:v>1.1004900092657408</c:v>
                </c:pt>
                <c:pt idx="7018">
                  <c:v>0.7005292743751852</c:v>
                </c:pt>
                <c:pt idx="7019">
                  <c:v>0.34830540925577225</c:v>
                </c:pt>
                <c:pt idx="7020">
                  <c:v>0.97101251534604671</c:v>
                </c:pt>
                <c:pt idx="7021">
                  <c:v>1.4342662209492119</c:v>
                </c:pt>
                <c:pt idx="7022">
                  <c:v>1.1861077290968751</c:v>
                </c:pt>
                <c:pt idx="7023">
                  <c:v>0.58246162754403485</c:v>
                </c:pt>
                <c:pt idx="7024">
                  <c:v>0.90709884113312</c:v>
                </c:pt>
                <c:pt idx="7025">
                  <c:v>-0.50677283173536125</c:v>
                </c:pt>
                <c:pt idx="7026">
                  <c:v>0.54086153831576667</c:v>
                </c:pt>
                <c:pt idx="7027">
                  <c:v>1.4586327010820241</c:v>
                </c:pt>
                <c:pt idx="7028">
                  <c:v>1.9508714914827578</c:v>
                </c:pt>
                <c:pt idx="7029">
                  <c:v>1.4847930720325166</c:v>
                </c:pt>
                <c:pt idx="7030">
                  <c:v>0.88914038498296577</c:v>
                </c:pt>
                <c:pt idx="7031">
                  <c:v>0.87913353959083906</c:v>
                </c:pt>
                <c:pt idx="7032">
                  <c:v>0.441885359531625</c:v>
                </c:pt>
                <c:pt idx="7033">
                  <c:v>3.3103620386082184</c:v>
                </c:pt>
                <c:pt idx="7034">
                  <c:v>3.4667527656429229</c:v>
                </c:pt>
                <c:pt idx="7035">
                  <c:v>4.7101542550590239</c:v>
                </c:pt>
                <c:pt idx="7036">
                  <c:v>4.4318804160593572</c:v>
                </c:pt>
                <c:pt idx="7037">
                  <c:v>4.2051814574469972</c:v>
                </c:pt>
                <c:pt idx="7038">
                  <c:v>3.6489192780622943</c:v>
                </c:pt>
                <c:pt idx="7039">
                  <c:v>2.4902587458673224</c:v>
                </c:pt>
                <c:pt idx="7040">
                  <c:v>2.1889172363098623</c:v>
                </c:pt>
                <c:pt idx="7041">
                  <c:v>2.1366664798929378</c:v>
                </c:pt>
                <c:pt idx="7042">
                  <c:v>3.354525612658108</c:v>
                </c:pt>
                <c:pt idx="7043">
                  <c:v>3.7339698137093364</c:v>
                </c:pt>
                <c:pt idx="7044">
                  <c:v>3.0039524559042547</c:v>
                </c:pt>
                <c:pt idx="7045">
                  <c:v>2.4864355531744877</c:v>
                </c:pt>
                <c:pt idx="7046">
                  <c:v>3.84900526749243</c:v>
                </c:pt>
                <c:pt idx="7047">
                  <c:v>2.8449963597408896</c:v>
                </c:pt>
                <c:pt idx="7048">
                  <c:v>2.2889318519169137</c:v>
                </c:pt>
                <c:pt idx="7049">
                  <c:v>1.7647327462900648</c:v>
                </c:pt>
                <c:pt idx="7050">
                  <c:v>2.4430766887985556</c:v>
                </c:pt>
                <c:pt idx="7051">
                  <c:v>2.9228594548835645</c:v>
                </c:pt>
                <c:pt idx="7052">
                  <c:v>2.0260367776095336</c:v>
                </c:pt>
                <c:pt idx="7053">
                  <c:v>1.9828249195079479</c:v>
                </c:pt>
                <c:pt idx="7054">
                  <c:v>3.3954801342583778</c:v>
                </c:pt>
                <c:pt idx="7055">
                  <c:v>2.5059572972827482</c:v>
                </c:pt>
                <c:pt idx="7056">
                  <c:v>3.0149110203624332</c:v>
                </c:pt>
                <c:pt idx="7057">
                  <c:v>1.638632550823786</c:v>
                </c:pt>
                <c:pt idx="7058">
                  <c:v>1.2561214346224006</c:v>
                </c:pt>
                <c:pt idx="7059">
                  <c:v>1.9147857950611069</c:v>
                </c:pt>
                <c:pt idx="7060">
                  <c:v>1.1345692081872585</c:v>
                </c:pt>
                <c:pt idx="7061">
                  <c:v>-1.1613400784071928</c:v>
                </c:pt>
                <c:pt idx="7062">
                  <c:v>-3.5051743570020335</c:v>
                </c:pt>
                <c:pt idx="7063">
                  <c:v>-2.3481470344504487</c:v>
                </c:pt>
                <c:pt idx="7064">
                  <c:v>1.5575835478202862</c:v>
                </c:pt>
                <c:pt idx="7065">
                  <c:v>0.78014545775749866</c:v>
                </c:pt>
                <c:pt idx="7066">
                  <c:v>1.7546324965987878</c:v>
                </c:pt>
                <c:pt idx="7067">
                  <c:v>1.34956283466272</c:v>
                </c:pt>
                <c:pt idx="7068">
                  <c:v>1.4228799383854493</c:v>
                </c:pt>
                <c:pt idx="7069">
                  <c:v>1.6792902347015115</c:v>
                </c:pt>
                <c:pt idx="7070">
                  <c:v>2.5712500755207657</c:v>
                </c:pt>
                <c:pt idx="7071">
                  <c:v>0.88700076058739796</c:v>
                </c:pt>
                <c:pt idx="7072">
                  <c:v>1.0395837893365751</c:v>
                </c:pt>
                <c:pt idx="7073">
                  <c:v>2.7733535956786</c:v>
                </c:pt>
                <c:pt idx="7074">
                  <c:v>1.4477081397985785</c:v>
                </c:pt>
                <c:pt idx="7075">
                  <c:v>1.4811846454076658</c:v>
                </c:pt>
                <c:pt idx="7076">
                  <c:v>1.4874481783290321</c:v>
                </c:pt>
                <c:pt idx="7077">
                  <c:v>1.9267169060040032</c:v>
                </c:pt>
                <c:pt idx="7078">
                  <c:v>2.5835553478291331</c:v>
                </c:pt>
                <c:pt idx="7079">
                  <c:v>1.6820983240722853</c:v>
                </c:pt>
                <c:pt idx="7080">
                  <c:v>1.2800420151106664</c:v>
                </c:pt>
                <c:pt idx="7081">
                  <c:v>2.8264328250206745</c:v>
                </c:pt>
                <c:pt idx="7082">
                  <c:v>3.428284248275304</c:v>
                </c:pt>
                <c:pt idx="7083">
                  <c:v>2.0686119494184823</c:v>
                </c:pt>
                <c:pt idx="7084">
                  <c:v>3.693438643038462</c:v>
                </c:pt>
                <c:pt idx="7085">
                  <c:v>4.1966891706197202</c:v>
                </c:pt>
                <c:pt idx="7086">
                  <c:v>3.2089297712218467</c:v>
                </c:pt>
                <c:pt idx="7087">
                  <c:v>3.4844501960365051</c:v>
                </c:pt>
                <c:pt idx="7088">
                  <c:v>3.9087526529078787</c:v>
                </c:pt>
                <c:pt idx="7089">
                  <c:v>4.100476582533247</c:v>
                </c:pt>
                <c:pt idx="7090">
                  <c:v>4.2359299396994174</c:v>
                </c:pt>
                <c:pt idx="7091">
                  <c:v>4.5586449976585754</c:v>
                </c:pt>
                <c:pt idx="7092">
                  <c:v>4.2675533519491182</c:v>
                </c:pt>
                <c:pt idx="7093">
                  <c:v>3.7853347427117114</c:v>
                </c:pt>
                <c:pt idx="7094">
                  <c:v>3.8142091107515625</c:v>
                </c:pt>
                <c:pt idx="7095">
                  <c:v>3.1338480733156757</c:v>
                </c:pt>
                <c:pt idx="7096">
                  <c:v>2.4305301467911704</c:v>
                </c:pt>
                <c:pt idx="7097">
                  <c:v>1.1098091803542047</c:v>
                </c:pt>
                <c:pt idx="7098">
                  <c:v>3.8749461708166564</c:v>
                </c:pt>
                <c:pt idx="7099">
                  <c:v>2.9690255402970251</c:v>
                </c:pt>
                <c:pt idx="7100">
                  <c:v>2.6094519490115999</c:v>
                </c:pt>
                <c:pt idx="7101">
                  <c:v>2.519493665265145</c:v>
                </c:pt>
                <c:pt idx="7102">
                  <c:v>3.4688745285138793</c:v>
                </c:pt>
                <c:pt idx="7103">
                  <c:v>3.4271999077895998</c:v>
                </c:pt>
                <c:pt idx="7104">
                  <c:v>2.6249780150792503</c:v>
                </c:pt>
                <c:pt idx="7105">
                  <c:v>2.7514693794837513</c:v>
                </c:pt>
                <c:pt idx="7106">
                  <c:v>0.8771122677690073</c:v>
                </c:pt>
                <c:pt idx="7107">
                  <c:v>3.1340180066558787</c:v>
                </c:pt>
                <c:pt idx="7108">
                  <c:v>2.1180657936874923</c:v>
                </c:pt>
                <c:pt idx="7109">
                  <c:v>1.5328926998522547</c:v>
                </c:pt>
                <c:pt idx="7110">
                  <c:v>2.3660725272438867</c:v>
                </c:pt>
                <c:pt idx="7111">
                  <c:v>1.5503058585327381</c:v>
                </c:pt>
                <c:pt idx="7112">
                  <c:v>2.6766236391008533</c:v>
                </c:pt>
                <c:pt idx="7113">
                  <c:v>3.1212434991043665</c:v>
                </c:pt>
                <c:pt idx="7114">
                  <c:v>1.2228270621280899</c:v>
                </c:pt>
                <c:pt idx="7115">
                  <c:v>3.0395123522275753</c:v>
                </c:pt>
                <c:pt idx="7116">
                  <c:v>2.1081245824857433</c:v>
                </c:pt>
                <c:pt idx="7117">
                  <c:v>1.9577978326692573</c:v>
                </c:pt>
                <c:pt idx="7118">
                  <c:v>3.1303655976307709</c:v>
                </c:pt>
                <c:pt idx="7119">
                  <c:v>2.145094653828437</c:v>
                </c:pt>
                <c:pt idx="7120">
                  <c:v>0.3607708929389446</c:v>
                </c:pt>
                <c:pt idx="7121">
                  <c:v>0.92391610147069514</c:v>
                </c:pt>
                <c:pt idx="7122">
                  <c:v>1.201431083306943</c:v>
                </c:pt>
                <c:pt idx="7123">
                  <c:v>0.88114838842147947</c:v>
                </c:pt>
                <c:pt idx="7124">
                  <c:v>-5.4203819976919476E-2</c:v>
                </c:pt>
                <c:pt idx="7125">
                  <c:v>0.26069419501664015</c:v>
                </c:pt>
                <c:pt idx="7126">
                  <c:v>-1.2240721841862978E-2</c:v>
                </c:pt>
                <c:pt idx="7127">
                  <c:v>-0.16932233487341364</c:v>
                </c:pt>
                <c:pt idx="7128">
                  <c:v>8.0285437441943941E-2</c:v>
                </c:pt>
                <c:pt idx="7129">
                  <c:v>-0.47239652771168039</c:v>
                </c:pt>
                <c:pt idx="7130">
                  <c:v>-1.6338404944576723</c:v>
                </c:pt>
                <c:pt idx="7131">
                  <c:v>-1.0191101751033784</c:v>
                </c:pt>
                <c:pt idx="7132">
                  <c:v>-0.57996036826989439</c:v>
                </c:pt>
                <c:pt idx="7133">
                  <c:v>-0.41460365682269185</c:v>
                </c:pt>
                <c:pt idx="7134">
                  <c:v>-1.6057731801997761</c:v>
                </c:pt>
                <c:pt idx="7135">
                  <c:v>-0.74087586905397984</c:v>
                </c:pt>
                <c:pt idx="7136">
                  <c:v>-0.59341490000224439</c:v>
                </c:pt>
                <c:pt idx="7137">
                  <c:v>-4.1645869197109278</c:v>
                </c:pt>
                <c:pt idx="7138">
                  <c:v>-1.1837661917870719</c:v>
                </c:pt>
                <c:pt idx="7139">
                  <c:v>-1.0556782857329381</c:v>
                </c:pt>
                <c:pt idx="7140">
                  <c:v>8.518709973895966E-2</c:v>
                </c:pt>
                <c:pt idx="7141">
                  <c:v>-8.8656853472457442E-2</c:v>
                </c:pt>
                <c:pt idx="7142">
                  <c:v>-0.11787320665143852</c:v>
                </c:pt>
                <c:pt idx="7143">
                  <c:v>0.9943644459413008</c:v>
                </c:pt>
                <c:pt idx="7144">
                  <c:v>-0.6085888040656755</c:v>
                </c:pt>
                <c:pt idx="7145">
                  <c:v>0.91956501657659828</c:v>
                </c:pt>
                <c:pt idx="7146">
                  <c:v>2.0804783486132692</c:v>
                </c:pt>
                <c:pt idx="7147">
                  <c:v>1.4204731841377907</c:v>
                </c:pt>
                <c:pt idx="7148">
                  <c:v>2.6236031175271819</c:v>
                </c:pt>
                <c:pt idx="7149">
                  <c:v>2.1569913008092954</c:v>
                </c:pt>
                <c:pt idx="7150">
                  <c:v>0.5129954357898896</c:v>
                </c:pt>
                <c:pt idx="7151">
                  <c:v>1.4519544685003893</c:v>
                </c:pt>
                <c:pt idx="7152">
                  <c:v>0.84105437465223076</c:v>
                </c:pt>
                <c:pt idx="7153">
                  <c:v>1.3092192895169319</c:v>
                </c:pt>
                <c:pt idx="7154">
                  <c:v>2.2203904953062192</c:v>
                </c:pt>
                <c:pt idx="7155">
                  <c:v>1.7626548996249767</c:v>
                </c:pt>
                <c:pt idx="7156">
                  <c:v>2.0775505824713036</c:v>
                </c:pt>
                <c:pt idx="7157">
                  <c:v>1.3060893156139173</c:v>
                </c:pt>
                <c:pt idx="7158">
                  <c:v>0.61048849255848836</c:v>
                </c:pt>
                <c:pt idx="7159">
                  <c:v>1.0700862775361202</c:v>
                </c:pt>
                <c:pt idx="7160">
                  <c:v>0.99862733724967256</c:v>
                </c:pt>
                <c:pt idx="7161">
                  <c:v>7.1003401581037906E-2</c:v>
                </c:pt>
                <c:pt idx="7162">
                  <c:v>0.14734788235728047</c:v>
                </c:pt>
                <c:pt idx="7163">
                  <c:v>-0.87867902613743354</c:v>
                </c:pt>
                <c:pt idx="7164">
                  <c:v>-1.8382784532359437</c:v>
                </c:pt>
                <c:pt idx="7165">
                  <c:v>1.2327407188663528</c:v>
                </c:pt>
                <c:pt idx="7166">
                  <c:v>-0.47943490941679556</c:v>
                </c:pt>
                <c:pt idx="7167">
                  <c:v>-0.57077131249434387</c:v>
                </c:pt>
                <c:pt idx="7168">
                  <c:v>-0.36170556954721178</c:v>
                </c:pt>
                <c:pt idx="7169">
                  <c:v>0.36382794138171448</c:v>
                </c:pt>
                <c:pt idx="7170">
                  <c:v>0.84944632076303606</c:v>
                </c:pt>
                <c:pt idx="7171">
                  <c:v>-0.33476337957336</c:v>
                </c:pt>
                <c:pt idx="7172">
                  <c:v>-4.8630185338879528E-2</c:v>
                </c:pt>
                <c:pt idx="7173">
                  <c:v>0.81269740915058719</c:v>
                </c:pt>
                <c:pt idx="7174">
                  <c:v>7.5353355967308744E-2</c:v>
                </c:pt>
                <c:pt idx="7175">
                  <c:v>-0.70980390243312286</c:v>
                </c:pt>
                <c:pt idx="7176">
                  <c:v>-0.94337919650388358</c:v>
                </c:pt>
                <c:pt idx="7177">
                  <c:v>3.9856130633779685E-3</c:v>
                </c:pt>
                <c:pt idx="7178">
                  <c:v>0.5857935447284035</c:v>
                </c:pt>
                <c:pt idx="7179">
                  <c:v>-0.54414825883304729</c:v>
                </c:pt>
                <c:pt idx="7180">
                  <c:v>-0.87456817768952533</c:v>
                </c:pt>
                <c:pt idx="7181">
                  <c:v>-1.134237109813057</c:v>
                </c:pt>
                <c:pt idx="7182">
                  <c:v>-3.255127608008479E-2</c:v>
                </c:pt>
                <c:pt idx="7183">
                  <c:v>-0.94744277654808684</c:v>
                </c:pt>
                <c:pt idx="7184">
                  <c:v>-1.7315020352457395</c:v>
                </c:pt>
                <c:pt idx="7185">
                  <c:v>-1.495255056345286</c:v>
                </c:pt>
                <c:pt idx="7186">
                  <c:v>-3.1769685852377734</c:v>
                </c:pt>
                <c:pt idx="7187">
                  <c:v>-2.0009390817476742</c:v>
                </c:pt>
                <c:pt idx="7188">
                  <c:v>-1.3227403924001919</c:v>
                </c:pt>
                <c:pt idx="7189">
                  <c:v>-2.744882000796224</c:v>
                </c:pt>
                <c:pt idx="7190">
                  <c:v>-1.5822346273844232</c:v>
                </c:pt>
                <c:pt idx="7191">
                  <c:v>-1.5048923296740213</c:v>
                </c:pt>
                <c:pt idx="7192">
                  <c:v>-1.5693901443301002</c:v>
                </c:pt>
                <c:pt idx="7193">
                  <c:v>-1.550975347990061</c:v>
                </c:pt>
                <c:pt idx="7194">
                  <c:v>-1.8527879002976988</c:v>
                </c:pt>
                <c:pt idx="7195">
                  <c:v>-3.5305885687412228</c:v>
                </c:pt>
                <c:pt idx="7196">
                  <c:v>-1.519907949721528</c:v>
                </c:pt>
                <c:pt idx="7197">
                  <c:v>-1.8310396955939723</c:v>
                </c:pt>
                <c:pt idx="7198">
                  <c:v>-0.89730437260095641</c:v>
                </c:pt>
                <c:pt idx="7199">
                  <c:v>-2.2556694077957218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8-419F-B116-92A2CF142995}"/>
            </c:ext>
          </c:extLst>
        </c:ser>
        <c:ser>
          <c:idx val="1"/>
          <c:order val="1"/>
          <c:tx>
            <c:strRef>
              <c:f>比較圖!$L$1</c:f>
              <c:strCache>
                <c:ptCount val="1"/>
                <c:pt idx="0">
                  <c:v>台指選05 C 10900價差(實際-預測)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-35.108050278040537</c:v>
                </c:pt>
                <c:pt idx="778">
                  <c:v>-34.513231630107839</c:v>
                </c:pt>
                <c:pt idx="779">
                  <c:v>-34.971078275811124</c:v>
                </c:pt>
                <c:pt idx="780">
                  <c:v>-34.563189233832418</c:v>
                </c:pt>
                <c:pt idx="781">
                  <c:v>-34.100730098391978</c:v>
                </c:pt>
                <c:pt idx="782">
                  <c:v>-34.098900012412741</c:v>
                </c:pt>
                <c:pt idx="783">
                  <c:v>-34.637355264847429</c:v>
                </c:pt>
                <c:pt idx="784">
                  <c:v>-34.502264043669129</c:v>
                </c:pt>
                <c:pt idx="785">
                  <c:v>-34.500436055222963</c:v>
                </c:pt>
                <c:pt idx="786">
                  <c:v>-34.039851756838289</c:v>
                </c:pt>
                <c:pt idx="787">
                  <c:v>-35.171238399735557</c:v>
                </c:pt>
                <c:pt idx="788">
                  <c:v>-34.578355166428082</c:v>
                </c:pt>
                <c:pt idx="789">
                  <c:v>-35.03437007141838</c:v>
                </c:pt>
                <c:pt idx="790">
                  <c:v>-34.574702296375108</c:v>
                </c:pt>
                <c:pt idx="791">
                  <c:v>-34.57287583683501</c:v>
                </c:pt>
                <c:pt idx="792">
                  <c:v>-35.162095355537531</c:v>
                </c:pt>
                <c:pt idx="793">
                  <c:v>-34.619061335657534</c:v>
                </c:pt>
                <c:pt idx="794">
                  <c:v>-36.404221324869468</c:v>
                </c:pt>
                <c:pt idx="795">
                  <c:v>-36.789593625213456</c:v>
                </c:pt>
                <c:pt idx="796">
                  <c:v>-36.324448459142332</c:v>
                </c:pt>
                <c:pt idx="797">
                  <c:v>-36.785929443914029</c:v>
                </c:pt>
                <c:pt idx="798">
                  <c:v>-36.320785774878459</c:v>
                </c:pt>
                <c:pt idx="799">
                  <c:v>-36.318954408026002</c:v>
                </c:pt>
                <c:pt idx="800">
                  <c:v>-34.854726250596286</c:v>
                </c:pt>
                <c:pt idx="801">
                  <c:v>-34.852895624746452</c:v>
                </c:pt>
                <c:pt idx="802">
                  <c:v>-35.313460208626566</c:v>
                </c:pt>
                <c:pt idx="803">
                  <c:v>-34.982598504650014</c:v>
                </c:pt>
                <c:pt idx="804">
                  <c:v>-34.980766483571642</c:v>
                </c:pt>
                <c:pt idx="805">
                  <c:v>-35.441368585848068</c:v>
                </c:pt>
                <c:pt idx="806">
                  <c:v>-35.572938416099532</c:v>
                </c:pt>
                <c:pt idx="807">
                  <c:v>-35.437702914123292</c:v>
                </c:pt>
                <c:pt idx="808">
                  <c:v>-35.363471673820641</c:v>
                </c:pt>
                <c:pt idx="809">
                  <c:v>-35.361637276069814</c:v>
                </c:pt>
                <c:pt idx="810">
                  <c:v>-33.762110657155063</c:v>
                </c:pt>
                <c:pt idx="811">
                  <c:v>-34.357968430996152</c:v>
                </c:pt>
                <c:pt idx="812">
                  <c:v>-34.222660287532563</c:v>
                </c:pt>
                <c:pt idx="813">
                  <c:v>-34.220827168288452</c:v>
                </c:pt>
                <c:pt idx="814">
                  <c:v>-35.085524202844681</c:v>
                </c:pt>
                <c:pt idx="815">
                  <c:v>-34.816758968378053</c:v>
                </c:pt>
                <c:pt idx="816">
                  <c:v>-34.948394610896685</c:v>
                </c:pt>
                <c:pt idx="817">
                  <c:v>-34.080028730433696</c:v>
                </c:pt>
                <c:pt idx="818">
                  <c:v>-34.211661324185116</c:v>
                </c:pt>
                <c:pt idx="819">
                  <c:v>-34.343292389345152</c:v>
                </c:pt>
                <c:pt idx="820">
                  <c:v>-34.474921923128022</c:v>
                </c:pt>
                <c:pt idx="821">
                  <c:v>-33.74001503204272</c:v>
                </c:pt>
                <c:pt idx="822">
                  <c:v>-33.73817638530636</c:v>
                </c:pt>
                <c:pt idx="823">
                  <c:v>-35.736523103711988</c:v>
                </c:pt>
                <c:pt idx="824">
                  <c:v>-35.533791893359194</c:v>
                </c:pt>
                <c:pt idx="825">
                  <c:v>-33.531946955730746</c:v>
                </c:pt>
                <c:pt idx="826">
                  <c:v>-32.997103049056022</c:v>
                </c:pt>
                <c:pt idx="827">
                  <c:v>-35.336390215536085</c:v>
                </c:pt>
                <c:pt idx="828">
                  <c:v>-36.072927610297484</c:v>
                </c:pt>
                <c:pt idx="829">
                  <c:v>-35.600056956051048</c:v>
                </c:pt>
                <c:pt idx="830">
                  <c:v>-36.273636951107619</c:v>
                </c:pt>
                <c:pt idx="831">
                  <c:v>-34.799931276230382</c:v>
                </c:pt>
                <c:pt idx="832">
                  <c:v>-35.065509383531207</c:v>
                </c:pt>
                <c:pt idx="833">
                  <c:v>-34.929940712092503</c:v>
                </c:pt>
                <c:pt idx="834">
                  <c:v>-35.329228091824916</c:v>
                </c:pt>
                <c:pt idx="835">
                  <c:v>-35.327370776179123</c:v>
                </c:pt>
                <c:pt idx="836">
                  <c:v>-36.270387832746565</c:v>
                </c:pt>
                <c:pt idx="837">
                  <c:v>-36.26852913253424</c:v>
                </c:pt>
                <c:pt idx="838">
                  <c:v>-35.392556360314302</c:v>
                </c:pt>
                <c:pt idx="839">
                  <c:v>-33.658182749548359</c:v>
                </c:pt>
                <c:pt idx="840">
                  <c:v>-33.923806864552716</c:v>
                </c:pt>
                <c:pt idx="841">
                  <c:v>-36.16168790329175</c:v>
                </c:pt>
                <c:pt idx="842">
                  <c:v>-35.892035806962667</c:v>
                </c:pt>
                <c:pt idx="843">
                  <c:v>-34.367527492195222</c:v>
                </c:pt>
                <c:pt idx="844">
                  <c:v>-32.54573706780775</c:v>
                </c:pt>
                <c:pt idx="845">
                  <c:v>-32.861246732632935</c:v>
                </c:pt>
                <c:pt idx="846">
                  <c:v>-33.467940518456089</c:v>
                </c:pt>
                <c:pt idx="847">
                  <c:v>-32.991322425516046</c:v>
                </c:pt>
                <c:pt idx="848">
                  <c:v>-33.464214771167462</c:v>
                </c:pt>
                <c:pt idx="849">
                  <c:v>-34.462351872134604</c:v>
                </c:pt>
                <c:pt idx="850">
                  <c:v>-34.936145873647547</c:v>
                </c:pt>
                <c:pt idx="851">
                  <c:v>-34.934282296841957</c:v>
                </c:pt>
                <c:pt idx="852">
                  <c:v>-35.275094624766098</c:v>
                </c:pt>
                <c:pt idx="853">
                  <c:v>-35.61675358607954</c:v>
                </c:pt>
                <c:pt idx="854">
                  <c:v>-36.572412383631672</c:v>
                </c:pt>
                <c:pt idx="855">
                  <c:v>-34.225273694640236</c:v>
                </c:pt>
                <c:pt idx="856">
                  <c:v>-35.663843389475005</c:v>
                </c:pt>
                <c:pt idx="857">
                  <c:v>-34.358651416914654</c:v>
                </c:pt>
                <c:pt idx="858">
                  <c:v>-33.60589874471043</c:v>
                </c:pt>
                <c:pt idx="859">
                  <c:v>-33.027259354302259</c:v>
                </c:pt>
                <c:pt idx="860">
                  <c:v>-33.321386206408533</c:v>
                </c:pt>
                <c:pt idx="861">
                  <c:v>-34.644626803664323</c:v>
                </c:pt>
                <c:pt idx="862">
                  <c:v>-37.378617971865424</c:v>
                </c:pt>
                <c:pt idx="863">
                  <c:v>-34.397510075504215</c:v>
                </c:pt>
                <c:pt idx="864">
                  <c:v>-32.884806573485548</c:v>
                </c:pt>
                <c:pt idx="865">
                  <c:v>-33.614503882626195</c:v>
                </c:pt>
                <c:pt idx="866">
                  <c:v>-32.769469758291962</c:v>
                </c:pt>
                <c:pt idx="867">
                  <c:v>-33.926808155266372</c:v>
                </c:pt>
                <c:pt idx="868">
                  <c:v>-34.414179531995615</c:v>
                </c:pt>
                <c:pt idx="869">
                  <c:v>-34.036684377936581</c:v>
                </c:pt>
                <c:pt idx="870">
                  <c:v>-34.034807376963727</c:v>
                </c:pt>
                <c:pt idx="871">
                  <c:v>-33.077674256450337</c:v>
                </c:pt>
                <c:pt idx="872">
                  <c:v>-32.991607845365252</c:v>
                </c:pt>
                <c:pt idx="873">
                  <c:v>-34.098046637067455</c:v>
                </c:pt>
                <c:pt idx="874">
                  <c:v>-33.608618827008286</c:v>
                </c:pt>
                <c:pt idx="875">
                  <c:v>-35.716915036216051</c:v>
                </c:pt>
                <c:pt idx="876">
                  <c:v>-34.824080376795791</c:v>
                </c:pt>
                <c:pt idx="877">
                  <c:v>-34.956362445462219</c:v>
                </c:pt>
                <c:pt idx="878">
                  <c:v>-34.494613719613881</c:v>
                </c:pt>
                <c:pt idx="879">
                  <c:v>-34.818445533058366</c:v>
                </c:pt>
                <c:pt idx="880">
                  <c:v>-35.682411111435613</c:v>
                </c:pt>
                <c:pt idx="881">
                  <c:v>-34.193056370872</c:v>
                </c:pt>
                <c:pt idx="882">
                  <c:v>-34.812810534444907</c:v>
                </c:pt>
                <c:pt idx="883">
                  <c:v>-33.810932167149076</c:v>
                </c:pt>
                <c:pt idx="884">
                  <c:v>-33.896219549769739</c:v>
                </c:pt>
                <c:pt idx="885">
                  <c:v>-34.599838497867495</c:v>
                </c:pt>
                <c:pt idx="886">
                  <c:v>-33.758381769896914</c:v>
                </c:pt>
                <c:pt idx="887">
                  <c:v>-33.756515091436995</c:v>
                </c:pt>
                <c:pt idx="888">
                  <c:v>-33.754648395875847</c:v>
                </c:pt>
                <c:pt idx="889">
                  <c:v>-33.267274342538258</c:v>
                </c:pt>
                <c:pt idx="890">
                  <c:v>-32.297113410920247</c:v>
                </c:pt>
                <c:pt idx="891">
                  <c:v>-33.295248333174641</c:v>
                </c:pt>
                <c:pt idx="892">
                  <c:v>-32.676600812437755</c:v>
                </c:pt>
                <c:pt idx="893">
                  <c:v>-35.259809510826926</c:v>
                </c:pt>
                <c:pt idx="894">
                  <c:v>-34.773344970229118</c:v>
                </c:pt>
                <c:pt idx="895">
                  <c:v>-35.256076992550334</c:v>
                </c:pt>
                <c:pt idx="896">
                  <c:v>-34.254210707792481</c:v>
                </c:pt>
                <c:pt idx="897">
                  <c:v>-34.252344405981603</c:v>
                </c:pt>
                <c:pt idx="898">
                  <c:v>-34.116416038672469</c:v>
                </c:pt>
                <c:pt idx="899">
                  <c:v>-34.002282731252308</c:v>
                </c:pt>
                <c:pt idx="900">
                  <c:v>-36.013790435283227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-35.666395577913136</c:v>
                </c:pt>
                <c:pt idx="917">
                  <c:v>-32.013134185614035</c:v>
                </c:pt>
                <c:pt idx="918">
                  <c:v>-32.624842197522412</c:v>
                </c:pt>
                <c:pt idx="919">
                  <c:v>-32.291841518103865</c:v>
                </c:pt>
                <c:pt idx="920">
                  <c:v>-31.407653067019965</c:v>
                </c:pt>
                <c:pt idx="921">
                  <c:v>-30.439058588706757</c:v>
                </c:pt>
                <c:pt idx="922">
                  <c:v>-30.569625014512894</c:v>
                </c:pt>
                <c:pt idx="923">
                  <c:v>-31.777593260440881</c:v>
                </c:pt>
                <c:pt idx="924">
                  <c:v>-33.602782898415171</c:v>
                </c:pt>
                <c:pt idx="925">
                  <c:v>-32.684740929747932</c:v>
                </c:pt>
                <c:pt idx="926">
                  <c:v>-32.351058677461879</c:v>
                </c:pt>
                <c:pt idx="927">
                  <c:v>-33.453787991822537</c:v>
                </c:pt>
                <c:pt idx="928">
                  <c:v>-33.916968458606789</c:v>
                </c:pt>
                <c:pt idx="929">
                  <c:v>-31.27458489642504</c:v>
                </c:pt>
                <c:pt idx="930">
                  <c:v>-31.917946005368321</c:v>
                </c:pt>
                <c:pt idx="931">
                  <c:v>-30.240877311387521</c:v>
                </c:pt>
                <c:pt idx="932">
                  <c:v>-32.799256400071499</c:v>
                </c:pt>
                <c:pt idx="933">
                  <c:v>-33.642348638231852</c:v>
                </c:pt>
                <c:pt idx="934">
                  <c:v>-33.754356004020337</c:v>
                </c:pt>
                <c:pt idx="935">
                  <c:v>-32.846498913002506</c:v>
                </c:pt>
                <c:pt idx="936">
                  <c:v>-31.579294078846942</c:v>
                </c:pt>
                <c:pt idx="937">
                  <c:v>-29.839206626753366</c:v>
                </c:pt>
                <c:pt idx="938">
                  <c:v>-29.348232497702156</c:v>
                </c:pt>
                <c:pt idx="939">
                  <c:v>-31.858187759982684</c:v>
                </c:pt>
                <c:pt idx="940">
                  <c:v>-30.988879895437094</c:v>
                </c:pt>
                <c:pt idx="941">
                  <c:v>-33.569930804130308</c:v>
                </c:pt>
                <c:pt idx="942">
                  <c:v>-33.193584794301387</c:v>
                </c:pt>
                <c:pt idx="943">
                  <c:v>-36.404446680985529</c:v>
                </c:pt>
                <c:pt idx="944">
                  <c:v>-32.137073683438757</c:v>
                </c:pt>
                <c:pt idx="945">
                  <c:v>-32.106825149901852</c:v>
                </c:pt>
                <c:pt idx="946">
                  <c:v>-34.1374786144479</c:v>
                </c:pt>
                <c:pt idx="947">
                  <c:v>-31.804006953886528</c:v>
                </c:pt>
                <c:pt idx="948">
                  <c:v>-32.233957845925033</c:v>
                </c:pt>
                <c:pt idx="949">
                  <c:v>-32.626085039511963</c:v>
                </c:pt>
                <c:pt idx="950">
                  <c:v>-30.141658626136632</c:v>
                </c:pt>
                <c:pt idx="951">
                  <c:v>-30.081781381270957</c:v>
                </c:pt>
                <c:pt idx="952">
                  <c:v>-30.079903092468157</c:v>
                </c:pt>
                <c:pt idx="953">
                  <c:v>-30.305623236240535</c:v>
                </c:pt>
                <c:pt idx="954">
                  <c:v>-32.053664580561417</c:v>
                </c:pt>
                <c:pt idx="955">
                  <c:v>-31.335898167355481</c:v>
                </c:pt>
                <c:pt idx="956">
                  <c:v>-31.754209317985442</c:v>
                </c:pt>
                <c:pt idx="957">
                  <c:v>-31.66248886991707</c:v>
                </c:pt>
                <c:pt idx="958">
                  <c:v>-31.587571353291423</c:v>
                </c:pt>
                <c:pt idx="959">
                  <c:v>-31.180794618378059</c:v>
                </c:pt>
                <c:pt idx="960">
                  <c:v>-29.457747618665053</c:v>
                </c:pt>
                <c:pt idx="961">
                  <c:v>-29.51052096296462</c:v>
                </c:pt>
                <c:pt idx="962">
                  <c:v>-33.563952445228097</c:v>
                </c:pt>
                <c:pt idx="963">
                  <c:v>-33.644972421766397</c:v>
                </c:pt>
                <c:pt idx="964">
                  <c:v>-32.748185079222822</c:v>
                </c:pt>
                <c:pt idx="965">
                  <c:v>-33.641180250823709</c:v>
                </c:pt>
                <c:pt idx="966">
                  <c:v>-34.296335296680809</c:v>
                </c:pt>
                <c:pt idx="967">
                  <c:v>-32.478430664056759</c:v>
                </c:pt>
                <c:pt idx="968">
                  <c:v>-33.266905424608922</c:v>
                </c:pt>
                <c:pt idx="969">
                  <c:v>-32.791847366861475</c:v>
                </c:pt>
                <c:pt idx="970">
                  <c:v>-35.587583610764341</c:v>
                </c:pt>
                <c:pt idx="971">
                  <c:v>-33.795616269703714</c:v>
                </c:pt>
                <c:pt idx="972">
                  <c:v>-32.738367829103481</c:v>
                </c:pt>
                <c:pt idx="973">
                  <c:v>-33.677895852802976</c:v>
                </c:pt>
                <c:pt idx="974">
                  <c:v>-32.939919178074888</c:v>
                </c:pt>
                <c:pt idx="975">
                  <c:v>-33.822748009170937</c:v>
                </c:pt>
                <c:pt idx="976">
                  <c:v>-34.481113307735541</c:v>
                </c:pt>
                <c:pt idx="977">
                  <c:v>-32.465174468581608</c:v>
                </c:pt>
                <c:pt idx="978">
                  <c:v>-33.731358194095264</c:v>
                </c:pt>
                <c:pt idx="979">
                  <c:v>-32.32952480750555</c:v>
                </c:pt>
                <c:pt idx="980">
                  <c:v>-32.864296690387164</c:v>
                </c:pt>
                <c:pt idx="981">
                  <c:v>-33.722136170305021</c:v>
                </c:pt>
                <c:pt idx="982">
                  <c:v>-34.915812340576849</c:v>
                </c:pt>
                <c:pt idx="983">
                  <c:v>-33.385540041005697</c:v>
                </c:pt>
                <c:pt idx="984">
                  <c:v>-36.243474002622861</c:v>
                </c:pt>
                <c:pt idx="985">
                  <c:v>-35.124315988616218</c:v>
                </c:pt>
                <c:pt idx="986">
                  <c:v>-32.653579322004589</c:v>
                </c:pt>
                <c:pt idx="987">
                  <c:v>-31.714536285940994</c:v>
                </c:pt>
                <c:pt idx="988">
                  <c:v>-33.767534506979246</c:v>
                </c:pt>
                <c:pt idx="989">
                  <c:v>-33.561803710650565</c:v>
                </c:pt>
                <c:pt idx="990">
                  <c:v>-35.511102533761004</c:v>
                </c:pt>
                <c:pt idx="991">
                  <c:v>-34.433812655801376</c:v>
                </c:pt>
                <c:pt idx="992">
                  <c:v>-35.848347931406352</c:v>
                </c:pt>
                <c:pt idx="993">
                  <c:v>-32.901268299076037</c:v>
                </c:pt>
                <c:pt idx="994">
                  <c:v>-32.63539123712053</c:v>
                </c:pt>
                <c:pt idx="995">
                  <c:v>-31.560186848204467</c:v>
                </c:pt>
                <c:pt idx="996">
                  <c:v>-32.499633371419804</c:v>
                </c:pt>
                <c:pt idx="997">
                  <c:v>-33.178629185238606</c:v>
                </c:pt>
                <c:pt idx="998">
                  <c:v>-32.835883848430967</c:v>
                </c:pt>
                <c:pt idx="999">
                  <c:v>-33.042816626216336</c:v>
                </c:pt>
                <c:pt idx="1000">
                  <c:v>-30.290227202238384</c:v>
                </c:pt>
                <c:pt idx="1001">
                  <c:v>-30.420230476142933</c:v>
                </c:pt>
                <c:pt idx="1002">
                  <c:v>-33.082007377426635</c:v>
                </c:pt>
                <c:pt idx="1003">
                  <c:v>-31.812696015721485</c:v>
                </c:pt>
                <c:pt idx="1004">
                  <c:v>-31.013280360229146</c:v>
                </c:pt>
                <c:pt idx="1005">
                  <c:v>-33.563292103930507</c:v>
                </c:pt>
                <c:pt idx="1006">
                  <c:v>-35.597770040093565</c:v>
                </c:pt>
                <c:pt idx="1007">
                  <c:v>-32.714123920501152</c:v>
                </c:pt>
                <c:pt idx="1008">
                  <c:v>-33.042612964525688</c:v>
                </c:pt>
                <c:pt idx="1009">
                  <c:v>-33.63826429450819</c:v>
                </c:pt>
                <c:pt idx="1010">
                  <c:v>-34.766875008331226</c:v>
                </c:pt>
                <c:pt idx="1011">
                  <c:v>-33.929671306625096</c:v>
                </c:pt>
                <c:pt idx="1012">
                  <c:v>-34.702462731609558</c:v>
                </c:pt>
                <c:pt idx="1013">
                  <c:v>-34.116114203359757</c:v>
                </c:pt>
                <c:pt idx="1014">
                  <c:v>-33.734405679047995</c:v>
                </c:pt>
                <c:pt idx="1015">
                  <c:v>-34.767876287797662</c:v>
                </c:pt>
                <c:pt idx="1016">
                  <c:v>-36.060177134618243</c:v>
                </c:pt>
                <c:pt idx="1017">
                  <c:v>-35.795687659269788</c:v>
                </c:pt>
                <c:pt idx="1018">
                  <c:v>-36.772652324304545</c:v>
                </c:pt>
                <c:pt idx="1019">
                  <c:v>-36.180907376050527</c:v>
                </c:pt>
                <c:pt idx="1020">
                  <c:v>-36.310371859510269</c:v>
                </c:pt>
                <c:pt idx="1021">
                  <c:v>-35.273305825694479</c:v>
                </c:pt>
                <c:pt idx="1022">
                  <c:v>-34.544399962174793</c:v>
                </c:pt>
                <c:pt idx="1023">
                  <c:v>-33.88447309107778</c:v>
                </c:pt>
                <c:pt idx="1024">
                  <c:v>-33.882576495551803</c:v>
                </c:pt>
                <c:pt idx="1025">
                  <c:v>-34.808584442132087</c:v>
                </c:pt>
                <c:pt idx="1026">
                  <c:v>-32.691467245020249</c:v>
                </c:pt>
                <c:pt idx="1027">
                  <c:v>-33.151183046720689</c:v>
                </c:pt>
                <c:pt idx="1028">
                  <c:v>-34.412396439561235</c:v>
                </c:pt>
                <c:pt idx="1029">
                  <c:v>-34.147396725595172</c:v>
                </c:pt>
                <c:pt idx="1030">
                  <c:v>-33.683897786356283</c:v>
                </c:pt>
                <c:pt idx="1031">
                  <c:v>-34.498669054258244</c:v>
                </c:pt>
                <c:pt idx="1032">
                  <c:v>-33.711415654374832</c:v>
                </c:pt>
                <c:pt idx="1033">
                  <c:v>-34.16746641114878</c:v>
                </c:pt>
                <c:pt idx="1034">
                  <c:v>-34.361589764937889</c:v>
                </c:pt>
                <c:pt idx="1035">
                  <c:v>-34.117437320969657</c:v>
                </c:pt>
                <c:pt idx="1036">
                  <c:v>-33.659471921726436</c:v>
                </c:pt>
                <c:pt idx="1037">
                  <c:v>-33.890769789075421</c:v>
                </c:pt>
                <c:pt idx="1038">
                  <c:v>-34.705623583304259</c:v>
                </c:pt>
                <c:pt idx="1039">
                  <c:v>-36.248191473666338</c:v>
                </c:pt>
                <c:pt idx="1040">
                  <c:v>-34.813518434001708</c:v>
                </c:pt>
                <c:pt idx="1041">
                  <c:v>-35.45640905980963</c:v>
                </c:pt>
                <c:pt idx="1042">
                  <c:v>-33.691107597253904</c:v>
                </c:pt>
                <c:pt idx="1043">
                  <c:v>-35.871806524006388</c:v>
                </c:pt>
                <c:pt idx="1044">
                  <c:v>-34.551087821289912</c:v>
                </c:pt>
                <c:pt idx="1045">
                  <c:v>-32.832771442279409</c:v>
                </c:pt>
                <c:pt idx="1046">
                  <c:v>-35.449746827716808</c:v>
                </c:pt>
                <c:pt idx="1047">
                  <c:v>-33.877365405078308</c:v>
                </c:pt>
                <c:pt idx="1048">
                  <c:v>-36.524693918063349</c:v>
                </c:pt>
                <c:pt idx="1049">
                  <c:v>-36.345811593570033</c:v>
                </c:pt>
                <c:pt idx="1050">
                  <c:v>-35.563330847144243</c:v>
                </c:pt>
                <c:pt idx="1051">
                  <c:v>-34.129553059726277</c:v>
                </c:pt>
                <c:pt idx="1052">
                  <c:v>-34.600006042815039</c:v>
                </c:pt>
                <c:pt idx="1053">
                  <c:v>-34.559602184792311</c:v>
                </c:pt>
                <c:pt idx="1054">
                  <c:v>-33.817871818968342</c:v>
                </c:pt>
                <c:pt idx="1055">
                  <c:v>-35.704040487737075</c:v>
                </c:pt>
                <c:pt idx="1056">
                  <c:v>-34.001534252378406</c:v>
                </c:pt>
                <c:pt idx="1057">
                  <c:v>-34.682951727866566</c:v>
                </c:pt>
                <c:pt idx="1058">
                  <c:v>-34.832239819330425</c:v>
                </c:pt>
                <c:pt idx="1059">
                  <c:v>-35.50114859558289</c:v>
                </c:pt>
                <c:pt idx="1060">
                  <c:v>-35.861798374367027</c:v>
                </c:pt>
                <c:pt idx="1061">
                  <c:v>-35.764270828947701</c:v>
                </c:pt>
                <c:pt idx="1062">
                  <c:v>-36.095884723580639</c:v>
                </c:pt>
                <c:pt idx="1063">
                  <c:v>-34.811466990883673</c:v>
                </c:pt>
                <c:pt idx="1064">
                  <c:v>-34.390280122477634</c:v>
                </c:pt>
                <c:pt idx="1065">
                  <c:v>-35.675978554102585</c:v>
                </c:pt>
                <c:pt idx="1066">
                  <c:v>-36.482146701348029</c:v>
                </c:pt>
                <c:pt idx="1067">
                  <c:v>-35.70800453780339</c:v>
                </c:pt>
                <c:pt idx="1068">
                  <c:v>-35.479268200842853</c:v>
                </c:pt>
                <c:pt idx="1069">
                  <c:v>-37.730070245715069</c:v>
                </c:pt>
                <c:pt idx="1070">
                  <c:v>-37.761521248216923</c:v>
                </c:pt>
                <c:pt idx="1071">
                  <c:v>-37.72625531259564</c:v>
                </c:pt>
                <c:pt idx="1072">
                  <c:v>-37.151019592384728</c:v>
                </c:pt>
                <c:pt idx="1073">
                  <c:v>-37.14911010272408</c:v>
                </c:pt>
                <c:pt idx="1074">
                  <c:v>-36.753903144106516</c:v>
                </c:pt>
                <c:pt idx="1075">
                  <c:v>-37.043648781252159</c:v>
                </c:pt>
                <c:pt idx="1076">
                  <c:v>-37.334129249331454</c:v>
                </c:pt>
                <c:pt idx="1077">
                  <c:v>-35.73043537396461</c:v>
                </c:pt>
                <c:pt idx="1078">
                  <c:v>-35.894892861563676</c:v>
                </c:pt>
                <c:pt idx="1079">
                  <c:v>-34.492520712394253</c:v>
                </c:pt>
                <c:pt idx="1080">
                  <c:v>-35.748655004661487</c:v>
                </c:pt>
                <c:pt idx="1081">
                  <c:v>-35.782512372317797</c:v>
                </c:pt>
                <c:pt idx="1082">
                  <c:v>-35.780609897893555</c:v>
                </c:pt>
                <c:pt idx="1083">
                  <c:v>-36.073245363550086</c:v>
                </c:pt>
                <c:pt idx="1084">
                  <c:v>-35.366623673706272</c:v>
                </c:pt>
                <c:pt idx="1085">
                  <c:v>-35.957518027007609</c:v>
                </c:pt>
                <c:pt idx="1086">
                  <c:v>-34.865013834186357</c:v>
                </c:pt>
                <c:pt idx="1087">
                  <c:v>-34.733751834907707</c:v>
                </c:pt>
                <c:pt idx="1088">
                  <c:v>-35.88729202356626</c:v>
                </c:pt>
                <c:pt idx="1089">
                  <c:v>-35.62630288510536</c:v>
                </c:pt>
                <c:pt idx="1090">
                  <c:v>-34.677517579435516</c:v>
                </c:pt>
                <c:pt idx="1091">
                  <c:v>-33.805090888910854</c:v>
                </c:pt>
                <c:pt idx="1092">
                  <c:v>-34.763473642176905</c:v>
                </c:pt>
                <c:pt idx="1093">
                  <c:v>-36.189711144524153</c:v>
                </c:pt>
                <c:pt idx="1094">
                  <c:v>-35.203099980756633</c:v>
                </c:pt>
                <c:pt idx="1095">
                  <c:v>-36.77490826619669</c:v>
                </c:pt>
                <c:pt idx="1096">
                  <c:v>-37.054562640623772</c:v>
                </c:pt>
                <c:pt idx="1097">
                  <c:v>-34.093048307225217</c:v>
                </c:pt>
                <c:pt idx="1098">
                  <c:v>-34.821668775779472</c:v>
                </c:pt>
                <c:pt idx="1099">
                  <c:v>-34.518900599887274</c:v>
                </c:pt>
                <c:pt idx="1100">
                  <c:v>-35.21689276314828</c:v>
                </c:pt>
                <c:pt idx="1101">
                  <c:v>-34.955981068193978</c:v>
                </c:pt>
                <c:pt idx="1102">
                  <c:v>-35.083599720505845</c:v>
                </c:pt>
                <c:pt idx="1103">
                  <c:v>-35.211219351370346</c:v>
                </c:pt>
                <c:pt idx="1104">
                  <c:v>-34.481980474776719</c:v>
                </c:pt>
                <c:pt idx="1105">
                  <c:v>-37.414624249664485</c:v>
                </c:pt>
                <c:pt idx="1106">
                  <c:v>-36.764805914320277</c:v>
                </c:pt>
                <c:pt idx="1107">
                  <c:v>-35.203654564435965</c:v>
                </c:pt>
                <c:pt idx="1108">
                  <c:v>-34.902403176123698</c:v>
                </c:pt>
                <c:pt idx="1109">
                  <c:v>-36.288856551821482</c:v>
                </c:pt>
                <c:pt idx="1110">
                  <c:v>-35.886801639321675</c:v>
                </c:pt>
                <c:pt idx="1111">
                  <c:v>-36.353336716538251</c:v>
                </c:pt>
                <c:pt idx="1112">
                  <c:v>-34.702429074278371</c:v>
                </c:pt>
                <c:pt idx="1113">
                  <c:v>-34.700539198513979</c:v>
                </c:pt>
                <c:pt idx="1114">
                  <c:v>-34.395472806202633</c:v>
                </c:pt>
                <c:pt idx="1115">
                  <c:v>-33.961501320576645</c:v>
                </c:pt>
                <c:pt idx="1116">
                  <c:v>-34.651159616435507</c:v>
                </c:pt>
                <c:pt idx="1117">
                  <c:v>-34.952559930879033</c:v>
                </c:pt>
                <c:pt idx="1118">
                  <c:v>-34.819379269675665</c:v>
                </c:pt>
                <c:pt idx="1119">
                  <c:v>-34.817484394812709</c:v>
                </c:pt>
                <c:pt idx="1120">
                  <c:v>-35.991340768732698</c:v>
                </c:pt>
                <c:pt idx="1121">
                  <c:v>-36.035851396296493</c:v>
                </c:pt>
                <c:pt idx="1122">
                  <c:v>-36.293987994843519</c:v>
                </c:pt>
                <c:pt idx="1123">
                  <c:v>-35.422111699347624</c:v>
                </c:pt>
                <c:pt idx="1124">
                  <c:v>-35.727482136254366</c:v>
                </c:pt>
                <c:pt idx="1125">
                  <c:v>-34.416419416777899</c:v>
                </c:pt>
                <c:pt idx="1126">
                  <c:v>-35.239588701097091</c:v>
                </c:pt>
                <c:pt idx="1127">
                  <c:v>-35.674565786909625</c:v>
                </c:pt>
                <c:pt idx="1128">
                  <c:v>-35.672668661301032</c:v>
                </c:pt>
                <c:pt idx="1129">
                  <c:v>-35.595230935873587</c:v>
                </c:pt>
                <c:pt idx="1130">
                  <c:v>-35.541054206128138</c:v>
                </c:pt>
                <c:pt idx="1131">
                  <c:v>-36.147822914586868</c:v>
                </c:pt>
                <c:pt idx="1132">
                  <c:v>-34.441929965739291</c:v>
                </c:pt>
                <c:pt idx="1133">
                  <c:v>-34.295947249084747</c:v>
                </c:pt>
                <c:pt idx="1134">
                  <c:v>-34.568527221616932</c:v>
                </c:pt>
                <c:pt idx="1135">
                  <c:v>-35.140245914830302</c:v>
                </c:pt>
                <c:pt idx="1136">
                  <c:v>-33.992141916612127</c:v>
                </c:pt>
                <c:pt idx="1137">
                  <c:v>-34.562851409543327</c:v>
                </c:pt>
                <c:pt idx="1138">
                  <c:v>-34.249000974384217</c:v>
                </c:pt>
                <c:pt idx="1139">
                  <c:v>-34.495335122411234</c:v>
                </c:pt>
                <c:pt idx="1140">
                  <c:v>-34.948301097009789</c:v>
                </c:pt>
                <c:pt idx="1141">
                  <c:v>-35.076783954163147</c:v>
                </c:pt>
                <c:pt idx="1142">
                  <c:v>-35.257412164434754</c:v>
                </c:pt>
                <c:pt idx="1143">
                  <c:v>-35.25551637360968</c:v>
                </c:pt>
                <c:pt idx="1144">
                  <c:v>-33.926472049853146</c:v>
                </c:pt>
                <c:pt idx="1145">
                  <c:v>-34.626702385931821</c:v>
                </c:pt>
                <c:pt idx="1146">
                  <c:v>-34.993859827754932</c:v>
                </c:pt>
                <c:pt idx="1147">
                  <c:v>-34.070145984710507</c:v>
                </c:pt>
                <c:pt idx="1148">
                  <c:v>-34.942106010788848</c:v>
                </c:pt>
                <c:pt idx="1149">
                  <c:v>-34.50283820369259</c:v>
                </c:pt>
                <c:pt idx="1150">
                  <c:v>-34.890907638856334</c:v>
                </c:pt>
                <c:pt idx="1151">
                  <c:v>-35.326550341292204</c:v>
                </c:pt>
                <c:pt idx="1152">
                  <c:v>-35.190594443175542</c:v>
                </c:pt>
                <c:pt idx="1153">
                  <c:v>-35.012784042874046</c:v>
                </c:pt>
                <c:pt idx="1154">
                  <c:v>-34.401514142930864</c:v>
                </c:pt>
                <c:pt idx="1155">
                  <c:v>-36.268730430943833</c:v>
                </c:pt>
                <c:pt idx="1156">
                  <c:v>-33.964486303934791</c:v>
                </c:pt>
                <c:pt idx="1157">
                  <c:v>-33.381769639124286</c:v>
                </c:pt>
                <c:pt idx="1158">
                  <c:v>-35.754401692060128</c:v>
                </c:pt>
                <c:pt idx="1159">
                  <c:v>-34.248680741965472</c:v>
                </c:pt>
                <c:pt idx="1160">
                  <c:v>-36.051035981567111</c:v>
                </c:pt>
                <c:pt idx="1161">
                  <c:v>-35.702532216952932</c:v>
                </c:pt>
                <c:pt idx="1162">
                  <c:v>-34.452510945267932</c:v>
                </c:pt>
                <c:pt idx="1163">
                  <c:v>-35.691843151958892</c:v>
                </c:pt>
                <c:pt idx="1164">
                  <c:v>-36.557031869640014</c:v>
                </c:pt>
                <c:pt idx="1165">
                  <c:v>-37.342536485698474</c:v>
                </c:pt>
                <c:pt idx="1166">
                  <c:v>-35.134689589733171</c:v>
                </c:pt>
                <c:pt idx="1167">
                  <c:v>-32.947496955112911</c:v>
                </c:pt>
                <c:pt idx="1168">
                  <c:v>-35.254110812321414</c:v>
                </c:pt>
                <c:pt idx="1169">
                  <c:v>-34.815162539696757</c:v>
                </c:pt>
                <c:pt idx="1170">
                  <c:v>-34.436682171018219</c:v>
                </c:pt>
                <c:pt idx="1171">
                  <c:v>-33.695130231891198</c:v>
                </c:pt>
                <c:pt idx="1172">
                  <c:v>-33.993223051425957</c:v>
                </c:pt>
                <c:pt idx="1173">
                  <c:v>-34.121441007543581</c:v>
                </c:pt>
                <c:pt idx="1174">
                  <c:v>-32.805714564568916</c:v>
                </c:pt>
                <c:pt idx="1175">
                  <c:v>-33.987549020201186</c:v>
                </c:pt>
                <c:pt idx="1176">
                  <c:v>-34.192945549230899</c:v>
                </c:pt>
                <c:pt idx="1177">
                  <c:v>-33.617480721784887</c:v>
                </c:pt>
                <c:pt idx="1178">
                  <c:v>-34.189152770974943</c:v>
                </c:pt>
                <c:pt idx="1179">
                  <c:v>-34.056880625579652</c:v>
                </c:pt>
                <c:pt idx="1180">
                  <c:v>-31.40375402259906</c:v>
                </c:pt>
                <c:pt idx="1181">
                  <c:v>-32.875824210310384</c:v>
                </c:pt>
                <c:pt idx="1182">
                  <c:v>-33.263577140599409</c:v>
                </c:pt>
                <c:pt idx="1183">
                  <c:v>-34.265699031426266</c:v>
                </c:pt>
                <c:pt idx="1184">
                  <c:v>-34.26379714259474</c:v>
                </c:pt>
                <c:pt idx="1185">
                  <c:v>-34.694444204023057</c:v>
                </c:pt>
                <c:pt idx="1186">
                  <c:v>-34.692544697441008</c:v>
                </c:pt>
                <c:pt idx="1187">
                  <c:v>-34.820585646702966</c:v>
                </c:pt>
                <c:pt idx="1188">
                  <c:v>-35.126192244155391</c:v>
                </c:pt>
                <c:pt idx="1189">
                  <c:v>-35.556911420269898</c:v>
                </c:pt>
                <c:pt idx="1190">
                  <c:v>-34.858775372132186</c:v>
                </c:pt>
                <c:pt idx="1191">
                  <c:v>-35.423186187315878</c:v>
                </c:pt>
                <c:pt idx="1192">
                  <c:v>-34.421289340313706</c:v>
                </c:pt>
                <c:pt idx="1193">
                  <c:v>-34.679247668026619</c:v>
                </c:pt>
                <c:pt idx="1194">
                  <c:v>-34.677348023349623</c:v>
                </c:pt>
                <c:pt idx="1195">
                  <c:v>-34.935310253408716</c:v>
                </c:pt>
                <c:pt idx="1196">
                  <c:v>-35.496739593832899</c:v>
                </c:pt>
                <c:pt idx="1197">
                  <c:v>-35.624712360469857</c:v>
                </c:pt>
                <c:pt idx="1198">
                  <c:v>-35.622809545307973</c:v>
                </c:pt>
                <c:pt idx="1199">
                  <c:v>-35.361166996362954</c:v>
                </c:pt>
                <c:pt idx="1200">
                  <c:v>-35.739329619543241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-31.642747612469975</c:v>
                </c:pt>
                <c:pt idx="1217">
                  <c:v>-32.202607185833585</c:v>
                </c:pt>
                <c:pt idx="1218">
                  <c:v>-34.341448145151844</c:v>
                </c:pt>
                <c:pt idx="1219">
                  <c:v>-33.972491669883311</c:v>
                </c:pt>
                <c:pt idx="1220">
                  <c:v>-33.138068008287519</c:v>
                </c:pt>
                <c:pt idx="1221">
                  <c:v>-33.136149135026244</c:v>
                </c:pt>
                <c:pt idx="1222">
                  <c:v>-34.026403923588077</c:v>
                </c:pt>
                <c:pt idx="1223">
                  <c:v>-33.191113213617427</c:v>
                </c:pt>
                <c:pt idx="1224">
                  <c:v>-32.498400841377588</c:v>
                </c:pt>
                <c:pt idx="1225">
                  <c:v>-33.367420528851653</c:v>
                </c:pt>
                <c:pt idx="1226">
                  <c:v>-32.881813036031417</c:v>
                </c:pt>
                <c:pt idx="1227">
                  <c:v>-32.649349522172088</c:v>
                </c:pt>
                <c:pt idx="1228">
                  <c:v>-32.839626943625262</c:v>
                </c:pt>
                <c:pt idx="1229">
                  <c:v>-31.418430729300781</c:v>
                </c:pt>
                <c:pt idx="1230">
                  <c:v>-34.258873968370608</c:v>
                </c:pt>
                <c:pt idx="1231">
                  <c:v>-32.932265569551419</c:v>
                </c:pt>
                <c:pt idx="1232">
                  <c:v>-31.777332683926943</c:v>
                </c:pt>
                <c:pt idx="1233">
                  <c:v>-32.895481756811023</c:v>
                </c:pt>
                <c:pt idx="1234">
                  <c:v>-33.170039246280794</c:v>
                </c:pt>
                <c:pt idx="1235">
                  <c:v>-32.834456809654512</c:v>
                </c:pt>
                <c:pt idx="1236">
                  <c:v>-32.764249960066991</c:v>
                </c:pt>
                <c:pt idx="1237">
                  <c:v>-32.846687526126516</c:v>
                </c:pt>
                <c:pt idx="1238">
                  <c:v>-32.963047972278218</c:v>
                </c:pt>
                <c:pt idx="1239">
                  <c:v>-31.15983051139483</c:v>
                </c:pt>
                <c:pt idx="1240">
                  <c:v>-33.676282936467942</c:v>
                </c:pt>
                <c:pt idx="1241">
                  <c:v>-36.283432410376918</c:v>
                </c:pt>
                <c:pt idx="1242">
                  <c:v>-33.075494022597923</c:v>
                </c:pt>
                <c:pt idx="1243">
                  <c:v>-34.767749425009242</c:v>
                </c:pt>
                <c:pt idx="1244">
                  <c:v>-35.437362609483898</c:v>
                </c:pt>
                <c:pt idx="1245">
                  <c:v>-33.049853425161018</c:v>
                </c:pt>
                <c:pt idx="1246">
                  <c:v>-31.865789461699933</c:v>
                </c:pt>
                <c:pt idx="1247">
                  <c:v>-31.116529512459238</c:v>
                </c:pt>
                <c:pt idx="1248">
                  <c:v>-32.660953365349997</c:v>
                </c:pt>
                <c:pt idx="1249">
                  <c:v>-33.988320309067603</c:v>
                </c:pt>
                <c:pt idx="1250">
                  <c:v>-31.738736931549283</c:v>
                </c:pt>
                <c:pt idx="1251">
                  <c:v>-34.807548501002202</c:v>
                </c:pt>
                <c:pt idx="1252">
                  <c:v>-33.158662443855974</c:v>
                </c:pt>
                <c:pt idx="1253">
                  <c:v>-32.515368889302408</c:v>
                </c:pt>
                <c:pt idx="1254">
                  <c:v>-33.949682426456093</c:v>
                </c:pt>
                <c:pt idx="1255">
                  <c:v>-35.518843019556698</c:v>
                </c:pt>
                <c:pt idx="1256">
                  <c:v>-31.868336824428297</c:v>
                </c:pt>
                <c:pt idx="1257">
                  <c:v>-32.200546912878053</c:v>
                </c:pt>
                <c:pt idx="1258">
                  <c:v>-34.641551895344492</c:v>
                </c:pt>
                <c:pt idx="1259">
                  <c:v>-33.877493823268196</c:v>
                </c:pt>
                <c:pt idx="1260">
                  <c:v>-34.667048025681652</c:v>
                </c:pt>
                <c:pt idx="1261">
                  <c:v>-34.467278540946609</c:v>
                </c:pt>
                <c:pt idx="1262">
                  <c:v>-33.355201740439043</c:v>
                </c:pt>
                <c:pt idx="1263">
                  <c:v>-33.282548949596276</c:v>
                </c:pt>
                <c:pt idx="1264">
                  <c:v>-32.078930111378213</c:v>
                </c:pt>
                <c:pt idx="1265">
                  <c:v>-33.334350062355952</c:v>
                </c:pt>
                <c:pt idx="1266">
                  <c:v>-34.070809421399645</c:v>
                </c:pt>
                <c:pt idx="1267">
                  <c:v>-33.10680425422288</c:v>
                </c:pt>
                <c:pt idx="1268">
                  <c:v>-33.104887735680677</c:v>
                </c:pt>
                <c:pt idx="1269">
                  <c:v>-34.214630967143421</c:v>
                </c:pt>
                <c:pt idx="1270">
                  <c:v>-33.85685396867666</c:v>
                </c:pt>
                <c:pt idx="1271">
                  <c:v>-32.306971306756168</c:v>
                </c:pt>
                <c:pt idx="1272">
                  <c:v>-32.726425698802814</c:v>
                </c:pt>
                <c:pt idx="1273">
                  <c:v>-32.662931185021989</c:v>
                </c:pt>
                <c:pt idx="1274">
                  <c:v>-31.87510653670779</c:v>
                </c:pt>
                <c:pt idx="1275">
                  <c:v>-35.395612483594959</c:v>
                </c:pt>
                <c:pt idx="1276">
                  <c:v>-33.209351572089872</c:v>
                </c:pt>
                <c:pt idx="1277">
                  <c:v>-33.913302438646497</c:v>
                </c:pt>
                <c:pt idx="1278">
                  <c:v>-32.03555161778695</c:v>
                </c:pt>
                <c:pt idx="1279">
                  <c:v>-32.645893675741718</c:v>
                </c:pt>
                <c:pt idx="1280">
                  <c:v>-31.094555329620562</c:v>
                </c:pt>
                <c:pt idx="1281">
                  <c:v>-31.705253758769686</c:v>
                </c:pt>
                <c:pt idx="1282">
                  <c:v>-31.347846905771803</c:v>
                </c:pt>
                <c:pt idx="1283">
                  <c:v>-31.798703163944083</c:v>
                </c:pt>
                <c:pt idx="1284">
                  <c:v>-32.312186366627429</c:v>
                </c:pt>
                <c:pt idx="1285">
                  <c:v>-32.502819941933012</c:v>
                </c:pt>
                <c:pt idx="1286">
                  <c:v>-33.275962942177102</c:v>
                </c:pt>
                <c:pt idx="1287">
                  <c:v>-32.950715389813922</c:v>
                </c:pt>
                <c:pt idx="1288">
                  <c:v>-33.209374652272345</c:v>
                </c:pt>
                <c:pt idx="1289">
                  <c:v>-31.882593372350129</c:v>
                </c:pt>
                <c:pt idx="1290">
                  <c:v>-31.044227973098714</c:v>
                </c:pt>
                <c:pt idx="1291">
                  <c:v>-31.404552316691479</c:v>
                </c:pt>
                <c:pt idx="1292">
                  <c:v>-31.510535916446315</c:v>
                </c:pt>
                <c:pt idx="1293">
                  <c:v>-32.152802512551716</c:v>
                </c:pt>
                <c:pt idx="1294">
                  <c:v>-31.947545585162516</c:v>
                </c:pt>
                <c:pt idx="1295">
                  <c:v>-32.832877083366839</c:v>
                </c:pt>
                <c:pt idx="1296">
                  <c:v>-31.887421883588104</c:v>
                </c:pt>
                <c:pt idx="1297">
                  <c:v>-32.971332017261375</c:v>
                </c:pt>
                <c:pt idx="1298">
                  <c:v>-31.204327120575726</c:v>
                </c:pt>
                <c:pt idx="1299">
                  <c:v>-31.459368009764148</c:v>
                </c:pt>
                <c:pt idx="1300">
                  <c:v>-32.329013757653229</c:v>
                </c:pt>
                <c:pt idx="1301">
                  <c:v>-32.578320487510609</c:v>
                </c:pt>
                <c:pt idx="1302">
                  <c:v>-33.591791554009433</c:v>
                </c:pt>
                <c:pt idx="1303">
                  <c:v>-32.903217866360137</c:v>
                </c:pt>
                <c:pt idx="1304">
                  <c:v>-31.449917206513419</c:v>
                </c:pt>
                <c:pt idx="1305">
                  <c:v>-32.314089146724655</c:v>
                </c:pt>
                <c:pt idx="1306">
                  <c:v>-32.312203809625316</c:v>
                </c:pt>
                <c:pt idx="1307">
                  <c:v>-32.565187240523301</c:v>
                </c:pt>
                <c:pt idx="1308">
                  <c:v>-32.949704577325974</c:v>
                </c:pt>
                <c:pt idx="1309">
                  <c:v>-33.312014416632337</c:v>
                </c:pt>
                <c:pt idx="1310">
                  <c:v>-31.56165320452692</c:v>
                </c:pt>
                <c:pt idx="1311">
                  <c:v>-33.378605963379414</c:v>
                </c:pt>
                <c:pt idx="1312">
                  <c:v>-31.075797703333592</c:v>
                </c:pt>
                <c:pt idx="1313">
                  <c:v>-33.018796460695739</c:v>
                </c:pt>
                <c:pt idx="1314">
                  <c:v>-33.577758708267538</c:v>
                </c:pt>
                <c:pt idx="1315">
                  <c:v>-32.582046248467122</c:v>
                </c:pt>
                <c:pt idx="1316">
                  <c:v>-31.158935276934244</c:v>
                </c:pt>
                <c:pt idx="1317">
                  <c:v>-32.41262851792635</c:v>
                </c:pt>
                <c:pt idx="1318">
                  <c:v>-32.272241496924835</c:v>
                </c:pt>
                <c:pt idx="1319">
                  <c:v>-34.183614599126486</c:v>
                </c:pt>
                <c:pt idx="1320">
                  <c:v>-30.88473320745652</c:v>
                </c:pt>
                <c:pt idx="1321">
                  <c:v>-31.83537173426248</c:v>
                </c:pt>
                <c:pt idx="1322">
                  <c:v>-31.563758948395844</c:v>
                </c:pt>
                <c:pt idx="1323">
                  <c:v>-31.919631185904109</c:v>
                </c:pt>
                <c:pt idx="1324">
                  <c:v>-30.613929494030344</c:v>
                </c:pt>
                <c:pt idx="1325">
                  <c:v>-31.484026047304724</c:v>
                </c:pt>
                <c:pt idx="1326">
                  <c:v>-31.226119415333415</c:v>
                </c:pt>
                <c:pt idx="1327">
                  <c:v>-31.897729719536073</c:v>
                </c:pt>
                <c:pt idx="1328">
                  <c:v>-32.50902094489993</c:v>
                </c:pt>
                <c:pt idx="1329">
                  <c:v>-31.812763136503236</c:v>
                </c:pt>
                <c:pt idx="1330">
                  <c:v>-34.292890795381936</c:v>
                </c:pt>
                <c:pt idx="1331">
                  <c:v>-32.612993231130531</c:v>
                </c:pt>
                <c:pt idx="1332">
                  <c:v>-33.021386324398009</c:v>
                </c:pt>
                <c:pt idx="1333">
                  <c:v>-32.136894834433406</c:v>
                </c:pt>
                <c:pt idx="1334">
                  <c:v>-33.860693808304859</c:v>
                </c:pt>
                <c:pt idx="1335">
                  <c:v>-31.648484155862207</c:v>
                </c:pt>
                <c:pt idx="1336">
                  <c:v>-31.239066992634434</c:v>
                </c:pt>
                <c:pt idx="1337">
                  <c:v>-32.772351722164785</c:v>
                </c:pt>
                <c:pt idx="1338">
                  <c:v>-32.943639705495116</c:v>
                </c:pt>
                <c:pt idx="1339">
                  <c:v>-31.531642918780562</c:v>
                </c:pt>
                <c:pt idx="1340">
                  <c:v>-32.956321317018592</c:v>
                </c:pt>
                <c:pt idx="1341">
                  <c:v>-32.356673905222124</c:v>
                </c:pt>
                <c:pt idx="1342">
                  <c:v>-31.795718130455498</c:v>
                </c:pt>
                <c:pt idx="1343">
                  <c:v>-32.235809721139958</c:v>
                </c:pt>
                <c:pt idx="1344">
                  <c:v>-31.919761324560568</c:v>
                </c:pt>
                <c:pt idx="1345">
                  <c:v>-30.501995052047278</c:v>
                </c:pt>
                <c:pt idx="1346">
                  <c:v>-30.20013817693598</c:v>
                </c:pt>
                <c:pt idx="1347">
                  <c:v>-33.325813208271029</c:v>
                </c:pt>
                <c:pt idx="1348">
                  <c:v>-32.89717657827714</c:v>
                </c:pt>
                <c:pt idx="1349">
                  <c:v>-33.150285310962317</c:v>
                </c:pt>
                <c:pt idx="1350">
                  <c:v>-32.058612637220904</c:v>
                </c:pt>
                <c:pt idx="1351">
                  <c:v>-32.644878008997694</c:v>
                </c:pt>
                <c:pt idx="1352">
                  <c:v>-33.522756093160751</c:v>
                </c:pt>
                <c:pt idx="1353">
                  <c:v>-34.871591128076943</c:v>
                </c:pt>
                <c:pt idx="1354">
                  <c:v>-33.608694732385629</c:v>
                </c:pt>
                <c:pt idx="1355">
                  <c:v>-32.249200908147031</c:v>
                </c:pt>
                <c:pt idx="1356">
                  <c:v>-32.566925464201631</c:v>
                </c:pt>
                <c:pt idx="1357">
                  <c:v>-33.110707754535724</c:v>
                </c:pt>
                <c:pt idx="1358">
                  <c:v>-32.398858599003688</c:v>
                </c:pt>
                <c:pt idx="1359">
                  <c:v>-34.941820161835494</c:v>
                </c:pt>
                <c:pt idx="1360">
                  <c:v>-33.978090213929136</c:v>
                </c:pt>
                <c:pt idx="1361">
                  <c:v>-34.562253895088361</c:v>
                </c:pt>
                <c:pt idx="1362">
                  <c:v>-34.139963971003453</c:v>
                </c:pt>
                <c:pt idx="1363">
                  <c:v>-33.138069378602268</c:v>
                </c:pt>
                <c:pt idx="1364">
                  <c:v>-34.823132458422151</c:v>
                </c:pt>
                <c:pt idx="1365">
                  <c:v>-31.948489916549079</c:v>
                </c:pt>
                <c:pt idx="1366">
                  <c:v>-31.94658899631213</c:v>
                </c:pt>
                <c:pt idx="1367">
                  <c:v>-32.750729756870896</c:v>
                </c:pt>
                <c:pt idx="1368">
                  <c:v>-32.197305315269659</c:v>
                </c:pt>
                <c:pt idx="1369">
                  <c:v>-32.619585402833764</c:v>
                </c:pt>
                <c:pt idx="1370">
                  <c:v>-34.596202475253449</c:v>
                </c:pt>
                <c:pt idx="1371">
                  <c:v>-33.276566424711746</c:v>
                </c:pt>
                <c:pt idx="1372">
                  <c:v>-33.274668659170857</c:v>
                </c:pt>
                <c:pt idx="1373">
                  <c:v>-33.272770876154937</c:v>
                </c:pt>
                <c:pt idx="1374">
                  <c:v>-32.355423618108034</c:v>
                </c:pt>
                <c:pt idx="1375">
                  <c:v>-32.056727032940216</c:v>
                </c:pt>
                <c:pt idx="1376">
                  <c:v>-33.903938773519258</c:v>
                </c:pt>
                <c:pt idx="1377">
                  <c:v>-32.774654827836457</c:v>
                </c:pt>
                <c:pt idx="1378">
                  <c:v>-33.453479668836735</c:v>
                </c:pt>
                <c:pt idx="1379">
                  <c:v>-33.152988687132165</c:v>
                </c:pt>
                <c:pt idx="1380">
                  <c:v>-34.004044471801535</c:v>
                </c:pt>
                <c:pt idx="1381">
                  <c:v>-32.469413696955598</c:v>
                </c:pt>
                <c:pt idx="1382">
                  <c:v>-32.229024221935106</c:v>
                </c:pt>
                <c:pt idx="1383">
                  <c:v>-34.409807434365575</c:v>
                </c:pt>
                <c:pt idx="1384">
                  <c:v>-34.407901357240007</c:v>
                </c:pt>
                <c:pt idx="1385">
                  <c:v>-33.858160124238566</c:v>
                </c:pt>
                <c:pt idx="1386">
                  <c:v>-33.690184214820874</c:v>
                </c:pt>
                <c:pt idx="1387">
                  <c:v>-33.269141376916195</c:v>
                </c:pt>
                <c:pt idx="1388">
                  <c:v>-33.848993443975814</c:v>
                </c:pt>
                <c:pt idx="1389">
                  <c:v>-33.809847415199329</c:v>
                </c:pt>
                <c:pt idx="1390">
                  <c:v>-34.22550733807293</c:v>
                </c:pt>
                <c:pt idx="1391">
                  <c:v>-34.223600429736507</c:v>
                </c:pt>
                <c:pt idx="1392">
                  <c:v>-35.225755816563833</c:v>
                </c:pt>
                <c:pt idx="1393">
                  <c:v>-36.489484449999509</c:v>
                </c:pt>
                <c:pt idx="1394">
                  <c:v>-33.769974053250735</c:v>
                </c:pt>
                <c:pt idx="1395">
                  <c:v>-33.895115853690186</c:v>
                </c:pt>
                <c:pt idx="1396">
                  <c:v>-34.188096989442784</c:v>
                </c:pt>
                <c:pt idx="1397">
                  <c:v>-34.637197443956211</c:v>
                </c:pt>
                <c:pt idx="1398">
                  <c:v>-34.341282629201487</c:v>
                </c:pt>
                <c:pt idx="1399">
                  <c:v>-34.466350494123617</c:v>
                </c:pt>
                <c:pt idx="1400">
                  <c:v>-33.917309008408665</c:v>
                </c:pt>
                <c:pt idx="1401">
                  <c:v>-34.293789058429866</c:v>
                </c:pt>
                <c:pt idx="1402">
                  <c:v>-34.674979292166427</c:v>
                </c:pt>
                <c:pt idx="1403">
                  <c:v>-34.093632846706896</c:v>
                </c:pt>
                <c:pt idx="1404">
                  <c:v>-35.231554758757738</c:v>
                </c:pt>
                <c:pt idx="1405">
                  <c:v>-34.613871128725805</c:v>
                </c:pt>
                <c:pt idx="1406">
                  <c:v>-33.37515749213344</c:v>
                </c:pt>
                <c:pt idx="1407">
                  <c:v>-34.799894205624696</c:v>
                </c:pt>
                <c:pt idx="1408">
                  <c:v>-33.393419817096401</c:v>
                </c:pt>
                <c:pt idx="1409">
                  <c:v>-34.624166836254517</c:v>
                </c:pt>
                <c:pt idx="1410">
                  <c:v>-35.349185608250082</c:v>
                </c:pt>
                <c:pt idx="1411">
                  <c:v>-35.648184078654594</c:v>
                </c:pt>
                <c:pt idx="1412">
                  <c:v>-33.217821301941513</c:v>
                </c:pt>
                <c:pt idx="1413">
                  <c:v>-34.788352788601514</c:v>
                </c:pt>
                <c:pt idx="1414">
                  <c:v>-34.7864291568103</c:v>
                </c:pt>
                <c:pt idx="1415">
                  <c:v>-33.932097503848127</c:v>
                </c:pt>
                <c:pt idx="1416">
                  <c:v>-35.228560901071432</c:v>
                </c:pt>
                <c:pt idx="1417">
                  <c:v>-34.248917621549481</c:v>
                </c:pt>
                <c:pt idx="1418">
                  <c:v>-34.671730464209759</c:v>
                </c:pt>
                <c:pt idx="1419">
                  <c:v>-34.24508290133781</c:v>
                </c:pt>
                <c:pt idx="1420">
                  <c:v>-34.966154789008215</c:v>
                </c:pt>
                <c:pt idx="1421">
                  <c:v>-33.98680362451887</c:v>
                </c:pt>
                <c:pt idx="1422">
                  <c:v>-33.716473210269214</c:v>
                </c:pt>
                <c:pt idx="1423">
                  <c:v>-33.841574959657009</c:v>
                </c:pt>
                <c:pt idx="1424">
                  <c:v>-35.405649062209704</c:v>
                </c:pt>
                <c:pt idx="1425">
                  <c:v>-36.555386529614225</c:v>
                </c:pt>
                <c:pt idx="1426">
                  <c:v>-35.99886047452037</c:v>
                </c:pt>
                <c:pt idx="1427">
                  <c:v>-35.996945064046486</c:v>
                </c:pt>
                <c:pt idx="1428">
                  <c:v>-35.279126883308891</c:v>
                </c:pt>
                <c:pt idx="1429">
                  <c:v>-35.579378521926628</c:v>
                </c:pt>
                <c:pt idx="1430">
                  <c:v>-36.008116673290715</c:v>
                </c:pt>
                <c:pt idx="1431">
                  <c:v>-34.890619721779331</c:v>
                </c:pt>
                <c:pt idx="1432">
                  <c:v>-34.888704979633985</c:v>
                </c:pt>
                <c:pt idx="1433">
                  <c:v>-33.759216975117852</c:v>
                </c:pt>
                <c:pt idx="1434">
                  <c:v>-34.328638536517246</c:v>
                </c:pt>
                <c:pt idx="1435">
                  <c:v>-34.199223941210221</c:v>
                </c:pt>
                <c:pt idx="1436">
                  <c:v>-34.197313091986871</c:v>
                </c:pt>
                <c:pt idx="1437">
                  <c:v>-34.496439306975844</c:v>
                </c:pt>
                <c:pt idx="1438">
                  <c:v>-34.923960780870402</c:v>
                </c:pt>
                <c:pt idx="1439">
                  <c:v>-33.763884990758015</c:v>
                </c:pt>
                <c:pt idx="1440">
                  <c:v>-32.78198974235147</c:v>
                </c:pt>
                <c:pt idx="1441">
                  <c:v>-32.185444797236414</c:v>
                </c:pt>
                <c:pt idx="1442">
                  <c:v>-33.778177674943436</c:v>
                </c:pt>
                <c:pt idx="1443">
                  <c:v>-33.224125811359045</c:v>
                </c:pt>
                <c:pt idx="1444">
                  <c:v>-33.222222331000012</c:v>
                </c:pt>
                <c:pt idx="1445">
                  <c:v>-34.925149536003119</c:v>
                </c:pt>
                <c:pt idx="1446">
                  <c:v>-33.841561613356134</c:v>
                </c:pt>
                <c:pt idx="1447">
                  <c:v>-33.967185227389564</c:v>
                </c:pt>
                <c:pt idx="1448">
                  <c:v>-34.092809773394947</c:v>
                </c:pt>
                <c:pt idx="1449">
                  <c:v>-33.407654868563441</c:v>
                </c:pt>
                <c:pt idx="1450">
                  <c:v>-33.961469655140718</c:v>
                </c:pt>
                <c:pt idx="1451">
                  <c:v>-33.658767099068427</c:v>
                </c:pt>
                <c:pt idx="1452">
                  <c:v>-33.229442137316255</c:v>
                </c:pt>
                <c:pt idx="1453">
                  <c:v>-33.801021404479798</c:v>
                </c:pt>
                <c:pt idx="1454">
                  <c:v>-32.671793275349046</c:v>
                </c:pt>
                <c:pt idx="1455">
                  <c:v>-31.551179851988309</c:v>
                </c:pt>
                <c:pt idx="1456">
                  <c:v>-32.77543457198135</c:v>
                </c:pt>
                <c:pt idx="1457">
                  <c:v>-33.557416744422881</c:v>
                </c:pt>
                <c:pt idx="1458">
                  <c:v>-32.620413764634577</c:v>
                </c:pt>
                <c:pt idx="1459">
                  <c:v>-33.725686402861356</c:v>
                </c:pt>
                <c:pt idx="1460">
                  <c:v>-33.929262330465463</c:v>
                </c:pt>
                <c:pt idx="1461">
                  <c:v>-32.87508961453932</c:v>
                </c:pt>
                <c:pt idx="1462">
                  <c:v>-32.191470621622102</c:v>
                </c:pt>
                <c:pt idx="1463">
                  <c:v>-32.489045233052821</c:v>
                </c:pt>
                <c:pt idx="1464">
                  <c:v>-32.487152203480946</c:v>
                </c:pt>
                <c:pt idx="1465">
                  <c:v>-31.759819776495533</c:v>
                </c:pt>
                <c:pt idx="1466">
                  <c:v>-32.139778749582547</c:v>
                </c:pt>
                <c:pt idx="1467">
                  <c:v>-32.839842097122528</c:v>
                </c:pt>
                <c:pt idx="1468">
                  <c:v>-33.263274995209031</c:v>
                </c:pt>
                <c:pt idx="1469">
                  <c:v>-33.687609862792669</c:v>
                </c:pt>
                <c:pt idx="1470">
                  <c:v>-32.558358189045066</c:v>
                </c:pt>
                <c:pt idx="1471">
                  <c:v>-32.556460565690941</c:v>
                </c:pt>
                <c:pt idx="1472">
                  <c:v>-33.409604645439686</c:v>
                </c:pt>
                <c:pt idx="1473">
                  <c:v>-34.266367815848753</c:v>
                </c:pt>
                <c:pt idx="1474">
                  <c:v>-33.150860092344374</c:v>
                </c:pt>
                <c:pt idx="1475">
                  <c:v>-32.848526907991072</c:v>
                </c:pt>
                <c:pt idx="1476">
                  <c:v>-32.292295724521864</c:v>
                </c:pt>
                <c:pt idx="1477">
                  <c:v>-31.015048715966259</c:v>
                </c:pt>
                <c:pt idx="1478">
                  <c:v>-33.182980916743873</c:v>
                </c:pt>
                <c:pt idx="1479">
                  <c:v>-32.926724315785577</c:v>
                </c:pt>
                <c:pt idx="1480">
                  <c:v>-32.476928551961464</c:v>
                </c:pt>
                <c:pt idx="1481">
                  <c:v>-32.347792828573802</c:v>
                </c:pt>
                <c:pt idx="1482">
                  <c:v>-32.771654932053025</c:v>
                </c:pt>
                <c:pt idx="1483">
                  <c:v>-32.897075895829403</c:v>
                </c:pt>
                <c:pt idx="1484">
                  <c:v>-32.321908726572474</c:v>
                </c:pt>
                <c:pt idx="1485">
                  <c:v>-31.937906975940678</c:v>
                </c:pt>
                <c:pt idx="1486">
                  <c:v>-32.808658595929046</c:v>
                </c:pt>
                <c:pt idx="1487">
                  <c:v>-32.253029515683011</c:v>
                </c:pt>
                <c:pt idx="1488">
                  <c:v>-33.788016212262846</c:v>
                </c:pt>
                <c:pt idx="1489">
                  <c:v>-32.102944459948958</c:v>
                </c:pt>
                <c:pt idx="1490">
                  <c:v>-31.973645112002487</c:v>
                </c:pt>
                <c:pt idx="1491">
                  <c:v>-31.971760313762388</c:v>
                </c:pt>
                <c:pt idx="1492">
                  <c:v>-32.699534585807669</c:v>
                </c:pt>
                <c:pt idx="1493">
                  <c:v>-32.442589049956041</c:v>
                </c:pt>
                <c:pt idx="1494">
                  <c:v>-32.742892244266841</c:v>
                </c:pt>
                <c:pt idx="1495">
                  <c:v>-32.613427263457197</c:v>
                </c:pt>
                <c:pt idx="1496">
                  <c:v>-33.042105707298106</c:v>
                </c:pt>
                <c:pt idx="1497">
                  <c:v>-32.040223267960755</c:v>
                </c:pt>
                <c:pt idx="1498">
                  <c:v>-30.969948291386572</c:v>
                </c:pt>
                <c:pt idx="1499">
                  <c:v>-30.283784652369832</c:v>
                </c:pt>
                <c:pt idx="1500">
                  <c:v>-29.38436609807377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-28.173849053376216</c:v>
                </c:pt>
                <c:pt idx="1517">
                  <c:v>-27.075230150080642</c:v>
                </c:pt>
                <c:pt idx="1518">
                  <c:v>-29.294420384690056</c:v>
                </c:pt>
                <c:pt idx="1519">
                  <c:v>-27.805878312442474</c:v>
                </c:pt>
                <c:pt idx="1520">
                  <c:v>-26.176449334723657</c:v>
                </c:pt>
                <c:pt idx="1521">
                  <c:v>-28.011078973464464</c:v>
                </c:pt>
                <c:pt idx="1522">
                  <c:v>-28.564356039290942</c:v>
                </c:pt>
                <c:pt idx="1523">
                  <c:v>-27.645582349423421</c:v>
                </c:pt>
                <c:pt idx="1524">
                  <c:v>-27.964564383132711</c:v>
                </c:pt>
                <c:pt idx="1525">
                  <c:v>-27.204683262617436</c:v>
                </c:pt>
                <c:pt idx="1526">
                  <c:v>-27.347242201797599</c:v>
                </c:pt>
                <c:pt idx="1527">
                  <c:v>-30.171163398309545</c:v>
                </c:pt>
                <c:pt idx="1528">
                  <c:v>-27.36414290661105</c:v>
                </c:pt>
                <c:pt idx="1529">
                  <c:v>-28.62220025685474</c:v>
                </c:pt>
                <c:pt idx="1530">
                  <c:v>-31.360076515359651</c:v>
                </c:pt>
                <c:pt idx="1531">
                  <c:v>-27.92383491513101</c:v>
                </c:pt>
                <c:pt idx="1532">
                  <c:v>-26.101305847870208</c:v>
                </c:pt>
                <c:pt idx="1533">
                  <c:v>-29.089947475647023</c:v>
                </c:pt>
                <c:pt idx="1534">
                  <c:v>-28.137079580981663</c:v>
                </c:pt>
                <c:pt idx="1535">
                  <c:v>-28.73428546613286</c:v>
                </c:pt>
                <c:pt idx="1536">
                  <c:v>-28.766202600882934</c:v>
                </c:pt>
                <c:pt idx="1537">
                  <c:v>-28.973678077079057</c:v>
                </c:pt>
                <c:pt idx="1538">
                  <c:v>-27.847216444053629</c:v>
                </c:pt>
                <c:pt idx="1539">
                  <c:v>-27.078049253243989</c:v>
                </c:pt>
                <c:pt idx="1540">
                  <c:v>-27.03055960673737</c:v>
                </c:pt>
                <c:pt idx="1541">
                  <c:v>-28.277250609724433</c:v>
                </c:pt>
                <c:pt idx="1542">
                  <c:v>-30.196448357431109</c:v>
                </c:pt>
                <c:pt idx="1543">
                  <c:v>-27.62769256322099</c:v>
                </c:pt>
                <c:pt idx="1544">
                  <c:v>-28.501298979218518</c:v>
                </c:pt>
                <c:pt idx="1545">
                  <c:v>-28.83306472575623</c:v>
                </c:pt>
                <c:pt idx="1546">
                  <c:v>-27.815010946294933</c:v>
                </c:pt>
                <c:pt idx="1547">
                  <c:v>-27.726219779044186</c:v>
                </c:pt>
                <c:pt idx="1548">
                  <c:v>-28.437635701890031</c:v>
                </c:pt>
                <c:pt idx="1549">
                  <c:v>-28.09637729629776</c:v>
                </c:pt>
                <c:pt idx="1550">
                  <c:v>-28.097725453634666</c:v>
                </c:pt>
                <c:pt idx="1551">
                  <c:v>-27.869517384560822</c:v>
                </c:pt>
                <c:pt idx="1552">
                  <c:v>-26.841182641128398</c:v>
                </c:pt>
                <c:pt idx="1553">
                  <c:v>-27.567502423011319</c:v>
                </c:pt>
                <c:pt idx="1554">
                  <c:v>-27.690108059896374</c:v>
                </c:pt>
                <c:pt idx="1555">
                  <c:v>-27.669508664183013</c:v>
                </c:pt>
                <c:pt idx="1556">
                  <c:v>-27.916794812985245</c:v>
                </c:pt>
                <c:pt idx="1557">
                  <c:v>-29.394289316765935</c:v>
                </c:pt>
                <c:pt idx="1558">
                  <c:v>-27.388541172786972</c:v>
                </c:pt>
                <c:pt idx="1559">
                  <c:v>-26.880602491041827</c:v>
                </c:pt>
                <c:pt idx="1560">
                  <c:v>-29.749605098532811</c:v>
                </c:pt>
                <c:pt idx="1561">
                  <c:v>-27.2502157489007</c:v>
                </c:pt>
                <c:pt idx="1562">
                  <c:v>-25.754047057722346</c:v>
                </c:pt>
                <c:pt idx="1563">
                  <c:v>-28.872579844171014</c:v>
                </c:pt>
                <c:pt idx="1564">
                  <c:v>-27.623066725157514</c:v>
                </c:pt>
                <c:pt idx="1565">
                  <c:v>-26.642943725446457</c:v>
                </c:pt>
                <c:pt idx="1566">
                  <c:v>-27.640937555072014</c:v>
                </c:pt>
                <c:pt idx="1567">
                  <c:v>-27.245748830183402</c:v>
                </c:pt>
                <c:pt idx="1568">
                  <c:v>-28.129988749125005</c:v>
                </c:pt>
                <c:pt idx="1569">
                  <c:v>-29.23657372800335</c:v>
                </c:pt>
                <c:pt idx="1570">
                  <c:v>-28.604732364909069</c:v>
                </c:pt>
                <c:pt idx="1571">
                  <c:v>-28.48065286831752</c:v>
                </c:pt>
                <c:pt idx="1572">
                  <c:v>-28.477745132000564</c:v>
                </c:pt>
                <c:pt idx="1573">
                  <c:v>-28.475097258295136</c:v>
                </c:pt>
                <c:pt idx="1574">
                  <c:v>-27.972793601904414</c:v>
                </c:pt>
                <c:pt idx="1575">
                  <c:v>-27.347842283172213</c:v>
                </c:pt>
                <c:pt idx="1576">
                  <c:v>-26.719253415567437</c:v>
                </c:pt>
                <c:pt idx="1577">
                  <c:v>-29.10081964857909</c:v>
                </c:pt>
                <c:pt idx="1578">
                  <c:v>-29.109257471966885</c:v>
                </c:pt>
                <c:pt idx="1579">
                  <c:v>-26.239521016995241</c:v>
                </c:pt>
                <c:pt idx="1580">
                  <c:v>-26.994787052681204</c:v>
                </c:pt>
                <c:pt idx="1581">
                  <c:v>-27.03320032020838</c:v>
                </c:pt>
                <c:pt idx="1582">
                  <c:v>-26.499412132715406</c:v>
                </c:pt>
                <c:pt idx="1583">
                  <c:v>-27.497405543953391</c:v>
                </c:pt>
                <c:pt idx="1584">
                  <c:v>-28.254640365871637</c:v>
                </c:pt>
                <c:pt idx="1585">
                  <c:v>-26.464716556506573</c:v>
                </c:pt>
                <c:pt idx="1586">
                  <c:v>-27.332312874545096</c:v>
                </c:pt>
                <c:pt idx="1587">
                  <c:v>-27.70177044767297</c:v>
                </c:pt>
                <c:pt idx="1588">
                  <c:v>-26.328294471533809</c:v>
                </c:pt>
                <c:pt idx="1589">
                  <c:v>-28.080585804252223</c:v>
                </c:pt>
                <c:pt idx="1590">
                  <c:v>-27.473906598070243</c:v>
                </c:pt>
                <c:pt idx="1591">
                  <c:v>-26.827010464504383</c:v>
                </c:pt>
                <c:pt idx="1592">
                  <c:v>-27.949774514725505</c:v>
                </c:pt>
                <c:pt idx="1593">
                  <c:v>-27.190701945650289</c:v>
                </c:pt>
                <c:pt idx="1594">
                  <c:v>-26.947584505799568</c:v>
                </c:pt>
                <c:pt idx="1595">
                  <c:v>-27.565659255478749</c:v>
                </c:pt>
                <c:pt idx="1596">
                  <c:v>-27.935193124726538</c:v>
                </c:pt>
                <c:pt idx="1597">
                  <c:v>-25.80844384140255</c:v>
                </c:pt>
                <c:pt idx="1598">
                  <c:v>-27.681697387227359</c:v>
                </c:pt>
                <c:pt idx="1599">
                  <c:v>-27.052260138051679</c:v>
                </c:pt>
                <c:pt idx="1600">
                  <c:v>-26.548557092408373</c:v>
                </c:pt>
                <c:pt idx="1601">
                  <c:v>-27.68406409520685</c:v>
                </c:pt>
                <c:pt idx="1602">
                  <c:v>-27.177398173651454</c:v>
                </c:pt>
                <c:pt idx="1603">
                  <c:v>-27.300151911036664</c:v>
                </c:pt>
                <c:pt idx="1604">
                  <c:v>-27.802829893686066</c:v>
                </c:pt>
                <c:pt idx="1605">
                  <c:v>-26.849517188989012</c:v>
                </c:pt>
                <c:pt idx="1606">
                  <c:v>-27.722731500152804</c:v>
                </c:pt>
                <c:pt idx="1607">
                  <c:v>-26.067211836333627</c:v>
                </c:pt>
                <c:pt idx="1608">
                  <c:v>-26.290161368178815</c:v>
                </c:pt>
                <c:pt idx="1609">
                  <c:v>-27.412904893624727</c:v>
                </c:pt>
                <c:pt idx="1610">
                  <c:v>-27.404488453385056</c:v>
                </c:pt>
                <c:pt idx="1611">
                  <c:v>-27.402489598828652</c:v>
                </c:pt>
                <c:pt idx="1612">
                  <c:v>-27.275771320526474</c:v>
                </c:pt>
                <c:pt idx="1613">
                  <c:v>-27.155434309596785</c:v>
                </c:pt>
                <c:pt idx="1614">
                  <c:v>-28.153437465924981</c:v>
                </c:pt>
                <c:pt idx="1615">
                  <c:v>-26.668383085956521</c:v>
                </c:pt>
                <c:pt idx="1616">
                  <c:v>-26.942641184646163</c:v>
                </c:pt>
                <c:pt idx="1617">
                  <c:v>-26.431073366731653</c:v>
                </c:pt>
                <c:pt idx="1618">
                  <c:v>-27.179556236902499</c:v>
                </c:pt>
                <c:pt idx="1619">
                  <c:v>-27.562362800586016</c:v>
                </c:pt>
                <c:pt idx="1620">
                  <c:v>-26.560370883635187</c:v>
                </c:pt>
                <c:pt idx="1621">
                  <c:v>-27.81939631163732</c:v>
                </c:pt>
                <c:pt idx="1622">
                  <c:v>-27.306868897500863</c:v>
                </c:pt>
                <c:pt idx="1623">
                  <c:v>-26.690656547081744</c:v>
                </c:pt>
                <c:pt idx="1624">
                  <c:v>-26.668589423538833</c:v>
                </c:pt>
                <c:pt idx="1625">
                  <c:v>-27.176146726461411</c:v>
                </c:pt>
                <c:pt idx="1626">
                  <c:v>-27.958247840087097</c:v>
                </c:pt>
                <c:pt idx="1627">
                  <c:v>-26.831496846253685</c:v>
                </c:pt>
                <c:pt idx="1628">
                  <c:v>-27.067481786789358</c:v>
                </c:pt>
                <c:pt idx="1629">
                  <c:v>-25.678728167406916</c:v>
                </c:pt>
                <c:pt idx="1630">
                  <c:v>-27.676740029276516</c:v>
                </c:pt>
                <c:pt idx="1631">
                  <c:v>-26.529935109530925</c:v>
                </c:pt>
                <c:pt idx="1632">
                  <c:v>-26.144136622214319</c:v>
                </c:pt>
                <c:pt idx="1633">
                  <c:v>-26.871859186812799</c:v>
                </c:pt>
                <c:pt idx="1634">
                  <c:v>-26.994584002107331</c:v>
                </c:pt>
                <c:pt idx="1635">
                  <c:v>-26.992593509474318</c:v>
                </c:pt>
                <c:pt idx="1636">
                  <c:v>-28.260917710510512</c:v>
                </c:pt>
                <c:pt idx="1637">
                  <c:v>-27.009471595973082</c:v>
                </c:pt>
                <c:pt idx="1638">
                  <c:v>-26.624651438015462</c:v>
                </c:pt>
                <c:pt idx="1639">
                  <c:v>-26.747384643410442</c:v>
                </c:pt>
                <c:pt idx="1640">
                  <c:v>-26.377686931553399</c:v>
                </c:pt>
                <c:pt idx="1641">
                  <c:v>-26.361541509543713</c:v>
                </c:pt>
                <c:pt idx="1642">
                  <c:v>-26.598739627722352</c:v>
                </c:pt>
                <c:pt idx="1643">
                  <c:v>-27.350771367857305</c:v>
                </c:pt>
                <c:pt idx="1644">
                  <c:v>-27.473475730776045</c:v>
                </c:pt>
                <c:pt idx="1645">
                  <c:v>-27.226518539674544</c:v>
                </c:pt>
                <c:pt idx="1646">
                  <c:v>-27.349222318779539</c:v>
                </c:pt>
                <c:pt idx="1647">
                  <c:v>-27.729144876648206</c:v>
                </c:pt>
                <c:pt idx="1648">
                  <c:v>-27.22051930964335</c:v>
                </c:pt>
                <c:pt idx="1649">
                  <c:v>-27.588185384564895</c:v>
                </c:pt>
                <c:pt idx="1650">
                  <c:v>-27.835568707538187</c:v>
                </c:pt>
                <c:pt idx="1651">
                  <c:v>-27.584189363868973</c:v>
                </c:pt>
                <c:pt idx="1652">
                  <c:v>-27.57882148716817</c:v>
                </c:pt>
                <c:pt idx="1653">
                  <c:v>-27.701508159578225</c:v>
                </c:pt>
                <c:pt idx="1654">
                  <c:v>-27.566240080083844</c:v>
                </c:pt>
                <c:pt idx="1655">
                  <c:v>-29.064917584127215</c:v>
                </c:pt>
                <c:pt idx="1656">
                  <c:v>-26.06722402379819</c:v>
                </c:pt>
                <c:pt idx="1657">
                  <c:v>-28.437935678333815</c:v>
                </c:pt>
                <c:pt idx="1658">
                  <c:v>-27.058599720799066</c:v>
                </c:pt>
                <c:pt idx="1659">
                  <c:v>-27.430467136919106</c:v>
                </c:pt>
                <c:pt idx="1660">
                  <c:v>-28.928185936091722</c:v>
                </c:pt>
                <c:pt idx="1661">
                  <c:v>-28.050819104060793</c:v>
                </c:pt>
                <c:pt idx="1662">
                  <c:v>-27.303427003334036</c:v>
                </c:pt>
                <c:pt idx="1663">
                  <c:v>-26.053841439092139</c:v>
                </c:pt>
                <c:pt idx="1664">
                  <c:v>-26.431505709731937</c:v>
                </c:pt>
                <c:pt idx="1665">
                  <c:v>-28.554069395940132</c:v>
                </c:pt>
                <c:pt idx="1666">
                  <c:v>-27.070637997042468</c:v>
                </c:pt>
                <c:pt idx="1667">
                  <c:v>-28.179822220527058</c:v>
                </c:pt>
                <c:pt idx="1668">
                  <c:v>-29.168435657667942</c:v>
                </c:pt>
                <c:pt idx="1669">
                  <c:v>-28.041874440250467</c:v>
                </c:pt>
                <c:pt idx="1670">
                  <c:v>-26.924769994554481</c:v>
                </c:pt>
                <c:pt idx="1671">
                  <c:v>-27.417557458402371</c:v>
                </c:pt>
                <c:pt idx="1672">
                  <c:v>-27.920785623658958</c:v>
                </c:pt>
                <c:pt idx="1673">
                  <c:v>-26.794264236000345</c:v>
                </c:pt>
                <c:pt idx="1674">
                  <c:v>-27.313905988186889</c:v>
                </c:pt>
                <c:pt idx="1675">
                  <c:v>-27.421017227529774</c:v>
                </c:pt>
                <c:pt idx="1676">
                  <c:v>-28.778801793254388</c:v>
                </c:pt>
                <c:pt idx="1677">
                  <c:v>-28.52210396344617</c:v>
                </c:pt>
                <c:pt idx="1678">
                  <c:v>-27.525713832953443</c:v>
                </c:pt>
                <c:pt idx="1679">
                  <c:v>-27.523724823022349</c:v>
                </c:pt>
                <c:pt idx="1680">
                  <c:v>-27.516134118905939</c:v>
                </c:pt>
                <c:pt idx="1681">
                  <c:v>-27.644294522932796</c:v>
                </c:pt>
                <c:pt idx="1682">
                  <c:v>-27.642304009405962</c:v>
                </c:pt>
                <c:pt idx="1683">
                  <c:v>-27.889403411366402</c:v>
                </c:pt>
                <c:pt idx="1684">
                  <c:v>-28.011953568164245</c:v>
                </c:pt>
                <c:pt idx="1685">
                  <c:v>-28.009958671881577</c:v>
                </c:pt>
                <c:pt idx="1686">
                  <c:v>-28.501193566246002</c:v>
                </c:pt>
                <c:pt idx="1687">
                  <c:v>-27.998910145179252</c:v>
                </c:pt>
                <c:pt idx="1688">
                  <c:v>-27.998473430851845</c:v>
                </c:pt>
                <c:pt idx="1689">
                  <c:v>-27.877442478071316</c:v>
                </c:pt>
                <c:pt idx="1690">
                  <c:v>-28.372191214803024</c:v>
                </c:pt>
                <c:pt idx="1691">
                  <c:v>-26.867924941339879</c:v>
                </c:pt>
                <c:pt idx="1692">
                  <c:v>-28.364643614992019</c:v>
                </c:pt>
                <c:pt idx="1693">
                  <c:v>-27.864367761589165</c:v>
                </c:pt>
                <c:pt idx="1694">
                  <c:v>-28.486610298390588</c:v>
                </c:pt>
                <c:pt idx="1695">
                  <c:v>-27.484619114911766</c:v>
                </c:pt>
                <c:pt idx="1696">
                  <c:v>-27.983278144612086</c:v>
                </c:pt>
                <c:pt idx="1697">
                  <c:v>-27.35606052723233</c:v>
                </c:pt>
                <c:pt idx="1698">
                  <c:v>-27.480932171206405</c:v>
                </c:pt>
                <c:pt idx="1699">
                  <c:v>-28.101887333268678</c:v>
                </c:pt>
                <c:pt idx="1700">
                  <c:v>-26.22412273196187</c:v>
                </c:pt>
                <c:pt idx="1701">
                  <c:v>-27.721812361718548</c:v>
                </c:pt>
                <c:pt idx="1702">
                  <c:v>-28.469647446997442</c:v>
                </c:pt>
                <c:pt idx="1703">
                  <c:v>-27.842391436176513</c:v>
                </c:pt>
                <c:pt idx="1704">
                  <c:v>-27.715829663374279</c:v>
                </c:pt>
                <c:pt idx="1705">
                  <c:v>-26.589270745496833</c:v>
                </c:pt>
                <c:pt idx="1706">
                  <c:v>-27.587277887328128</c:v>
                </c:pt>
                <c:pt idx="1707">
                  <c:v>-27.585285007736275</c:v>
                </c:pt>
                <c:pt idx="1708">
                  <c:v>-28.083948132465594</c:v>
                </c:pt>
                <c:pt idx="1709">
                  <c:v>-28.45901770936598</c:v>
                </c:pt>
                <c:pt idx="1710">
                  <c:v>-27.081076439039862</c:v>
                </c:pt>
                <c:pt idx="1711">
                  <c:v>-27.579700138685439</c:v>
                </c:pt>
                <c:pt idx="1712">
                  <c:v>-27.577482057623456</c:v>
                </c:pt>
                <c:pt idx="1713">
                  <c:v>-28.451160682498994</c:v>
                </c:pt>
                <c:pt idx="1714">
                  <c:v>-27.824024080633535</c:v>
                </c:pt>
                <c:pt idx="1715">
                  <c:v>-27.946589922771636</c:v>
                </c:pt>
                <c:pt idx="1716">
                  <c:v>-27.944604046055247</c:v>
                </c:pt>
                <c:pt idx="1717">
                  <c:v>-28.443215496796256</c:v>
                </c:pt>
                <c:pt idx="1718">
                  <c:v>-27.94063222846944</c:v>
                </c:pt>
                <c:pt idx="1719">
                  <c:v>-27.938646287620031</c:v>
                </c:pt>
                <c:pt idx="1720">
                  <c:v>-27.812117263249093</c:v>
                </c:pt>
                <c:pt idx="1721">
                  <c:v>-28.310540257321009</c:v>
                </c:pt>
                <c:pt idx="1722">
                  <c:v>-27.560924652988433</c:v>
                </c:pt>
                <c:pt idx="1723">
                  <c:v>-27.434429440472741</c:v>
                </c:pt>
                <c:pt idx="1724">
                  <c:v>-27.432450047128441</c:v>
                </c:pt>
                <c:pt idx="1725">
                  <c:v>-27.430470632497418</c:v>
                </c:pt>
                <c:pt idx="1726">
                  <c:v>-27.927051475219741</c:v>
                </c:pt>
                <c:pt idx="1727">
                  <c:v>-27.925071563719939</c:v>
                </c:pt>
                <c:pt idx="1728">
                  <c:v>-27.923091630918861</c:v>
                </c:pt>
                <c:pt idx="1729">
                  <c:v>-27.796593363224019</c:v>
                </c:pt>
                <c:pt idx="1730">
                  <c:v>-27.794614827479563</c:v>
                </c:pt>
                <c:pt idx="1731">
                  <c:v>-27.792636270449293</c:v>
                </c:pt>
                <c:pt idx="1732">
                  <c:v>-27.790734016381975</c:v>
                </c:pt>
                <c:pt idx="1733">
                  <c:v>-28.668256113992356</c:v>
                </c:pt>
                <c:pt idx="1734">
                  <c:v>-28.294351567089507</c:v>
                </c:pt>
                <c:pt idx="1735">
                  <c:v>-27.037239891217723</c:v>
                </c:pt>
                <c:pt idx="1736">
                  <c:v>-28.537768570381559</c:v>
                </c:pt>
                <c:pt idx="1737">
                  <c:v>-27.033285710064774</c:v>
                </c:pt>
                <c:pt idx="1738">
                  <c:v>-28.155847047072712</c:v>
                </c:pt>
                <c:pt idx="1739">
                  <c:v>-28.153868464080915</c:v>
                </c:pt>
                <c:pt idx="1740">
                  <c:v>-27.276425425287925</c:v>
                </c:pt>
                <c:pt idx="1741">
                  <c:v>-27.652424435384091</c:v>
                </c:pt>
                <c:pt idx="1742">
                  <c:v>-27.52590318984403</c:v>
                </c:pt>
                <c:pt idx="1743">
                  <c:v>-28.151974681020874</c:v>
                </c:pt>
                <c:pt idx="1744">
                  <c:v>-27.65449905942387</c:v>
                </c:pt>
                <c:pt idx="1745">
                  <c:v>-27.02346908515392</c:v>
                </c:pt>
                <c:pt idx="1746">
                  <c:v>-26.888972706804452</c:v>
                </c:pt>
                <c:pt idx="1747">
                  <c:v>-26.636484074593682</c:v>
                </c:pt>
                <c:pt idx="1748">
                  <c:v>-27.883573655372857</c:v>
                </c:pt>
                <c:pt idx="1749">
                  <c:v>-27.134081462081667</c:v>
                </c:pt>
                <c:pt idx="1750">
                  <c:v>-27.755100219343149</c:v>
                </c:pt>
                <c:pt idx="1751">
                  <c:v>-27.628610887441027</c:v>
                </c:pt>
                <c:pt idx="1752">
                  <c:v>-27.001619257147468</c:v>
                </c:pt>
                <c:pt idx="1753">
                  <c:v>-27.00164919488725</c:v>
                </c:pt>
                <c:pt idx="1754">
                  <c:v>-26.622641274399939</c:v>
                </c:pt>
                <c:pt idx="1755">
                  <c:v>-28.24660999151547</c:v>
                </c:pt>
                <c:pt idx="1756">
                  <c:v>-27.374990205247741</c:v>
                </c:pt>
                <c:pt idx="1757">
                  <c:v>-27.621887065492956</c:v>
                </c:pt>
                <c:pt idx="1758">
                  <c:v>-29.112636879154707</c:v>
                </c:pt>
                <c:pt idx="1759">
                  <c:v>-27.61208299980899</c:v>
                </c:pt>
                <c:pt idx="1760">
                  <c:v>-26.485638821426619</c:v>
                </c:pt>
                <c:pt idx="1761">
                  <c:v>-27.232797269287403</c:v>
                </c:pt>
                <c:pt idx="1762">
                  <c:v>-27.229314980464551</c:v>
                </c:pt>
                <c:pt idx="1763">
                  <c:v>-28.102836944470255</c:v>
                </c:pt>
                <c:pt idx="1764">
                  <c:v>-27.100852489887984</c:v>
                </c:pt>
                <c:pt idx="1765">
                  <c:v>-26.849092363121599</c:v>
                </c:pt>
                <c:pt idx="1766">
                  <c:v>-26.971558866129271</c:v>
                </c:pt>
                <c:pt idx="1767">
                  <c:v>-28.092246773196166</c:v>
                </c:pt>
                <c:pt idx="1768">
                  <c:v>-26.843134149089565</c:v>
                </c:pt>
                <c:pt idx="1769">
                  <c:v>-28.090044517026399</c:v>
                </c:pt>
                <c:pt idx="1770">
                  <c:v>-27.714864121185201</c:v>
                </c:pt>
                <c:pt idx="1771">
                  <c:v>-27.961621092978021</c:v>
                </c:pt>
                <c:pt idx="1772">
                  <c:v>-28.33377915186793</c:v>
                </c:pt>
                <c:pt idx="1773">
                  <c:v>-28.456424702592813</c:v>
                </c:pt>
                <c:pt idx="1774">
                  <c:v>-28.078317239340322</c:v>
                </c:pt>
                <c:pt idx="1775">
                  <c:v>-27.95402122780888</c:v>
                </c:pt>
                <c:pt idx="1776">
                  <c:v>-27.703064464882118</c:v>
                </c:pt>
                <c:pt idx="1777">
                  <c:v>-28.203623731555126</c:v>
                </c:pt>
                <c:pt idx="1778">
                  <c:v>-26.948597307546152</c:v>
                </c:pt>
                <c:pt idx="1779">
                  <c:v>-28.32366649546384</c:v>
                </c:pt>
                <c:pt idx="1780">
                  <c:v>-26.444093425054234</c:v>
                </c:pt>
                <c:pt idx="1781">
                  <c:v>-27.442110478627001</c:v>
                </c:pt>
                <c:pt idx="1782">
                  <c:v>-26.81619901688282</c:v>
                </c:pt>
                <c:pt idx="1783">
                  <c:v>-26.565290248762722</c:v>
                </c:pt>
                <c:pt idx="1784">
                  <c:v>-28.189282389434993</c:v>
                </c:pt>
                <c:pt idx="1785">
                  <c:v>-26.810253010698034</c:v>
                </c:pt>
                <c:pt idx="1786">
                  <c:v>-27.432195425883947</c:v>
                </c:pt>
                <c:pt idx="1787">
                  <c:v>-25.438021327480783</c:v>
                </c:pt>
                <c:pt idx="1788">
                  <c:v>-26.311646762376768</c:v>
                </c:pt>
                <c:pt idx="1789">
                  <c:v>-27.055019608968905</c:v>
                </c:pt>
                <c:pt idx="1790">
                  <c:v>-27.432077501113781</c:v>
                </c:pt>
                <c:pt idx="1791">
                  <c:v>-27.305707196086587</c:v>
                </c:pt>
                <c:pt idx="1792">
                  <c:v>-26.808183694130093</c:v>
                </c:pt>
                <c:pt idx="1793">
                  <c:v>-27.93057547175431</c:v>
                </c:pt>
                <c:pt idx="1794">
                  <c:v>-26.555485459497504</c:v>
                </c:pt>
                <c:pt idx="1795">
                  <c:v>-26.553508870450059</c:v>
                </c:pt>
                <c:pt idx="1796">
                  <c:v>-27.932666755316859</c:v>
                </c:pt>
                <c:pt idx="1797">
                  <c:v>-26.176460021953062</c:v>
                </c:pt>
                <c:pt idx="1798">
                  <c:v>-26.669953656281905</c:v>
                </c:pt>
                <c:pt idx="1799">
                  <c:v>-25.172515345579086</c:v>
                </c:pt>
                <c:pt idx="1800">
                  <c:v>-29.902685336104696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-28.094891784048741</c:v>
                </c:pt>
                <c:pt idx="1817">
                  <c:v>-28.633488620233948</c:v>
                </c:pt>
                <c:pt idx="1818">
                  <c:v>-28.074263179872105</c:v>
                </c:pt>
                <c:pt idx="1819">
                  <c:v>-28.500795503377049</c:v>
                </c:pt>
                <c:pt idx="1820">
                  <c:v>-28.21785066459779</c:v>
                </c:pt>
                <c:pt idx="1821">
                  <c:v>-29.242819223712104</c:v>
                </c:pt>
                <c:pt idx="1822">
                  <c:v>-27.389321999748972</c:v>
                </c:pt>
                <c:pt idx="1823">
                  <c:v>-28.991979593835822</c:v>
                </c:pt>
                <c:pt idx="1824">
                  <c:v>-28.744323209578397</c:v>
                </c:pt>
                <c:pt idx="1825">
                  <c:v>-28.042754479720315</c:v>
                </c:pt>
                <c:pt idx="1826">
                  <c:v>-27.438147527686851</c:v>
                </c:pt>
                <c:pt idx="1827">
                  <c:v>-28.681760556293739</c:v>
                </c:pt>
                <c:pt idx="1828">
                  <c:v>-28.122205472668611</c:v>
                </c:pt>
                <c:pt idx="1829">
                  <c:v>-28.603044939298343</c:v>
                </c:pt>
                <c:pt idx="1830">
                  <c:v>-28.278363292175527</c:v>
                </c:pt>
                <c:pt idx="1831">
                  <c:v>-28.907944286947895</c:v>
                </c:pt>
                <c:pt idx="1832">
                  <c:v>-27.868577190832184</c:v>
                </c:pt>
                <c:pt idx="1833">
                  <c:v>-28.753172265516696</c:v>
                </c:pt>
                <c:pt idx="1834">
                  <c:v>-29.416077059249801</c:v>
                </c:pt>
                <c:pt idx="1835">
                  <c:v>-29.443318922277285</c:v>
                </c:pt>
                <c:pt idx="1836">
                  <c:v>-28.898959800751982</c:v>
                </c:pt>
                <c:pt idx="1837">
                  <c:v>-29.977440091963217</c:v>
                </c:pt>
                <c:pt idx="1838">
                  <c:v>-28.568051407834901</c:v>
                </c:pt>
                <c:pt idx="1839">
                  <c:v>-29.833735382057966</c:v>
                </c:pt>
                <c:pt idx="1840">
                  <c:v>-31.971660661421083</c:v>
                </c:pt>
                <c:pt idx="1841">
                  <c:v>-28.337782291240728</c:v>
                </c:pt>
                <c:pt idx="1842">
                  <c:v>-29.869316732768311</c:v>
                </c:pt>
                <c:pt idx="1843">
                  <c:v>-26.809738096823821</c:v>
                </c:pt>
                <c:pt idx="1844">
                  <c:v>-27.047023863829054</c:v>
                </c:pt>
                <c:pt idx="1845">
                  <c:v>-31.190009492920581</c:v>
                </c:pt>
                <c:pt idx="1846">
                  <c:v>-27.944304846841987</c:v>
                </c:pt>
                <c:pt idx="1847">
                  <c:v>-26.808506740079793</c:v>
                </c:pt>
                <c:pt idx="1848">
                  <c:v>-27.548000895578298</c:v>
                </c:pt>
                <c:pt idx="1849">
                  <c:v>-27.288467063759526</c:v>
                </c:pt>
                <c:pt idx="1850">
                  <c:v>-28.798533414068515</c:v>
                </c:pt>
                <c:pt idx="1851">
                  <c:v>-27.554998736935886</c:v>
                </c:pt>
                <c:pt idx="1852">
                  <c:v>-26.931111113729457</c:v>
                </c:pt>
                <c:pt idx="1853">
                  <c:v>-28.553545486326584</c:v>
                </c:pt>
                <c:pt idx="1854">
                  <c:v>-28.796767321223342</c:v>
                </c:pt>
                <c:pt idx="1855">
                  <c:v>-28.524866772786481</c:v>
                </c:pt>
                <c:pt idx="1856">
                  <c:v>-28.149782797422631</c:v>
                </c:pt>
                <c:pt idx="1857">
                  <c:v>-28.647689671173794</c:v>
                </c:pt>
                <c:pt idx="1858">
                  <c:v>-29.650678371476715</c:v>
                </c:pt>
                <c:pt idx="1859">
                  <c:v>-28.040991275517626</c:v>
                </c:pt>
                <c:pt idx="1860">
                  <c:v>-28.563031081195732</c:v>
                </c:pt>
                <c:pt idx="1861">
                  <c:v>-27.031028339180921</c:v>
                </c:pt>
                <c:pt idx="1862">
                  <c:v>-26.02413077087931</c:v>
                </c:pt>
                <c:pt idx="1863">
                  <c:v>-28.275818197167609</c:v>
                </c:pt>
                <c:pt idx="1864">
                  <c:v>-27.651253684588482</c:v>
                </c:pt>
                <c:pt idx="1865">
                  <c:v>-29.654869336033698</c:v>
                </c:pt>
                <c:pt idx="1866">
                  <c:v>-30.293577918125266</c:v>
                </c:pt>
                <c:pt idx="1867">
                  <c:v>-29.405444129166426</c:v>
                </c:pt>
                <c:pt idx="1868">
                  <c:v>-29.289594388919795</c:v>
                </c:pt>
                <c:pt idx="1869">
                  <c:v>-28.782663997519194</c:v>
                </c:pt>
                <c:pt idx="1870">
                  <c:v>-27.394669160176818</c:v>
                </c:pt>
                <c:pt idx="1871">
                  <c:v>-28.392677475896562</c:v>
                </c:pt>
                <c:pt idx="1872">
                  <c:v>-28.1364487475239</c:v>
                </c:pt>
                <c:pt idx="1873">
                  <c:v>-29.00214261785186</c:v>
                </c:pt>
                <c:pt idx="1874">
                  <c:v>-26.999315720207051</c:v>
                </c:pt>
                <c:pt idx="1875">
                  <c:v>-28.621079584033396</c:v>
                </c:pt>
                <c:pt idx="1876">
                  <c:v>-28.114818229734738</c:v>
                </c:pt>
                <c:pt idx="1877">
                  <c:v>-29.012659552120567</c:v>
                </c:pt>
                <c:pt idx="1878">
                  <c:v>-29.361556867278523</c:v>
                </c:pt>
                <c:pt idx="1879">
                  <c:v>-28.780926808807635</c:v>
                </c:pt>
                <c:pt idx="1880">
                  <c:v>-28.024151204050213</c:v>
                </c:pt>
                <c:pt idx="1881">
                  <c:v>-27.705392872643642</c:v>
                </c:pt>
                <c:pt idx="1882">
                  <c:v>-29.315466243220726</c:v>
                </c:pt>
                <c:pt idx="1883">
                  <c:v>-29.921802061916424</c:v>
                </c:pt>
                <c:pt idx="1884">
                  <c:v>-30.161817585464632</c:v>
                </c:pt>
                <c:pt idx="1885">
                  <c:v>-31.504024800278785</c:v>
                </c:pt>
                <c:pt idx="1886">
                  <c:v>-28.767629076058256</c:v>
                </c:pt>
                <c:pt idx="1887">
                  <c:v>-28.295252062239342</c:v>
                </c:pt>
                <c:pt idx="1888">
                  <c:v>-27.9271288626569</c:v>
                </c:pt>
                <c:pt idx="1889">
                  <c:v>-30.761654411612653</c:v>
                </c:pt>
                <c:pt idx="1890">
                  <c:v>-29.006319312898995</c:v>
                </c:pt>
                <c:pt idx="1891">
                  <c:v>-29.485551291304546</c:v>
                </c:pt>
                <c:pt idx="1892">
                  <c:v>-28.498517858429295</c:v>
                </c:pt>
                <c:pt idx="1893">
                  <c:v>-28.880305829530698</c:v>
                </c:pt>
                <c:pt idx="1894">
                  <c:v>-29.859092211268944</c:v>
                </c:pt>
                <c:pt idx="1895">
                  <c:v>-29.109610027314375</c:v>
                </c:pt>
                <c:pt idx="1896">
                  <c:v>-27.993204302965751</c:v>
                </c:pt>
                <c:pt idx="1897">
                  <c:v>-28.996251547112479</c:v>
                </c:pt>
                <c:pt idx="1898">
                  <c:v>-28.252738911273809</c:v>
                </c:pt>
                <c:pt idx="1899">
                  <c:v>-27.746955829392391</c:v>
                </c:pt>
                <c:pt idx="1900">
                  <c:v>-28.371467403895622</c:v>
                </c:pt>
                <c:pt idx="1901">
                  <c:v>-29.026704392874308</c:v>
                </c:pt>
                <c:pt idx="1902">
                  <c:v>-28.517050220828423</c:v>
                </c:pt>
                <c:pt idx="1903">
                  <c:v>-28.130881088551178</c:v>
                </c:pt>
                <c:pt idx="1904">
                  <c:v>-28.917234318933879</c:v>
                </c:pt>
                <c:pt idx="1905">
                  <c:v>-27.792559157557662</c:v>
                </c:pt>
                <c:pt idx="1906">
                  <c:v>-28.509158733168988</c:v>
                </c:pt>
                <c:pt idx="1907">
                  <c:v>-29.015098798911822</c:v>
                </c:pt>
                <c:pt idx="1908">
                  <c:v>-28.052243572620682</c:v>
                </c:pt>
                <c:pt idx="1909">
                  <c:v>-27.53928118299973</c:v>
                </c:pt>
                <c:pt idx="1910">
                  <c:v>-27.01053502205832</c:v>
                </c:pt>
                <c:pt idx="1911">
                  <c:v>-28.008567850612963</c:v>
                </c:pt>
                <c:pt idx="1912">
                  <c:v>-28.535149654751876</c:v>
                </c:pt>
                <c:pt idx="1913">
                  <c:v>-28.045208242902845</c:v>
                </c:pt>
                <c:pt idx="1914">
                  <c:v>-27.265577493291858</c:v>
                </c:pt>
                <c:pt idx="1915">
                  <c:v>-28.345069625494034</c:v>
                </c:pt>
                <c:pt idx="1916">
                  <c:v>-28.581560360933508</c:v>
                </c:pt>
                <c:pt idx="1917">
                  <c:v>-26.702274319555727</c:v>
                </c:pt>
                <c:pt idx="1918">
                  <c:v>-27.30786542360147</c:v>
                </c:pt>
                <c:pt idx="1919">
                  <c:v>-28.977012607632787</c:v>
                </c:pt>
                <c:pt idx="1920">
                  <c:v>-26.303908765720735</c:v>
                </c:pt>
                <c:pt idx="1921">
                  <c:v>-27.54729939898516</c:v>
                </c:pt>
                <c:pt idx="1922">
                  <c:v>-27.031227263339133</c:v>
                </c:pt>
                <c:pt idx="1923">
                  <c:v>-27.151927694265396</c:v>
                </c:pt>
                <c:pt idx="1924">
                  <c:v>-28.272625177256486</c:v>
                </c:pt>
                <c:pt idx="1925">
                  <c:v>-28.00293135209813</c:v>
                </c:pt>
                <c:pt idx="1926">
                  <c:v>-28.268657129815438</c:v>
                </c:pt>
                <c:pt idx="1927">
                  <c:v>-27.11889658668224</c:v>
                </c:pt>
                <c:pt idx="1928">
                  <c:v>-28.383605052115854</c:v>
                </c:pt>
                <c:pt idx="1929">
                  <c:v>-26.358587113416434</c:v>
                </c:pt>
                <c:pt idx="1930">
                  <c:v>-27.214619680332362</c:v>
                </c:pt>
                <c:pt idx="1931">
                  <c:v>-28.233635481406054</c:v>
                </c:pt>
                <c:pt idx="1932">
                  <c:v>-27.965966145232414</c:v>
                </c:pt>
                <c:pt idx="1933">
                  <c:v>-29.109703317431013</c:v>
                </c:pt>
                <c:pt idx="1934">
                  <c:v>-28.473010130020157</c:v>
                </c:pt>
                <c:pt idx="1935">
                  <c:v>-27.205324776664384</c:v>
                </c:pt>
                <c:pt idx="1936">
                  <c:v>-28.739465468383059</c:v>
                </c:pt>
                <c:pt idx="1937">
                  <c:v>-28.251562766833558</c:v>
                </c:pt>
                <c:pt idx="1938">
                  <c:v>-28.004252962138708</c:v>
                </c:pt>
                <c:pt idx="1939">
                  <c:v>-28.00226544139241</c:v>
                </c:pt>
                <c:pt idx="1940">
                  <c:v>-26.973129051622891</c:v>
                </c:pt>
                <c:pt idx="1941">
                  <c:v>-27.948089521652946</c:v>
                </c:pt>
                <c:pt idx="1942">
                  <c:v>-28.068751559411794</c:v>
                </c:pt>
                <c:pt idx="1943">
                  <c:v>-29.480229674446491</c:v>
                </c:pt>
                <c:pt idx="1944">
                  <c:v>-26.597231333724267</c:v>
                </c:pt>
                <c:pt idx="1945">
                  <c:v>-25.960570052516232</c:v>
                </c:pt>
                <c:pt idx="1946">
                  <c:v>-27.570229358029792</c:v>
                </c:pt>
                <c:pt idx="1947">
                  <c:v>-28.324539380760143</c:v>
                </c:pt>
                <c:pt idx="1948">
                  <c:v>-28.322553992230496</c:v>
                </c:pt>
                <c:pt idx="1949">
                  <c:v>-28.832602733496969</c:v>
                </c:pt>
                <c:pt idx="1950">
                  <c:v>-29.343675705497844</c:v>
                </c:pt>
                <c:pt idx="1951">
                  <c:v>-28.002960380951663</c:v>
                </c:pt>
                <c:pt idx="1952">
                  <c:v>-27.911642451553234</c:v>
                </c:pt>
                <c:pt idx="1953">
                  <c:v>-27.824446188489674</c:v>
                </c:pt>
                <c:pt idx="1954">
                  <c:v>-27.42587164498218</c:v>
                </c:pt>
                <c:pt idx="1955">
                  <c:v>-28.606374486188543</c:v>
                </c:pt>
                <c:pt idx="1956">
                  <c:v>-27.782817114831232</c:v>
                </c:pt>
                <c:pt idx="1957">
                  <c:v>-27.517041736052306</c:v>
                </c:pt>
                <c:pt idx="1958">
                  <c:v>-26.865020755514706</c:v>
                </c:pt>
                <c:pt idx="1959">
                  <c:v>-27.267980587827878</c:v>
                </c:pt>
                <c:pt idx="1960">
                  <c:v>-26.334613545749562</c:v>
                </c:pt>
                <c:pt idx="1961">
                  <c:v>-26.736535518783967</c:v>
                </c:pt>
                <c:pt idx="1962">
                  <c:v>-26.208094439934939</c:v>
                </c:pt>
                <c:pt idx="1963">
                  <c:v>-27.925841356035562</c:v>
                </c:pt>
                <c:pt idx="1964">
                  <c:v>-27.522061945162022</c:v>
                </c:pt>
                <c:pt idx="1965">
                  <c:v>-26.99673343741506</c:v>
                </c:pt>
                <c:pt idx="1966">
                  <c:v>-26.951142404237544</c:v>
                </c:pt>
                <c:pt idx="1967">
                  <c:v>-27.428903843666376</c:v>
                </c:pt>
                <c:pt idx="1968">
                  <c:v>-26.662480215249161</c:v>
                </c:pt>
                <c:pt idx="1969">
                  <c:v>-26.264909089182765</c:v>
                </c:pt>
                <c:pt idx="1970">
                  <c:v>-27.630759304275671</c:v>
                </c:pt>
                <c:pt idx="1971">
                  <c:v>-28.146974792586661</c:v>
                </c:pt>
                <c:pt idx="1972">
                  <c:v>-28.664218622307999</c:v>
                </c:pt>
                <c:pt idx="1973">
                  <c:v>-28.294449676740442</c:v>
                </c:pt>
                <c:pt idx="1974">
                  <c:v>-27.650641243721111</c:v>
                </c:pt>
                <c:pt idx="1975">
                  <c:v>-25.974541808534013</c:v>
                </c:pt>
                <c:pt idx="1976">
                  <c:v>-27.217777456365184</c:v>
                </c:pt>
                <c:pt idx="1977">
                  <c:v>-27.338405359746503</c:v>
                </c:pt>
                <c:pt idx="1978">
                  <c:v>-27.821323665979435</c:v>
                </c:pt>
                <c:pt idx="1979">
                  <c:v>-27.305273851634411</c:v>
                </c:pt>
                <c:pt idx="1980">
                  <c:v>-26.278245184719708</c:v>
                </c:pt>
                <c:pt idx="1981">
                  <c:v>-26.521459123428031</c:v>
                </c:pt>
                <c:pt idx="1982">
                  <c:v>-28.303804071827471</c:v>
                </c:pt>
                <c:pt idx="1983">
                  <c:v>-27.179228947376032</c:v>
                </c:pt>
                <c:pt idx="1984">
                  <c:v>-28.177249197320634</c:v>
                </c:pt>
                <c:pt idx="1985">
                  <c:v>-27.812961806286694</c:v>
                </c:pt>
                <c:pt idx="1986">
                  <c:v>-26.536627338316066</c:v>
                </c:pt>
                <c:pt idx="1987">
                  <c:v>-27.171309814756569</c:v>
                </c:pt>
                <c:pt idx="1988">
                  <c:v>-26.777844243617437</c:v>
                </c:pt>
                <c:pt idx="1989">
                  <c:v>-27.682451143605249</c:v>
                </c:pt>
                <c:pt idx="1990">
                  <c:v>-28.074019192172273</c:v>
                </c:pt>
                <c:pt idx="1991">
                  <c:v>-28.194620184559426</c:v>
                </c:pt>
                <c:pt idx="1992">
                  <c:v>-27.67651063109497</c:v>
                </c:pt>
                <c:pt idx="1993">
                  <c:v>-27.674530416114976</c:v>
                </c:pt>
                <c:pt idx="1994">
                  <c:v>-26.643379885057584</c:v>
                </c:pt>
                <c:pt idx="1995">
                  <c:v>-27.793145595775059</c:v>
                </c:pt>
                <c:pt idx="1996">
                  <c:v>-27.398640355501811</c:v>
                </c:pt>
                <c:pt idx="1997">
                  <c:v>-26.882587439882627</c:v>
                </c:pt>
                <c:pt idx="1998">
                  <c:v>-26.758032819067012</c:v>
                </c:pt>
                <c:pt idx="1999">
                  <c:v>-27.001192461596474</c:v>
                </c:pt>
                <c:pt idx="2000">
                  <c:v>-26.486165936516954</c:v>
                </c:pt>
                <c:pt idx="2001">
                  <c:v>-28.388725335616982</c:v>
                </c:pt>
                <c:pt idx="2002">
                  <c:v>-27.264176092530761</c:v>
                </c:pt>
                <c:pt idx="2003">
                  <c:v>-27.384759172900885</c:v>
                </c:pt>
                <c:pt idx="2004">
                  <c:v>-27.897871654358823</c:v>
                </c:pt>
                <c:pt idx="2005">
                  <c:v>-27.806603726825415</c:v>
                </c:pt>
                <c:pt idx="2006">
                  <c:v>-26.842008614313272</c:v>
                </c:pt>
                <c:pt idx="2007">
                  <c:v>-27.962572843478483</c:v>
                </c:pt>
                <c:pt idx="2008">
                  <c:v>-26.838042736691932</c:v>
                </c:pt>
                <c:pt idx="2009">
                  <c:v>-26.281522438711363</c:v>
                </c:pt>
                <c:pt idx="2010">
                  <c:v>-27.192323469757866</c:v>
                </c:pt>
                <c:pt idx="2011">
                  <c:v>-26.672160240763333</c:v>
                </c:pt>
                <c:pt idx="2012">
                  <c:v>-26.153026162592141</c:v>
                </c:pt>
                <c:pt idx="2013">
                  <c:v>-26.54565251934946</c:v>
                </c:pt>
                <c:pt idx="2014">
                  <c:v>-26.149064319245554</c:v>
                </c:pt>
                <c:pt idx="2015">
                  <c:v>-27.419150593600534</c:v>
                </c:pt>
                <c:pt idx="2016">
                  <c:v>-26.90001557132382</c:v>
                </c:pt>
                <c:pt idx="2017">
                  <c:v>-26.381911630518516</c:v>
                </c:pt>
                <c:pt idx="2018">
                  <c:v>-27.413215640738599</c:v>
                </c:pt>
                <c:pt idx="2019">
                  <c:v>-26.255415364030341</c:v>
                </c:pt>
                <c:pt idx="2020">
                  <c:v>-27.804913181535085</c:v>
                </c:pt>
                <c:pt idx="2021">
                  <c:v>-27.68040560128884</c:v>
                </c:pt>
                <c:pt idx="2022">
                  <c:v>-26.678429867007253</c:v>
                </c:pt>
                <c:pt idx="2023">
                  <c:v>-26.431399302289719</c:v>
                </c:pt>
                <c:pt idx="2024">
                  <c:v>-26.184374774077696</c:v>
                </c:pt>
                <c:pt idx="2025">
                  <c:v>-26.059880525490371</c:v>
                </c:pt>
                <c:pt idx="2026">
                  <c:v>-26.180434844711272</c:v>
                </c:pt>
                <c:pt idx="2027">
                  <c:v>-26.178464847071155</c:v>
                </c:pt>
                <c:pt idx="2028">
                  <c:v>-27.176494827464012</c:v>
                </c:pt>
                <c:pt idx="2029">
                  <c:v>-27.542080449731657</c:v>
                </c:pt>
                <c:pt idx="2030">
                  <c:v>-27.417588855021677</c:v>
                </c:pt>
                <c:pt idx="2031">
                  <c:v>-27.660647266984597</c:v>
                </c:pt>
                <c:pt idx="2032">
                  <c:v>-27.17789321903274</c:v>
                </c:pt>
                <c:pt idx="2033">
                  <c:v>-28.217455598798551</c:v>
                </c:pt>
                <c:pt idx="2034">
                  <c:v>-27.370325047925689</c:v>
                </c:pt>
                <c:pt idx="2035">
                  <c:v>-26.368352617212622</c:v>
                </c:pt>
                <c:pt idx="2036">
                  <c:v>-27.488867176395615</c:v>
                </c:pt>
                <c:pt idx="2037">
                  <c:v>-26.486893239906749</c:v>
                </c:pt>
                <c:pt idx="2038">
                  <c:v>-26.840100045960753</c:v>
                </c:pt>
                <c:pt idx="2039">
                  <c:v>-26.796559658099795</c:v>
                </c:pt>
                <c:pt idx="2040">
                  <c:v>-26.879663233787142</c:v>
                </c:pt>
                <c:pt idx="2041">
                  <c:v>-27.122698909085557</c:v>
                </c:pt>
                <c:pt idx="2042">
                  <c:v>-27.848578431973692</c:v>
                </c:pt>
                <c:pt idx="2043">
                  <c:v>-27.881930902200111</c:v>
                </c:pt>
                <c:pt idx="2044">
                  <c:v>-28.318193825022718</c:v>
                </c:pt>
                <c:pt idx="2045">
                  <c:v>-28.59357493330026</c:v>
                </c:pt>
                <c:pt idx="2046">
                  <c:v>-27.591599336693434</c:v>
                </c:pt>
                <c:pt idx="2047">
                  <c:v>-27.067303300354979</c:v>
                </c:pt>
                <c:pt idx="2048">
                  <c:v>-28.065327839940437</c:v>
                </c:pt>
                <c:pt idx="2049">
                  <c:v>-27.818403113321438</c:v>
                </c:pt>
                <c:pt idx="2050">
                  <c:v>-27.295131567579119</c:v>
                </c:pt>
                <c:pt idx="2051">
                  <c:v>-27.170681857537602</c:v>
                </c:pt>
                <c:pt idx="2052">
                  <c:v>-27.046235135448114</c:v>
                </c:pt>
                <c:pt idx="2053">
                  <c:v>-27.166739896158106</c:v>
                </c:pt>
                <c:pt idx="2054">
                  <c:v>-28.164768882472345</c:v>
                </c:pt>
                <c:pt idx="2055">
                  <c:v>-26.642529231609842</c:v>
                </c:pt>
                <c:pt idx="2056">
                  <c:v>-27.007983349993992</c:v>
                </c:pt>
                <c:pt idx="2057">
                  <c:v>-27.091081137654328</c:v>
                </c:pt>
                <c:pt idx="2058">
                  <c:v>-26.449471568642366</c:v>
                </c:pt>
                <c:pt idx="2059">
                  <c:v>-28.579051066884858</c:v>
                </c:pt>
                <c:pt idx="2060">
                  <c:v>-27.504368970469841</c:v>
                </c:pt>
                <c:pt idx="2061">
                  <c:v>-28.311436822667019</c:v>
                </c:pt>
                <c:pt idx="2062">
                  <c:v>-27.659577862767946</c:v>
                </c:pt>
                <c:pt idx="2063">
                  <c:v>-27.780014774831216</c:v>
                </c:pt>
                <c:pt idx="2064">
                  <c:v>-27.201823457134196</c:v>
                </c:pt>
                <c:pt idx="2065">
                  <c:v>-26.739306877791023</c:v>
                </c:pt>
                <c:pt idx="2066">
                  <c:v>-27.508539545835447</c:v>
                </c:pt>
                <c:pt idx="2067">
                  <c:v>-27.439994994033441</c:v>
                </c:pt>
                <c:pt idx="2068">
                  <c:v>-26.664777524121746</c:v>
                </c:pt>
                <c:pt idx="2069">
                  <c:v>-27.135361514797296</c:v>
                </c:pt>
                <c:pt idx="2070">
                  <c:v>-26.60697377996803</c:v>
                </c:pt>
                <c:pt idx="2071">
                  <c:v>-27.253798973379162</c:v>
                </c:pt>
                <c:pt idx="2072">
                  <c:v>-27.837162976689797</c:v>
                </c:pt>
                <c:pt idx="2073">
                  <c:v>-27.55208892624978</c:v>
                </c:pt>
                <c:pt idx="2074">
                  <c:v>-26.772887610366524</c:v>
                </c:pt>
                <c:pt idx="2075">
                  <c:v>-26.64856877576949</c:v>
                </c:pt>
                <c:pt idx="2076">
                  <c:v>-26.646587063087281</c:v>
                </c:pt>
                <c:pt idx="2077">
                  <c:v>-26.011604647767854</c:v>
                </c:pt>
                <c:pt idx="2078">
                  <c:v>-27.254283538166419</c:v>
                </c:pt>
                <c:pt idx="2079">
                  <c:v>-26.662488267261324</c:v>
                </c:pt>
                <c:pt idx="2080">
                  <c:v>-26.782815832465531</c:v>
                </c:pt>
                <c:pt idx="2081">
                  <c:v>-28.262230376413754</c:v>
                </c:pt>
                <c:pt idx="2082">
                  <c:v>-27.893453334087098</c:v>
                </c:pt>
                <c:pt idx="2083">
                  <c:v>-26.965839762520773</c:v>
                </c:pt>
                <c:pt idx="2084">
                  <c:v>-26.426158718107217</c:v>
                </c:pt>
                <c:pt idx="2085">
                  <c:v>-26.256192353475853</c:v>
                </c:pt>
                <c:pt idx="2086">
                  <c:v>-25.793999249345688</c:v>
                </c:pt>
                <c:pt idx="2087">
                  <c:v>-25.792018646682664</c:v>
                </c:pt>
                <c:pt idx="2088">
                  <c:v>-26.372447130140245</c:v>
                </c:pt>
                <c:pt idx="2089">
                  <c:v>-28.076154233827765</c:v>
                </c:pt>
                <c:pt idx="2090">
                  <c:v>-27.074169127303321</c:v>
                </c:pt>
                <c:pt idx="2091">
                  <c:v>-26.366500643838663</c:v>
                </c:pt>
                <c:pt idx="2092">
                  <c:v>-26.364518437558218</c:v>
                </c:pt>
                <c:pt idx="2093">
                  <c:v>-25.701585339409576</c:v>
                </c:pt>
                <c:pt idx="2094">
                  <c:v>-26.482742451751619</c:v>
                </c:pt>
                <c:pt idx="2095">
                  <c:v>-28.020505847190179</c:v>
                </c:pt>
                <c:pt idx="2096">
                  <c:v>-27.223211808446649</c:v>
                </c:pt>
                <c:pt idx="2097">
                  <c:v>-28.008222871115322</c:v>
                </c:pt>
                <c:pt idx="2098">
                  <c:v>-26.639940452767405</c:v>
                </c:pt>
                <c:pt idx="2099">
                  <c:v>-27.461495717329854</c:v>
                </c:pt>
                <c:pt idx="2100">
                  <c:v>-26.969867048961532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-24.776562409428152</c:v>
                </c:pt>
                <c:pt idx="2117">
                  <c:v>-24.60079307147862</c:v>
                </c:pt>
                <c:pt idx="2118">
                  <c:v>-24.207698016229187</c:v>
                </c:pt>
                <c:pt idx="2119">
                  <c:v>-23.955533116879451</c:v>
                </c:pt>
                <c:pt idx="2120">
                  <c:v>-24.71505046962011</c:v>
                </c:pt>
                <c:pt idx="2121">
                  <c:v>-23.487750685909305</c:v>
                </c:pt>
                <c:pt idx="2122">
                  <c:v>-23.579928438408388</c:v>
                </c:pt>
                <c:pt idx="2123">
                  <c:v>-23.69279285497214</c:v>
                </c:pt>
                <c:pt idx="2124">
                  <c:v>-24.05216206213845</c:v>
                </c:pt>
                <c:pt idx="2125">
                  <c:v>-22.823754530471888</c:v>
                </c:pt>
                <c:pt idx="2126">
                  <c:v>-23.912501639264519</c:v>
                </c:pt>
                <c:pt idx="2127">
                  <c:v>-24.308580253431501</c:v>
                </c:pt>
                <c:pt idx="2128">
                  <c:v>-24.425556457647872</c:v>
                </c:pt>
                <c:pt idx="2129">
                  <c:v>-23.843130348980594</c:v>
                </c:pt>
                <c:pt idx="2130">
                  <c:v>-25.287651094111425</c:v>
                </c:pt>
                <c:pt idx="2131">
                  <c:v>-24.720062798786785</c:v>
                </c:pt>
                <c:pt idx="2132">
                  <c:v>-25.321891892052918</c:v>
                </c:pt>
                <c:pt idx="2133">
                  <c:v>-25.319879867436612</c:v>
                </c:pt>
                <c:pt idx="2134">
                  <c:v>-25.777336138897226</c:v>
                </c:pt>
                <c:pt idx="2135">
                  <c:v>-24.281038140637975</c:v>
                </c:pt>
                <c:pt idx="2136">
                  <c:v>-24.703573392777798</c:v>
                </c:pt>
                <c:pt idx="2137">
                  <c:v>-26.869923992628173</c:v>
                </c:pt>
                <c:pt idx="2138">
                  <c:v>-25.899893541798519</c:v>
                </c:pt>
                <c:pt idx="2139">
                  <c:v>-21.619139794098373</c:v>
                </c:pt>
                <c:pt idx="2140">
                  <c:v>-24.931908341037342</c:v>
                </c:pt>
                <c:pt idx="2141">
                  <c:v>-23.232861733162281</c:v>
                </c:pt>
                <c:pt idx="2142">
                  <c:v>-24.563764862086828</c:v>
                </c:pt>
                <c:pt idx="2143">
                  <c:v>-25.92005355155743</c:v>
                </c:pt>
                <c:pt idx="2144">
                  <c:v>-23.989071387644799</c:v>
                </c:pt>
                <c:pt idx="2145">
                  <c:v>-26.089179948124183</c:v>
                </c:pt>
                <c:pt idx="2146">
                  <c:v>-25.273920389092382</c:v>
                </c:pt>
                <c:pt idx="2147">
                  <c:v>-23.488991472618181</c:v>
                </c:pt>
                <c:pt idx="2148">
                  <c:v>-25.901036875286081</c:v>
                </c:pt>
                <c:pt idx="2149">
                  <c:v>-23.68497790397123</c:v>
                </c:pt>
                <c:pt idx="2150">
                  <c:v>-23.141131337299157</c:v>
                </c:pt>
                <c:pt idx="2151">
                  <c:v>-23.408109573576439</c:v>
                </c:pt>
                <c:pt idx="2152">
                  <c:v>-25.614561534571294</c:v>
                </c:pt>
                <c:pt idx="2153">
                  <c:v>-25.519138320620186</c:v>
                </c:pt>
                <c:pt idx="2154">
                  <c:v>-21.458447135169081</c:v>
                </c:pt>
                <c:pt idx="2155">
                  <c:v>-23.812959640971712</c:v>
                </c:pt>
                <c:pt idx="2156">
                  <c:v>-25.642905973706547</c:v>
                </c:pt>
                <c:pt idx="2157">
                  <c:v>-24.39307009609638</c:v>
                </c:pt>
                <c:pt idx="2158">
                  <c:v>-24.153696852564281</c:v>
                </c:pt>
                <c:pt idx="2159">
                  <c:v>-22.914344442883703</c:v>
                </c:pt>
                <c:pt idx="2160">
                  <c:v>-24.861567468556132</c:v>
                </c:pt>
                <c:pt idx="2161">
                  <c:v>-23.385083030067108</c:v>
                </c:pt>
                <c:pt idx="2162">
                  <c:v>-24.200584766116663</c:v>
                </c:pt>
                <c:pt idx="2163">
                  <c:v>-23.906381245014927</c:v>
                </c:pt>
                <c:pt idx="2164">
                  <c:v>-26.021906455093813</c:v>
                </c:pt>
                <c:pt idx="2165">
                  <c:v>-23.664413981123289</c:v>
                </c:pt>
                <c:pt idx="2166">
                  <c:v>-23.551913843659349</c:v>
                </c:pt>
                <c:pt idx="2167">
                  <c:v>-22.958577305734252</c:v>
                </c:pt>
                <c:pt idx="2168">
                  <c:v>-24.010971387513564</c:v>
                </c:pt>
                <c:pt idx="2169">
                  <c:v>-23.836228154745186</c:v>
                </c:pt>
                <c:pt idx="2170">
                  <c:v>-23.834240308399785</c:v>
                </c:pt>
                <c:pt idx="2171">
                  <c:v>-24.134335864769128</c:v>
                </c:pt>
                <c:pt idx="2172">
                  <c:v>-21.176590115483123</c:v>
                </c:pt>
                <c:pt idx="2173">
                  <c:v>-22.119460002246342</c:v>
                </c:pt>
                <c:pt idx="2174">
                  <c:v>-23.869566913446761</c:v>
                </c:pt>
                <c:pt idx="2175">
                  <c:v>-21.680192683649693</c:v>
                </c:pt>
                <c:pt idx="2176">
                  <c:v>-22.822296280206501</c:v>
                </c:pt>
                <c:pt idx="2177">
                  <c:v>-24.53003778706443</c:v>
                </c:pt>
                <c:pt idx="2178">
                  <c:v>-24.528048922010385</c:v>
                </c:pt>
                <c:pt idx="2179">
                  <c:v>-22.424326698214827</c:v>
                </c:pt>
                <c:pt idx="2180">
                  <c:v>-23.927652120378298</c:v>
                </c:pt>
                <c:pt idx="2181">
                  <c:v>-22.133749431110118</c:v>
                </c:pt>
                <c:pt idx="2182">
                  <c:v>-24.241057805401397</c:v>
                </c:pt>
                <c:pt idx="2183">
                  <c:v>-22.840341382523548</c:v>
                </c:pt>
                <c:pt idx="2184">
                  <c:v>-21.967652320015986</c:v>
                </c:pt>
                <c:pt idx="2185">
                  <c:v>-21.36816496928077</c:v>
                </c:pt>
                <c:pt idx="2186">
                  <c:v>-24.397275441468992</c:v>
                </c:pt>
                <c:pt idx="2187">
                  <c:v>-22.644634187447991</c:v>
                </c:pt>
                <c:pt idx="2188">
                  <c:v>-22.996995001166397</c:v>
                </c:pt>
                <c:pt idx="2189">
                  <c:v>-23.926197989091634</c:v>
                </c:pt>
                <c:pt idx="2190">
                  <c:v>-23.45056077422305</c:v>
                </c:pt>
                <c:pt idx="2191">
                  <c:v>-23.26780561960004</c:v>
                </c:pt>
                <c:pt idx="2192">
                  <c:v>-23.79543133036259</c:v>
                </c:pt>
                <c:pt idx="2193">
                  <c:v>-25.036449075410019</c:v>
                </c:pt>
                <c:pt idx="2194">
                  <c:v>-23.31749444046909</c:v>
                </c:pt>
                <c:pt idx="2195">
                  <c:v>-24.378223327375053</c:v>
                </c:pt>
                <c:pt idx="2196">
                  <c:v>-24.550446775335331</c:v>
                </c:pt>
                <c:pt idx="2197">
                  <c:v>-24.548444993583871</c:v>
                </c:pt>
                <c:pt idx="2198">
                  <c:v>-24.195604972028377</c:v>
                </c:pt>
                <c:pt idx="2199">
                  <c:v>-23.837997719225314</c:v>
                </c:pt>
                <c:pt idx="2200">
                  <c:v>-25.484600582055464</c:v>
                </c:pt>
                <c:pt idx="2201">
                  <c:v>-22.779731435802205</c:v>
                </c:pt>
                <c:pt idx="2202">
                  <c:v>-25.12736303786096</c:v>
                </c:pt>
                <c:pt idx="2203">
                  <c:v>-23.360267512083738</c:v>
                </c:pt>
                <c:pt idx="2204">
                  <c:v>-23.004954099437782</c:v>
                </c:pt>
                <c:pt idx="2205">
                  <c:v>-24.474612496435839</c:v>
                </c:pt>
                <c:pt idx="2206">
                  <c:v>-22.472614812529173</c:v>
                </c:pt>
                <c:pt idx="2207">
                  <c:v>-23.653773238858776</c:v>
                </c:pt>
                <c:pt idx="2208">
                  <c:v>-23.363026220582469</c:v>
                </c:pt>
                <c:pt idx="2209">
                  <c:v>-24.361028984294535</c:v>
                </c:pt>
                <c:pt idx="2210">
                  <c:v>-24.35903172583312</c:v>
                </c:pt>
                <c:pt idx="2211">
                  <c:v>-23.238884704507655</c:v>
                </c:pt>
                <c:pt idx="2212">
                  <c:v>-24.544136590769085</c:v>
                </c:pt>
                <c:pt idx="2213">
                  <c:v>-23.523590554063048</c:v>
                </c:pt>
                <c:pt idx="2214">
                  <c:v>-25.658169037291373</c:v>
                </c:pt>
                <c:pt idx="2215">
                  <c:v>-23.613394356328172</c:v>
                </c:pt>
                <c:pt idx="2216">
                  <c:v>-22.973915027385374</c:v>
                </c:pt>
                <c:pt idx="2217">
                  <c:v>-24.171500126874889</c:v>
                </c:pt>
                <c:pt idx="2218">
                  <c:v>-24.418018935192777</c:v>
                </c:pt>
                <c:pt idx="2219">
                  <c:v>-25.018547695463894</c:v>
                </c:pt>
                <c:pt idx="2220">
                  <c:v>-23.577251889982108</c:v>
                </c:pt>
                <c:pt idx="2221">
                  <c:v>-23.09235277254993</c:v>
                </c:pt>
                <c:pt idx="2222">
                  <c:v>-24.645265770777769</c:v>
                </c:pt>
                <c:pt idx="2223">
                  <c:v>-22.290527708156333</c:v>
                </c:pt>
                <c:pt idx="2224">
                  <c:v>-22.686971071942025</c:v>
                </c:pt>
                <c:pt idx="2225">
                  <c:v>-22.202134148901678</c:v>
                </c:pt>
                <c:pt idx="2226">
                  <c:v>-22.918297859728227</c:v>
                </c:pt>
                <c:pt idx="2227">
                  <c:v>-24.355237437728647</c:v>
                </c:pt>
                <c:pt idx="2228">
                  <c:v>-24.470775109436545</c:v>
                </c:pt>
                <c:pt idx="2229">
                  <c:v>-24.586315206722247</c:v>
                </c:pt>
                <c:pt idx="2230">
                  <c:v>-22.584325736936989</c:v>
                </c:pt>
                <c:pt idx="2231">
                  <c:v>-23.18551652349106</c:v>
                </c:pt>
                <c:pt idx="2232">
                  <c:v>-23.300987545914722</c:v>
                </c:pt>
                <c:pt idx="2233">
                  <c:v>-22.695884629817556</c:v>
                </c:pt>
                <c:pt idx="2234">
                  <c:v>-22.811424927936059</c:v>
                </c:pt>
                <c:pt idx="2235">
                  <c:v>-24.016524005786778</c:v>
                </c:pt>
                <c:pt idx="2236">
                  <c:v>-22.410485667266585</c:v>
                </c:pt>
                <c:pt idx="2237">
                  <c:v>-22.687920207024035</c:v>
                </c:pt>
                <c:pt idx="2238">
                  <c:v>-22.803454355643225</c:v>
                </c:pt>
                <c:pt idx="2239">
                  <c:v>-22.199415413876523</c:v>
                </c:pt>
                <c:pt idx="2240">
                  <c:v>-22.799270619399067</c:v>
                </c:pt>
                <c:pt idx="2241">
                  <c:v>-21.481449977396551</c:v>
                </c:pt>
                <c:pt idx="2242">
                  <c:v>-24.428235644262713</c:v>
                </c:pt>
                <c:pt idx="2243">
                  <c:v>-22.71357741610791</c:v>
                </c:pt>
                <c:pt idx="2244">
                  <c:v>-23.357375184992634</c:v>
                </c:pt>
                <c:pt idx="2245">
                  <c:v>-24.304199648918257</c:v>
                </c:pt>
                <c:pt idx="2246">
                  <c:v>-23.707553696504874</c:v>
                </c:pt>
                <c:pt idx="2247">
                  <c:v>-23.41819209051846</c:v>
                </c:pt>
                <c:pt idx="2248">
                  <c:v>-23.888250723542114</c:v>
                </c:pt>
                <c:pt idx="2249">
                  <c:v>-25.189419608738717</c:v>
                </c:pt>
                <c:pt idx="2250">
                  <c:v>-23.762265068453416</c:v>
                </c:pt>
                <c:pt idx="2251">
                  <c:v>-23.760243439045553</c:v>
                </c:pt>
                <c:pt idx="2252">
                  <c:v>-25.022691839314575</c:v>
                </c:pt>
                <c:pt idx="2253">
                  <c:v>-24.549342012204761</c:v>
                </c:pt>
                <c:pt idx="2254">
                  <c:v>-21.714174518830987</c:v>
                </c:pt>
                <c:pt idx="2255">
                  <c:v>-23.638124658733432</c:v>
                </c:pt>
                <c:pt idx="2256">
                  <c:v>-24.11363292693477</c:v>
                </c:pt>
                <c:pt idx="2257">
                  <c:v>-23.590277825448538</c:v>
                </c:pt>
                <c:pt idx="2258">
                  <c:v>-23.384039033820045</c:v>
                </c:pt>
                <c:pt idx="2259">
                  <c:v>-23.747429908630693</c:v>
                </c:pt>
                <c:pt idx="2260">
                  <c:v>-24.027051168140133</c:v>
                </c:pt>
                <c:pt idx="2261">
                  <c:v>-24.712980123605121</c:v>
                </c:pt>
                <c:pt idx="2262">
                  <c:v>-24.314842839386074</c:v>
                </c:pt>
                <c:pt idx="2263">
                  <c:v>-23.078121555670805</c:v>
                </c:pt>
                <c:pt idx="2264">
                  <c:v>-22.14957098121431</c:v>
                </c:pt>
                <c:pt idx="2265">
                  <c:v>-24.102129554476051</c:v>
                </c:pt>
                <c:pt idx="2266">
                  <c:v>-21.380701302039597</c:v>
                </c:pt>
                <c:pt idx="2267">
                  <c:v>-23.378704164334522</c:v>
                </c:pt>
                <c:pt idx="2268">
                  <c:v>-23.699001037739436</c:v>
                </c:pt>
                <c:pt idx="2269">
                  <c:v>-23.579578121923987</c:v>
                </c:pt>
                <c:pt idx="2270">
                  <c:v>-22.460163747443403</c:v>
                </c:pt>
                <c:pt idx="2271">
                  <c:v>-23.549910816748707</c:v>
                </c:pt>
                <c:pt idx="2272">
                  <c:v>-22.942842083189134</c:v>
                </c:pt>
                <c:pt idx="2273">
                  <c:v>-23.058189174113068</c:v>
                </c:pt>
                <c:pt idx="2274">
                  <c:v>-23.267213142423316</c:v>
                </c:pt>
                <c:pt idx="2275">
                  <c:v>-23.872229399687058</c:v>
                </c:pt>
                <c:pt idx="2276">
                  <c:v>-23.870238521489227</c:v>
                </c:pt>
                <c:pt idx="2277">
                  <c:v>-22.242168695059263</c:v>
                </c:pt>
                <c:pt idx="2278">
                  <c:v>-22.693272807175163</c:v>
                </c:pt>
                <c:pt idx="2279">
                  <c:v>-22.981387805439226</c:v>
                </c:pt>
                <c:pt idx="2280">
                  <c:v>-22.47028500344004</c:v>
                </c:pt>
                <c:pt idx="2281">
                  <c:v>-24.077303149808358</c:v>
                </c:pt>
                <c:pt idx="2282">
                  <c:v>-23.777236255460593</c:v>
                </c:pt>
                <c:pt idx="2283">
                  <c:v>-24.267873995874652</c:v>
                </c:pt>
                <c:pt idx="2284">
                  <c:v>-21.930528347699692</c:v>
                </c:pt>
                <c:pt idx="2285">
                  <c:v>-21.654242942649034</c:v>
                </c:pt>
                <c:pt idx="2286">
                  <c:v>-23.872517654595867</c:v>
                </c:pt>
                <c:pt idx="2287">
                  <c:v>-22.365380586596075</c:v>
                </c:pt>
                <c:pt idx="2288">
                  <c:v>-21.480152033205741</c:v>
                </c:pt>
                <c:pt idx="2289">
                  <c:v>-21.983376183909058</c:v>
                </c:pt>
                <c:pt idx="2290">
                  <c:v>-21.747700457055544</c:v>
                </c:pt>
                <c:pt idx="2291">
                  <c:v>-22.745706690757288</c:v>
                </c:pt>
                <c:pt idx="2292">
                  <c:v>-22.510065804835904</c:v>
                </c:pt>
                <c:pt idx="2293">
                  <c:v>-24.014106936088865</c:v>
                </c:pt>
                <c:pt idx="2294">
                  <c:v>-23.778336348304038</c:v>
                </c:pt>
                <c:pt idx="2295">
                  <c:v>-22.659468528237994</c:v>
                </c:pt>
                <c:pt idx="2296">
                  <c:v>-21.540610105703308</c:v>
                </c:pt>
                <c:pt idx="2297">
                  <c:v>-22.266505772983692</c:v>
                </c:pt>
                <c:pt idx="2298">
                  <c:v>-22.876528430029794</c:v>
                </c:pt>
                <c:pt idx="2299">
                  <c:v>-22.37932681271559</c:v>
                </c:pt>
                <c:pt idx="2300">
                  <c:v>-22.377337420908589</c:v>
                </c:pt>
                <c:pt idx="2301">
                  <c:v>-21.881279469037509</c:v>
                </c:pt>
                <c:pt idx="2302">
                  <c:v>-20.26941237790561</c:v>
                </c:pt>
                <c:pt idx="2303">
                  <c:v>-23.046360411665773</c:v>
                </c:pt>
                <c:pt idx="2304">
                  <c:v>-23.435209496966309</c:v>
                </c:pt>
                <c:pt idx="2305">
                  <c:v>-23.316197125407598</c:v>
                </c:pt>
                <c:pt idx="2306">
                  <c:v>-23.548202318878793</c:v>
                </c:pt>
                <c:pt idx="2307">
                  <c:v>-22.780225670685468</c:v>
                </c:pt>
                <c:pt idx="2308">
                  <c:v>-22.563311842340227</c:v>
                </c:pt>
                <c:pt idx="2309">
                  <c:v>-22.233045008843874</c:v>
                </c:pt>
                <c:pt idx="2310">
                  <c:v>-22.861705025333322</c:v>
                </c:pt>
                <c:pt idx="2311">
                  <c:v>-22.094443344254614</c:v>
                </c:pt>
                <c:pt idx="2312">
                  <c:v>-23.048178794609157</c:v>
                </c:pt>
                <c:pt idx="2313">
                  <c:v>-22.590967162694142</c:v>
                </c:pt>
                <c:pt idx="2314">
                  <c:v>-23.706482444981702</c:v>
                </c:pt>
                <c:pt idx="2315">
                  <c:v>-24.305799548194955</c:v>
                </c:pt>
                <c:pt idx="2316">
                  <c:v>-22.984437063940277</c:v>
                </c:pt>
                <c:pt idx="2317">
                  <c:v>-23.187017424354053</c:v>
                </c:pt>
                <c:pt idx="2318">
                  <c:v>-23.420585394645968</c:v>
                </c:pt>
                <c:pt idx="2319">
                  <c:v>-22.514427693740799</c:v>
                </c:pt>
                <c:pt idx="2320">
                  <c:v>-23.578568518396423</c:v>
                </c:pt>
                <c:pt idx="2321">
                  <c:v>-23.746323752067838</c:v>
                </c:pt>
                <c:pt idx="2322">
                  <c:v>-24.150938258509086</c:v>
                </c:pt>
                <c:pt idx="2323">
                  <c:v>-23.80831692171887</c:v>
                </c:pt>
                <c:pt idx="2324">
                  <c:v>-23.526154042729104</c:v>
                </c:pt>
                <c:pt idx="2325">
                  <c:v>-24.239145334620844</c:v>
                </c:pt>
                <c:pt idx="2326">
                  <c:v>-24.119366222972531</c:v>
                </c:pt>
                <c:pt idx="2327">
                  <c:v>-24.235063537514179</c:v>
                </c:pt>
                <c:pt idx="2328">
                  <c:v>-24.713566121327858</c:v>
                </c:pt>
                <c:pt idx="2329">
                  <c:v>-24.840419614498387</c:v>
                </c:pt>
                <c:pt idx="2330">
                  <c:v>-23.404916345933998</c:v>
                </c:pt>
                <c:pt idx="2331">
                  <c:v>-23.922974705097658</c:v>
                </c:pt>
                <c:pt idx="2332">
                  <c:v>-24.038710727164471</c:v>
                </c:pt>
                <c:pt idx="2333">
                  <c:v>-25.35041035316317</c:v>
                </c:pt>
                <c:pt idx="2334">
                  <c:v>-24.514491851172352</c:v>
                </c:pt>
                <c:pt idx="2335">
                  <c:v>-25.111064404080025</c:v>
                </c:pt>
                <c:pt idx="2336">
                  <c:v>-25.226667859396912</c:v>
                </c:pt>
                <c:pt idx="2337">
                  <c:v>-23.861502852590093</c:v>
                </c:pt>
                <c:pt idx="2338">
                  <c:v>-23.457880401229886</c:v>
                </c:pt>
                <c:pt idx="2339">
                  <c:v>-24.455844517616242</c:v>
                </c:pt>
                <c:pt idx="2340">
                  <c:v>-23.935636321346465</c:v>
                </c:pt>
                <c:pt idx="2341">
                  <c:v>-23.933602675333532</c:v>
                </c:pt>
                <c:pt idx="2342">
                  <c:v>-24.250899820422092</c:v>
                </c:pt>
                <c:pt idx="2343">
                  <c:v>-24.131428904188397</c:v>
                </c:pt>
                <c:pt idx="2344">
                  <c:v>-25.217933539216574</c:v>
                </c:pt>
                <c:pt idx="2345">
                  <c:v>-23.820364647281167</c:v>
                </c:pt>
                <c:pt idx="2346">
                  <c:v>-24.4237801818972</c:v>
                </c:pt>
                <c:pt idx="2347">
                  <c:v>-23.581880056918635</c:v>
                </c:pt>
                <c:pt idx="2348">
                  <c:v>-23.345452207722701</c:v>
                </c:pt>
                <c:pt idx="2349">
                  <c:v>-22.047865280938822</c:v>
                </c:pt>
                <c:pt idx="2350">
                  <c:v>-22.481977066233412</c:v>
                </c:pt>
                <c:pt idx="2351">
                  <c:v>-22.597621031134622</c:v>
                </c:pt>
                <c:pt idx="2352">
                  <c:v>-24.595587127772887</c:v>
                </c:pt>
                <c:pt idx="2353">
                  <c:v>-24.711231331753879</c:v>
                </c:pt>
                <c:pt idx="2354">
                  <c:v>-23.709195868319512</c:v>
                </c:pt>
                <c:pt idx="2355">
                  <c:v>-23.917291680228118</c:v>
                </c:pt>
                <c:pt idx="2356">
                  <c:v>-22.718278416275098</c:v>
                </c:pt>
                <c:pt idx="2357">
                  <c:v>-23.209916513769713</c:v>
                </c:pt>
                <c:pt idx="2358">
                  <c:v>-22.702692424989436</c:v>
                </c:pt>
                <c:pt idx="2359">
                  <c:v>-22.244894323342123</c:v>
                </c:pt>
                <c:pt idx="2360">
                  <c:v>-21.919268923484196</c:v>
                </c:pt>
                <c:pt idx="2361">
                  <c:v>-24.011506946283589</c:v>
                </c:pt>
                <c:pt idx="2362">
                  <c:v>-23.051529454644879</c:v>
                </c:pt>
                <c:pt idx="2363">
                  <c:v>-23.539243153260031</c:v>
                </c:pt>
                <c:pt idx="2364">
                  <c:v>-23.207293700736955</c:v>
                </c:pt>
                <c:pt idx="2365">
                  <c:v>-22.483049838088846</c:v>
                </c:pt>
                <c:pt idx="2366">
                  <c:v>-24.140965162401699</c:v>
                </c:pt>
                <c:pt idx="2367">
                  <c:v>-22.063032351342372</c:v>
                </c:pt>
                <c:pt idx="2368">
                  <c:v>-23.805096598231103</c:v>
                </c:pt>
                <c:pt idx="2369">
                  <c:v>-23.803058898225572</c:v>
                </c:pt>
                <c:pt idx="2370">
                  <c:v>-24.152303909138936</c:v>
                </c:pt>
                <c:pt idx="2371">
                  <c:v>-24.033163175085065</c:v>
                </c:pt>
                <c:pt idx="2372">
                  <c:v>-23.596579119074704</c:v>
                </c:pt>
                <c:pt idx="2373">
                  <c:v>-24.203068540348795</c:v>
                </c:pt>
                <c:pt idx="2374">
                  <c:v>-22.475526176083804</c:v>
                </c:pt>
                <c:pt idx="2375">
                  <c:v>-22.356525831089129</c:v>
                </c:pt>
                <c:pt idx="2376">
                  <c:v>-23.846283125189075</c:v>
                </c:pt>
                <c:pt idx="2377">
                  <c:v>-23.844244804878144</c:v>
                </c:pt>
                <c:pt idx="2378">
                  <c:v>-24.751231103538885</c:v>
                </c:pt>
                <c:pt idx="2379">
                  <c:v>-23.25588377546319</c:v>
                </c:pt>
                <c:pt idx="2380">
                  <c:v>-22.708402429407215</c:v>
                </c:pt>
                <c:pt idx="2381">
                  <c:v>-21.61955886557098</c:v>
                </c:pt>
                <c:pt idx="2382">
                  <c:v>-22.73453066968159</c:v>
                </c:pt>
                <c:pt idx="2383">
                  <c:v>-23.849505204046181</c:v>
                </c:pt>
                <c:pt idx="2384">
                  <c:v>-23.730447199943228</c:v>
                </c:pt>
                <c:pt idx="2385">
                  <c:v>-22.603690785192157</c:v>
                </c:pt>
                <c:pt idx="2386">
                  <c:v>-23.045314673681787</c:v>
                </c:pt>
                <c:pt idx="2387">
                  <c:v>-22.649319512961483</c:v>
                </c:pt>
                <c:pt idx="2388">
                  <c:v>-22.471274132502003</c:v>
                </c:pt>
                <c:pt idx="2389">
                  <c:v>-21.687866384694644</c:v>
                </c:pt>
                <c:pt idx="2390">
                  <c:v>-23.037164821677834</c:v>
                </c:pt>
                <c:pt idx="2391">
                  <c:v>-23.758223819537307</c:v>
                </c:pt>
                <c:pt idx="2392">
                  <c:v>-23.971069644918316</c:v>
                </c:pt>
                <c:pt idx="2393">
                  <c:v>-23.127152533666049</c:v>
                </c:pt>
                <c:pt idx="2394">
                  <c:v>-22.657295392845299</c:v>
                </c:pt>
                <c:pt idx="2395">
                  <c:v>-24.223388814309146</c:v>
                </c:pt>
                <c:pt idx="2396">
                  <c:v>-22.962923465671338</c:v>
                </c:pt>
                <c:pt idx="2397">
                  <c:v>-23.194706528829556</c:v>
                </c:pt>
                <c:pt idx="2398">
                  <c:v>-24.567760880917376</c:v>
                </c:pt>
                <c:pt idx="2399">
                  <c:v>-24.815329753152582</c:v>
                </c:pt>
                <c:pt idx="2400">
                  <c:v>-19.754269584835129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-18.608521897976971</c:v>
                </c:pt>
                <c:pt idx="2417">
                  <c:v>-20.560888011176758</c:v>
                </c:pt>
                <c:pt idx="2418">
                  <c:v>-17.809341608477553</c:v>
                </c:pt>
                <c:pt idx="2419">
                  <c:v>-20.105676833928555</c:v>
                </c:pt>
                <c:pt idx="2420">
                  <c:v>-18.743017083885206</c:v>
                </c:pt>
                <c:pt idx="2421">
                  <c:v>-18.707827064789853</c:v>
                </c:pt>
                <c:pt idx="2422">
                  <c:v>-18.616192613138992</c:v>
                </c:pt>
                <c:pt idx="2423">
                  <c:v>-19.144824786041681</c:v>
                </c:pt>
                <c:pt idx="2424">
                  <c:v>-19.786703701354782</c:v>
                </c:pt>
                <c:pt idx="2425">
                  <c:v>-20.140715906256446</c:v>
                </c:pt>
                <c:pt idx="2426">
                  <c:v>-19.045798931222635</c:v>
                </c:pt>
                <c:pt idx="2427">
                  <c:v>-20.568534072345756</c:v>
                </c:pt>
                <c:pt idx="2428">
                  <c:v>-20.047087712795474</c:v>
                </c:pt>
                <c:pt idx="2429">
                  <c:v>-21.981126312327433</c:v>
                </c:pt>
                <c:pt idx="2430">
                  <c:v>-20.720646382236737</c:v>
                </c:pt>
                <c:pt idx="2431">
                  <c:v>-21.863802519071214</c:v>
                </c:pt>
                <c:pt idx="2432">
                  <c:v>-24.390802215463737</c:v>
                </c:pt>
                <c:pt idx="2433">
                  <c:v>-24.162563071800832</c:v>
                </c:pt>
                <c:pt idx="2434">
                  <c:v>-21.8181282147616</c:v>
                </c:pt>
                <c:pt idx="2435">
                  <c:v>-18.567282908891684</c:v>
                </c:pt>
                <c:pt idx="2436">
                  <c:v>-20.950819462791515</c:v>
                </c:pt>
                <c:pt idx="2437">
                  <c:v>-19.180969803875996</c:v>
                </c:pt>
                <c:pt idx="2438">
                  <c:v>-19.292023492453154</c:v>
                </c:pt>
                <c:pt idx="2439">
                  <c:v>-21.03320976968098</c:v>
                </c:pt>
                <c:pt idx="2440">
                  <c:v>-19.531498160029514</c:v>
                </c:pt>
                <c:pt idx="2441">
                  <c:v>-21.744018946347751</c:v>
                </c:pt>
                <c:pt idx="2442">
                  <c:v>-19.576134626405292</c:v>
                </c:pt>
                <c:pt idx="2443">
                  <c:v>-20.574063842134819</c:v>
                </c:pt>
                <c:pt idx="2444">
                  <c:v>-21.435901949923391</c:v>
                </c:pt>
                <c:pt idx="2445">
                  <c:v>-18.270544823360979</c:v>
                </c:pt>
                <c:pt idx="2446">
                  <c:v>-19.544375901752574</c:v>
                </c:pt>
                <c:pt idx="2447">
                  <c:v>-20.709538762552256</c:v>
                </c:pt>
                <c:pt idx="2448">
                  <c:v>-18.370225889530047</c:v>
                </c:pt>
                <c:pt idx="2449">
                  <c:v>-20.705398321649227</c:v>
                </c:pt>
                <c:pt idx="2450">
                  <c:v>-21.762486378004724</c:v>
                </c:pt>
                <c:pt idx="2451">
                  <c:v>-17.557496759875903</c:v>
                </c:pt>
                <c:pt idx="2452">
                  <c:v>-19.661843663880063</c:v>
                </c:pt>
                <c:pt idx="2453">
                  <c:v>-17.12696907587906</c:v>
                </c:pt>
                <c:pt idx="2454">
                  <c:v>-20.179543525098779</c:v>
                </c:pt>
                <c:pt idx="2455">
                  <c:v>-21.294061699635677</c:v>
                </c:pt>
                <c:pt idx="2456">
                  <c:v>-21.178700779232713</c:v>
                </c:pt>
                <c:pt idx="2457">
                  <c:v>-17.319431199951396</c:v>
                </c:pt>
                <c:pt idx="2458">
                  <c:v>-21.025561030155586</c:v>
                </c:pt>
                <c:pt idx="2459">
                  <c:v>-21.651359791207142</c:v>
                </c:pt>
                <c:pt idx="2460">
                  <c:v>-19.540721505311012</c:v>
                </c:pt>
                <c:pt idx="2461">
                  <c:v>-20.157461391655488</c:v>
                </c:pt>
                <c:pt idx="2462">
                  <c:v>-22.219352933911978</c:v>
                </c:pt>
                <c:pt idx="2463">
                  <c:v>-20.889612706585467</c:v>
                </c:pt>
                <c:pt idx="2464">
                  <c:v>-20.518569899828435</c:v>
                </c:pt>
                <c:pt idx="2465">
                  <c:v>-21.791061098933824</c:v>
                </c:pt>
                <c:pt idx="2466">
                  <c:v>-21.295931601508528</c:v>
                </c:pt>
                <c:pt idx="2467">
                  <c:v>-18.953229486726741</c:v>
                </c:pt>
                <c:pt idx="2468">
                  <c:v>-20.72410935037442</c:v>
                </c:pt>
                <c:pt idx="2469">
                  <c:v>-20.21338861528875</c:v>
                </c:pt>
                <c:pt idx="2470">
                  <c:v>-20.156141279482654</c:v>
                </c:pt>
                <c:pt idx="2471">
                  <c:v>-18.971777125480003</c:v>
                </c:pt>
                <c:pt idx="2472">
                  <c:v>-21.120945032325835</c:v>
                </c:pt>
                <c:pt idx="2473">
                  <c:v>-21.967535161922569</c:v>
                </c:pt>
                <c:pt idx="2474">
                  <c:v>-19.914874801027509</c:v>
                </c:pt>
                <c:pt idx="2475">
                  <c:v>-21.256721524211571</c:v>
                </c:pt>
                <c:pt idx="2476">
                  <c:v>-20.191926819814398</c:v>
                </c:pt>
                <c:pt idx="2477">
                  <c:v>-22.867510889985169</c:v>
                </c:pt>
                <c:pt idx="2478">
                  <c:v>-21.907607440072752</c:v>
                </c:pt>
                <c:pt idx="2479">
                  <c:v>-21.146721929824707</c:v>
                </c:pt>
                <c:pt idx="2480">
                  <c:v>-23.245417760400414</c:v>
                </c:pt>
                <c:pt idx="2481">
                  <c:v>-23.544593243115742</c:v>
                </c:pt>
                <c:pt idx="2482">
                  <c:v>-21.67568390553788</c:v>
                </c:pt>
                <c:pt idx="2483">
                  <c:v>-24.724365522228254</c:v>
                </c:pt>
                <c:pt idx="2484">
                  <c:v>-23.236847823023709</c:v>
                </c:pt>
                <c:pt idx="2485">
                  <c:v>-21.925073142260771</c:v>
                </c:pt>
                <c:pt idx="2486">
                  <c:v>-20.949164541257232</c:v>
                </c:pt>
                <c:pt idx="2487">
                  <c:v>-19.915531409224059</c:v>
                </c:pt>
                <c:pt idx="2488">
                  <c:v>-21.817690161844439</c:v>
                </c:pt>
                <c:pt idx="2489">
                  <c:v>-23.643296066908988</c:v>
                </c:pt>
                <c:pt idx="2490">
                  <c:v>-21.525198440098393</c:v>
                </c:pt>
                <c:pt idx="2491">
                  <c:v>-24.568866665190399</c:v>
                </c:pt>
                <c:pt idx="2492">
                  <c:v>-23.256527139986247</c:v>
                </c:pt>
                <c:pt idx="2493">
                  <c:v>-22.886148649061397</c:v>
                </c:pt>
                <c:pt idx="2494">
                  <c:v>-21.956280257153594</c:v>
                </c:pt>
                <c:pt idx="2495">
                  <c:v>-23.50762993979879</c:v>
                </c:pt>
                <c:pt idx="2496">
                  <c:v>-25.323078447985608</c:v>
                </c:pt>
                <c:pt idx="2497">
                  <c:v>-24.368361724355054</c:v>
                </c:pt>
                <c:pt idx="2498">
                  <c:v>-22.466133952700147</c:v>
                </c:pt>
                <c:pt idx="2499">
                  <c:v>-22.464005716059546</c:v>
                </c:pt>
                <c:pt idx="2500">
                  <c:v>-23.070891021869102</c:v>
                </c:pt>
                <c:pt idx="2501">
                  <c:v>-22.174782506512202</c:v>
                </c:pt>
                <c:pt idx="2502">
                  <c:v>-22.168073079661553</c:v>
                </c:pt>
                <c:pt idx="2503">
                  <c:v>-19.984857192948766</c:v>
                </c:pt>
                <c:pt idx="2504">
                  <c:v>-23.548569956183201</c:v>
                </c:pt>
                <c:pt idx="2505">
                  <c:v>-21.362302574115347</c:v>
                </c:pt>
                <c:pt idx="2506">
                  <c:v>-24.890039129040815</c:v>
                </c:pt>
                <c:pt idx="2507">
                  <c:v>-19.813707363628964</c:v>
                </c:pt>
                <c:pt idx="2508">
                  <c:v>-20.542372997368147</c:v>
                </c:pt>
                <c:pt idx="2509">
                  <c:v>-22.775607453560042</c:v>
                </c:pt>
                <c:pt idx="2510">
                  <c:v>-21.506849555494227</c:v>
                </c:pt>
                <c:pt idx="2511">
                  <c:v>-20.010565541388132</c:v>
                </c:pt>
                <c:pt idx="2512">
                  <c:v>-18.654975446213029</c:v>
                </c:pt>
                <c:pt idx="2513">
                  <c:v>-22.377806618973409</c:v>
                </c:pt>
                <c:pt idx="2514">
                  <c:v>-23.841164572705566</c:v>
                </c:pt>
                <c:pt idx="2515">
                  <c:v>-20.602388826139759</c:v>
                </c:pt>
                <c:pt idx="2516">
                  <c:v>-21.485868511127592</c:v>
                </c:pt>
                <c:pt idx="2517">
                  <c:v>-21.483754769726147</c:v>
                </c:pt>
                <c:pt idx="2518">
                  <c:v>-21.248641682585003</c:v>
                </c:pt>
                <c:pt idx="2519">
                  <c:v>-22.822748480488372</c:v>
                </c:pt>
                <c:pt idx="2520">
                  <c:v>-21.244410036726549</c:v>
                </c:pt>
                <c:pt idx="2521">
                  <c:v>-21.589696825041756</c:v>
                </c:pt>
                <c:pt idx="2522">
                  <c:v>-21.244414527250228</c:v>
                </c:pt>
                <c:pt idx="2523">
                  <c:v>-21.948547971191147</c:v>
                </c:pt>
                <c:pt idx="2524">
                  <c:v>-21.568190561585652</c:v>
                </c:pt>
                <c:pt idx="2525">
                  <c:v>-21.338089626852707</c:v>
                </c:pt>
                <c:pt idx="2526">
                  <c:v>-21.20742922741556</c:v>
                </c:pt>
                <c:pt idx="2527">
                  <c:v>-20.864122119893182</c:v>
                </c:pt>
                <c:pt idx="2528">
                  <c:v>-20.975750098188655</c:v>
                </c:pt>
                <c:pt idx="2529">
                  <c:v>-21.599532810218079</c:v>
                </c:pt>
                <c:pt idx="2530">
                  <c:v>-21.232816831791752</c:v>
                </c:pt>
                <c:pt idx="2531">
                  <c:v>-22.138538672495997</c:v>
                </c:pt>
                <c:pt idx="2532">
                  <c:v>-21.879672656375988</c:v>
                </c:pt>
                <c:pt idx="2533">
                  <c:v>-22.134358591414639</c:v>
                </c:pt>
                <c:pt idx="2534">
                  <c:v>-21.503281550602878</c:v>
                </c:pt>
                <c:pt idx="2535">
                  <c:v>-22.760116508334249</c:v>
                </c:pt>
                <c:pt idx="2536">
                  <c:v>-22.014729287210685</c:v>
                </c:pt>
                <c:pt idx="2537">
                  <c:v>-21.982510200537945</c:v>
                </c:pt>
                <c:pt idx="2538">
                  <c:v>-19.093944885791643</c:v>
                </c:pt>
                <c:pt idx="2539">
                  <c:v>-19.091849254348745</c:v>
                </c:pt>
                <c:pt idx="2540">
                  <c:v>-20.587757182226596</c:v>
                </c:pt>
                <c:pt idx="2541">
                  <c:v>-22.813396499886949</c:v>
                </c:pt>
                <c:pt idx="2542">
                  <c:v>-21.776627665250089</c:v>
                </c:pt>
                <c:pt idx="2543">
                  <c:v>-22.28541228002814</c:v>
                </c:pt>
                <c:pt idx="2544">
                  <c:v>-21.20343125207728</c:v>
                </c:pt>
                <c:pt idx="2545">
                  <c:v>-21.8263611161874</c:v>
                </c:pt>
                <c:pt idx="2546">
                  <c:v>-21.426796857240333</c:v>
                </c:pt>
                <c:pt idx="2547">
                  <c:v>-22.163275944451016</c:v>
                </c:pt>
                <c:pt idx="2548">
                  <c:v>-22.047463308264014</c:v>
                </c:pt>
                <c:pt idx="2549">
                  <c:v>-20.568854956964969</c:v>
                </c:pt>
                <c:pt idx="2550">
                  <c:v>-20.794465939592556</c:v>
                </c:pt>
                <c:pt idx="2551">
                  <c:v>-19.433360389991321</c:v>
                </c:pt>
                <c:pt idx="2552">
                  <c:v>-20.790258890557197</c:v>
                </c:pt>
                <c:pt idx="2553">
                  <c:v>-22.036956807658498</c:v>
                </c:pt>
                <c:pt idx="2554">
                  <c:v>-21.409977653843271</c:v>
                </c:pt>
                <c:pt idx="2555">
                  <c:v>-19.328789403147312</c:v>
                </c:pt>
                <c:pt idx="2556">
                  <c:v>-22.013125765203768</c:v>
                </c:pt>
                <c:pt idx="2557">
                  <c:v>-21.624107122768692</c:v>
                </c:pt>
                <c:pt idx="2558">
                  <c:v>-21.007172931257628</c:v>
                </c:pt>
                <c:pt idx="2559">
                  <c:v>-23.620515258058731</c:v>
                </c:pt>
                <c:pt idx="2560">
                  <c:v>-21.747905684566831</c:v>
                </c:pt>
                <c:pt idx="2561">
                  <c:v>-21.759778353852198</c:v>
                </c:pt>
                <c:pt idx="2562">
                  <c:v>-23.151089614571902</c:v>
                </c:pt>
                <c:pt idx="2563">
                  <c:v>-23.543354611030736</c:v>
                </c:pt>
                <c:pt idx="2564">
                  <c:v>-24.868465065628698</c:v>
                </c:pt>
                <c:pt idx="2565">
                  <c:v>-24.165066737409688</c:v>
                </c:pt>
                <c:pt idx="2566">
                  <c:v>-22.610439764946932</c:v>
                </c:pt>
                <c:pt idx="2567">
                  <c:v>-23.211078336304126</c:v>
                </c:pt>
                <c:pt idx="2568">
                  <c:v>-23.034796665355316</c:v>
                </c:pt>
                <c:pt idx="2569">
                  <c:v>-24.552912884599209</c:v>
                </c:pt>
                <c:pt idx="2570">
                  <c:v>-24.3200075206978</c:v>
                </c:pt>
                <c:pt idx="2571">
                  <c:v>-24.433232097677319</c:v>
                </c:pt>
                <c:pt idx="2572">
                  <c:v>-25.408799902857936</c:v>
                </c:pt>
                <c:pt idx="2573">
                  <c:v>-24.917247230016073</c:v>
                </c:pt>
                <c:pt idx="2574">
                  <c:v>-22.426782299977276</c:v>
                </c:pt>
                <c:pt idx="2575">
                  <c:v>-23.913328051075041</c:v>
                </c:pt>
                <c:pt idx="2576">
                  <c:v>-22.480087582088345</c:v>
                </c:pt>
                <c:pt idx="2577">
                  <c:v>-24.089521554217754</c:v>
                </c:pt>
                <c:pt idx="2578">
                  <c:v>-24.692640147244674</c:v>
                </c:pt>
                <c:pt idx="2579">
                  <c:v>-24.690486480794789</c:v>
                </c:pt>
                <c:pt idx="2580">
                  <c:v>-22.875368317461835</c:v>
                </c:pt>
                <c:pt idx="2581">
                  <c:v>-21.784848060197874</c:v>
                </c:pt>
                <c:pt idx="2582">
                  <c:v>-24.359113636305665</c:v>
                </c:pt>
                <c:pt idx="2583">
                  <c:v>-23.451518277430296</c:v>
                </c:pt>
                <c:pt idx="2584">
                  <c:v>-22.72872463238491</c:v>
                </c:pt>
                <c:pt idx="2585">
                  <c:v>-22.726574583030015</c:v>
                </c:pt>
                <c:pt idx="2586">
                  <c:v>-22.119902119756262</c:v>
                </c:pt>
                <c:pt idx="2587">
                  <c:v>-21.629542068325463</c:v>
                </c:pt>
                <c:pt idx="2588">
                  <c:v>-21.627388672971392</c:v>
                </c:pt>
                <c:pt idx="2589">
                  <c:v>-22.138110790843712</c:v>
                </c:pt>
                <c:pt idx="2590">
                  <c:v>-23.187983186455313</c:v>
                </c:pt>
                <c:pt idx="2591">
                  <c:v>-24.071792047389863</c:v>
                </c:pt>
                <c:pt idx="2592">
                  <c:v>-22.862302588046987</c:v>
                </c:pt>
                <c:pt idx="2593">
                  <c:v>-22.373363837506076</c:v>
                </c:pt>
                <c:pt idx="2594">
                  <c:v>-23.570500024344256</c:v>
                </c:pt>
                <c:pt idx="2595">
                  <c:v>-24.883372556781069</c:v>
                </c:pt>
                <c:pt idx="2596">
                  <c:v>-26.084478837597089</c:v>
                </c:pt>
                <c:pt idx="2597">
                  <c:v>-22.943742319252124</c:v>
                </c:pt>
                <c:pt idx="2598">
                  <c:v>-22.33737823024785</c:v>
                </c:pt>
                <c:pt idx="2599">
                  <c:v>-23.054694042456504</c:v>
                </c:pt>
                <c:pt idx="2600">
                  <c:v>-21.937334953204299</c:v>
                </c:pt>
                <c:pt idx="2601">
                  <c:v>-22.146548661576162</c:v>
                </c:pt>
                <c:pt idx="2602">
                  <c:v>-22.866550350155194</c:v>
                </c:pt>
                <c:pt idx="2603">
                  <c:v>-22.864415579215347</c:v>
                </c:pt>
                <c:pt idx="2604">
                  <c:v>-22.025069483252082</c:v>
                </c:pt>
                <c:pt idx="2605">
                  <c:v>-23.238275219028765</c:v>
                </c:pt>
                <c:pt idx="2606">
                  <c:v>-23.23614438797631</c:v>
                </c:pt>
                <c:pt idx="2607">
                  <c:v>-23.223621374169852</c:v>
                </c:pt>
                <c:pt idx="2608">
                  <c:v>-22.002030828296483</c:v>
                </c:pt>
                <c:pt idx="2609">
                  <c:v>-22.379468714351788</c:v>
                </c:pt>
                <c:pt idx="2610">
                  <c:v>-21.274500606189577</c:v>
                </c:pt>
                <c:pt idx="2611">
                  <c:v>-21.880734640205446</c:v>
                </c:pt>
                <c:pt idx="2612">
                  <c:v>-21.155271851872385</c:v>
                </c:pt>
                <c:pt idx="2613">
                  <c:v>-20.660719252960916</c:v>
                </c:pt>
                <c:pt idx="2614">
                  <c:v>-18.726937746412659</c:v>
                </c:pt>
                <c:pt idx="2615">
                  <c:v>-23.494107769100083</c:v>
                </c:pt>
                <c:pt idx="2616">
                  <c:v>-24.093318779418951</c:v>
                </c:pt>
                <c:pt idx="2617">
                  <c:v>-23.258935336059949</c:v>
                </c:pt>
                <c:pt idx="2618">
                  <c:v>-23.17230988034953</c:v>
                </c:pt>
                <c:pt idx="2619">
                  <c:v>-22.83191605045522</c:v>
                </c:pt>
                <c:pt idx="2620">
                  <c:v>-23.168030354308939</c:v>
                </c:pt>
                <c:pt idx="2621">
                  <c:v>-22.373247638271096</c:v>
                </c:pt>
                <c:pt idx="2622">
                  <c:v>-22.470414660376264</c:v>
                </c:pt>
                <c:pt idx="2623">
                  <c:v>-22.584095429564513</c:v>
                </c:pt>
                <c:pt idx="2624">
                  <c:v>-23.466110225667762</c:v>
                </c:pt>
                <c:pt idx="2625">
                  <c:v>-25.619607006575279</c:v>
                </c:pt>
                <c:pt idx="2626">
                  <c:v>-24.421877880537977</c:v>
                </c:pt>
                <c:pt idx="2627">
                  <c:v>-25.268610172300214</c:v>
                </c:pt>
                <c:pt idx="2628">
                  <c:v>-25.150911262432601</c:v>
                </c:pt>
                <c:pt idx="2629">
                  <c:v>-26.719427088165503</c:v>
                </c:pt>
                <c:pt idx="2630">
                  <c:v>-23.601942259130738</c:v>
                </c:pt>
                <c:pt idx="2631">
                  <c:v>-23.421200169507756</c:v>
                </c:pt>
                <c:pt idx="2632">
                  <c:v>-21.987096467420997</c:v>
                </c:pt>
                <c:pt idx="2633">
                  <c:v>-22.275180956947224</c:v>
                </c:pt>
                <c:pt idx="2634">
                  <c:v>-21.6208804570133</c:v>
                </c:pt>
                <c:pt idx="2635">
                  <c:v>-24.747635875469314</c:v>
                </c:pt>
                <c:pt idx="2636">
                  <c:v>-22.788979771706181</c:v>
                </c:pt>
                <c:pt idx="2637">
                  <c:v>-25.01197467471593</c:v>
                </c:pt>
                <c:pt idx="2638">
                  <c:v>-23.476211067096301</c:v>
                </c:pt>
                <c:pt idx="2639">
                  <c:v>-21.717037582051489</c:v>
                </c:pt>
                <c:pt idx="2640">
                  <c:v>-26.415848199236279</c:v>
                </c:pt>
                <c:pt idx="2641">
                  <c:v>-24.534221660402181</c:v>
                </c:pt>
                <c:pt idx="2642">
                  <c:v>-22.962497103419992</c:v>
                </c:pt>
                <c:pt idx="2643">
                  <c:v>-24.099723788527626</c:v>
                </c:pt>
                <c:pt idx="2644">
                  <c:v>-25.154939313880277</c:v>
                </c:pt>
                <c:pt idx="2645">
                  <c:v>-26.594528762138907</c:v>
                </c:pt>
                <c:pt idx="2646">
                  <c:v>-24.399465830471854</c:v>
                </c:pt>
                <c:pt idx="2647">
                  <c:v>-24.854762362642759</c:v>
                </c:pt>
                <c:pt idx="2648">
                  <c:v>-26.16513105048125</c:v>
                </c:pt>
                <c:pt idx="2649">
                  <c:v>-24.977497581803618</c:v>
                </c:pt>
                <c:pt idx="2650">
                  <c:v>-25.432558522664294</c:v>
                </c:pt>
                <c:pt idx="2651">
                  <c:v>-25.430401707621058</c:v>
                </c:pt>
                <c:pt idx="2652">
                  <c:v>-24.99829785583006</c:v>
                </c:pt>
                <c:pt idx="2653">
                  <c:v>-26.347461445932822</c:v>
                </c:pt>
                <c:pt idx="2654">
                  <c:v>-25.74932720567358</c:v>
                </c:pt>
                <c:pt idx="2655">
                  <c:v>-28.345208747419747</c:v>
                </c:pt>
                <c:pt idx="2656">
                  <c:v>-25.215579410179089</c:v>
                </c:pt>
                <c:pt idx="2657">
                  <c:v>-25.332764137448066</c:v>
                </c:pt>
                <c:pt idx="2658">
                  <c:v>-26.189358088691733</c:v>
                </c:pt>
                <c:pt idx="2659">
                  <c:v>-25.007426152784319</c:v>
                </c:pt>
                <c:pt idx="2660">
                  <c:v>-27.679105567052829</c:v>
                </c:pt>
                <c:pt idx="2661">
                  <c:v>-26.903660049980317</c:v>
                </c:pt>
                <c:pt idx="2662">
                  <c:v>-28.416233306467802</c:v>
                </c:pt>
                <c:pt idx="2663">
                  <c:v>-29.554781204763458</c:v>
                </c:pt>
                <c:pt idx="2664">
                  <c:v>-28.800343771818007</c:v>
                </c:pt>
                <c:pt idx="2665">
                  <c:v>-30.368396696972013</c:v>
                </c:pt>
                <c:pt idx="2666">
                  <c:v>-29.348436240978117</c:v>
                </c:pt>
                <c:pt idx="2667">
                  <c:v>-27.144957448943387</c:v>
                </c:pt>
                <c:pt idx="2668">
                  <c:v>-28.461700020165154</c:v>
                </c:pt>
                <c:pt idx="2669">
                  <c:v>-28.341849465714404</c:v>
                </c:pt>
                <c:pt idx="2670">
                  <c:v>-26.787860639614337</c:v>
                </c:pt>
                <c:pt idx="2671">
                  <c:v>-27.007854548899559</c:v>
                </c:pt>
                <c:pt idx="2672">
                  <c:v>-26.676976723886582</c:v>
                </c:pt>
                <c:pt idx="2673">
                  <c:v>-25.230460085419509</c:v>
                </c:pt>
                <c:pt idx="2674">
                  <c:v>-28.014424005089495</c:v>
                </c:pt>
                <c:pt idx="2675">
                  <c:v>-28.015775039962136</c:v>
                </c:pt>
                <c:pt idx="2676">
                  <c:v>-27.114485286146191</c:v>
                </c:pt>
                <c:pt idx="2677">
                  <c:v>-26.654821511062437</c:v>
                </c:pt>
                <c:pt idx="2678">
                  <c:v>-27.404427237453092</c:v>
                </c:pt>
                <c:pt idx="2679">
                  <c:v>-26.297445480982788</c:v>
                </c:pt>
                <c:pt idx="2680">
                  <c:v>-25.424228033313739</c:v>
                </c:pt>
                <c:pt idx="2681">
                  <c:v>-26.976768802098377</c:v>
                </c:pt>
                <c:pt idx="2682">
                  <c:v>-28.231949102692852</c:v>
                </c:pt>
                <c:pt idx="2683">
                  <c:v>-27.55473933612484</c:v>
                </c:pt>
                <c:pt idx="2684">
                  <c:v>-28.993327225070061</c:v>
                </c:pt>
                <c:pt idx="2685">
                  <c:v>-26.643917741109362</c:v>
                </c:pt>
                <c:pt idx="2686">
                  <c:v>-25.607468247664656</c:v>
                </c:pt>
                <c:pt idx="2687">
                  <c:v>-26.2813499814647</c:v>
                </c:pt>
                <c:pt idx="2688">
                  <c:v>-27.754657103952923</c:v>
                </c:pt>
                <c:pt idx="2689">
                  <c:v>-25.635156647389522</c:v>
                </c:pt>
                <c:pt idx="2690">
                  <c:v>-28.219517913195887</c:v>
                </c:pt>
                <c:pt idx="2691">
                  <c:v>-27.095327637714036</c:v>
                </c:pt>
                <c:pt idx="2692">
                  <c:v>-26.975036922512118</c:v>
                </c:pt>
                <c:pt idx="2693">
                  <c:v>-26.385643975716448</c:v>
                </c:pt>
                <c:pt idx="2694">
                  <c:v>-25.948228408980867</c:v>
                </c:pt>
                <c:pt idx="2695">
                  <c:v>-27.190294635513965</c:v>
                </c:pt>
                <c:pt idx="2696">
                  <c:v>-26.870630284928666</c:v>
                </c:pt>
                <c:pt idx="2697">
                  <c:v>-27.773835775315092</c:v>
                </c:pt>
                <c:pt idx="2698">
                  <c:v>-28.762135372292505</c:v>
                </c:pt>
                <c:pt idx="2699">
                  <c:v>-25.315440045686955</c:v>
                </c:pt>
                <c:pt idx="2700">
                  <c:v>-25.386821547123873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-18.60412049500701</c:v>
                </c:pt>
                <c:pt idx="2717">
                  <c:v>-20.552384474661267</c:v>
                </c:pt>
                <c:pt idx="2718">
                  <c:v>-19.303983467177204</c:v>
                </c:pt>
                <c:pt idx="2719">
                  <c:v>-18.269737672657357</c:v>
                </c:pt>
                <c:pt idx="2720">
                  <c:v>-22.340222397895559</c:v>
                </c:pt>
                <c:pt idx="2721">
                  <c:v>-19.321255649032537</c:v>
                </c:pt>
                <c:pt idx="2722">
                  <c:v>-20.095526556357072</c:v>
                </c:pt>
                <c:pt idx="2723">
                  <c:v>-19.011536061812876</c:v>
                </c:pt>
                <c:pt idx="2724">
                  <c:v>-20.063088614827393</c:v>
                </c:pt>
                <c:pt idx="2725">
                  <c:v>-19.117804078066911</c:v>
                </c:pt>
                <c:pt idx="2726">
                  <c:v>-19.447022812655632</c:v>
                </c:pt>
                <c:pt idx="2727">
                  <c:v>-18.19549494677085</c:v>
                </c:pt>
                <c:pt idx="2728">
                  <c:v>-19.693111090230559</c:v>
                </c:pt>
                <c:pt idx="2729">
                  <c:v>-19.584632684413918</c:v>
                </c:pt>
                <c:pt idx="2730">
                  <c:v>-20.477771130042129</c:v>
                </c:pt>
                <c:pt idx="2731">
                  <c:v>-18.427422800763452</c:v>
                </c:pt>
                <c:pt idx="2732">
                  <c:v>-19.716804846289051</c:v>
                </c:pt>
                <c:pt idx="2733">
                  <c:v>-20.119616761662655</c:v>
                </c:pt>
                <c:pt idx="2734">
                  <c:v>-15.176309466457496</c:v>
                </c:pt>
                <c:pt idx="2735">
                  <c:v>-18.12611176624705</c:v>
                </c:pt>
                <c:pt idx="2736">
                  <c:v>-20.875138928131491</c:v>
                </c:pt>
                <c:pt idx="2737">
                  <c:v>-21.559891196360695</c:v>
                </c:pt>
                <c:pt idx="2738">
                  <c:v>-21.457413357091355</c:v>
                </c:pt>
                <c:pt idx="2739">
                  <c:v>-20.948074165946309</c:v>
                </c:pt>
                <c:pt idx="2740">
                  <c:v>-19.597098677396389</c:v>
                </c:pt>
                <c:pt idx="2741">
                  <c:v>-20.165380980978625</c:v>
                </c:pt>
                <c:pt idx="2742">
                  <c:v>-19.910704434468244</c:v>
                </c:pt>
                <c:pt idx="2743">
                  <c:v>-20.435670675539768</c:v>
                </c:pt>
                <c:pt idx="2744">
                  <c:v>-23.214577473335339</c:v>
                </c:pt>
                <c:pt idx="2745">
                  <c:v>-22.032580074725956</c:v>
                </c:pt>
                <c:pt idx="2746">
                  <c:v>-18.412381141140941</c:v>
                </c:pt>
                <c:pt idx="2747">
                  <c:v>-18.767545631260873</c:v>
                </c:pt>
                <c:pt idx="2748">
                  <c:v>-21.879210093315123</c:v>
                </c:pt>
                <c:pt idx="2749">
                  <c:v>-21.657800109890559</c:v>
                </c:pt>
                <c:pt idx="2750">
                  <c:v>-20.034497324576478</c:v>
                </c:pt>
                <c:pt idx="2751">
                  <c:v>-19.324746529375261</c:v>
                </c:pt>
                <c:pt idx="2752">
                  <c:v>-18.73966859851862</c:v>
                </c:pt>
                <c:pt idx="2753">
                  <c:v>-21.112360692512084</c:v>
                </c:pt>
                <c:pt idx="2754">
                  <c:v>-19.464434677644022</c:v>
                </c:pt>
                <c:pt idx="2755">
                  <c:v>-16.778379191870044</c:v>
                </c:pt>
                <c:pt idx="2756">
                  <c:v>-20.886526580201462</c:v>
                </c:pt>
                <c:pt idx="2757">
                  <c:v>-20.57443869659528</c:v>
                </c:pt>
                <c:pt idx="2758">
                  <c:v>-21.102841674374758</c:v>
                </c:pt>
                <c:pt idx="2759">
                  <c:v>-20.319442076686755</c:v>
                </c:pt>
                <c:pt idx="2760">
                  <c:v>-16.053130919850446</c:v>
                </c:pt>
                <c:pt idx="2761">
                  <c:v>-18.297883304655443</c:v>
                </c:pt>
                <c:pt idx="2762">
                  <c:v>-16.592962237285974</c:v>
                </c:pt>
                <c:pt idx="2763">
                  <c:v>-21.172807758134695</c:v>
                </c:pt>
                <c:pt idx="2764">
                  <c:v>-20.006528775236802</c:v>
                </c:pt>
                <c:pt idx="2765">
                  <c:v>-21.697120624301533</c:v>
                </c:pt>
                <c:pt idx="2766">
                  <c:v>-20.2607275681994</c:v>
                </c:pt>
                <c:pt idx="2767">
                  <c:v>-18.361768073359599</c:v>
                </c:pt>
                <c:pt idx="2768">
                  <c:v>-19.249314928382773</c:v>
                </c:pt>
                <c:pt idx="2769">
                  <c:v>-19.049779683726229</c:v>
                </c:pt>
                <c:pt idx="2770">
                  <c:v>-20.547314534444013</c:v>
                </c:pt>
                <c:pt idx="2771">
                  <c:v>-19.045607517159624</c:v>
                </c:pt>
                <c:pt idx="2772">
                  <c:v>-21.077751028728017</c:v>
                </c:pt>
                <c:pt idx="2773">
                  <c:v>-17.779442020188071</c:v>
                </c:pt>
                <c:pt idx="2774">
                  <c:v>-22.259841023683293</c:v>
                </c:pt>
                <c:pt idx="2775">
                  <c:v>-21.128310779313324</c:v>
                </c:pt>
                <c:pt idx="2776">
                  <c:v>-22.486691696261005</c:v>
                </c:pt>
                <c:pt idx="2777">
                  <c:v>-21.23591027306793</c:v>
                </c:pt>
                <c:pt idx="2778">
                  <c:v>-21.01709805547398</c:v>
                </c:pt>
                <c:pt idx="2779">
                  <c:v>-20.934775763237667</c:v>
                </c:pt>
                <c:pt idx="2780">
                  <c:v>-22.659234229317917</c:v>
                </c:pt>
                <c:pt idx="2781">
                  <c:v>-21.705376032658023</c:v>
                </c:pt>
                <c:pt idx="2782">
                  <c:v>-23.654985818161549</c:v>
                </c:pt>
                <c:pt idx="2783">
                  <c:v>-22.540346845074964</c:v>
                </c:pt>
                <c:pt idx="2784">
                  <c:v>-21.811732694116472</c:v>
                </c:pt>
                <c:pt idx="2785">
                  <c:v>-22.198586336508924</c:v>
                </c:pt>
                <c:pt idx="2786">
                  <c:v>-23.843427328665712</c:v>
                </c:pt>
                <c:pt idx="2787">
                  <c:v>-22.998032136489201</c:v>
                </c:pt>
                <c:pt idx="2788">
                  <c:v>-22.153346038785457</c:v>
                </c:pt>
                <c:pt idx="2789">
                  <c:v>-21.375765930259149</c:v>
                </c:pt>
                <c:pt idx="2790">
                  <c:v>-20.963650991054237</c:v>
                </c:pt>
                <c:pt idx="2791">
                  <c:v>-21.583429110220095</c:v>
                </c:pt>
                <c:pt idx="2792">
                  <c:v>-18.718577425797776</c:v>
                </c:pt>
                <c:pt idx="2793">
                  <c:v>-21.716458243707166</c:v>
                </c:pt>
                <c:pt idx="2794">
                  <c:v>-18.30992063154099</c:v>
                </c:pt>
                <c:pt idx="2795">
                  <c:v>-22.036761104815923</c:v>
                </c:pt>
                <c:pt idx="2796">
                  <c:v>-21.412881130559981</c:v>
                </c:pt>
                <c:pt idx="2797">
                  <c:v>-21.298208510422228</c:v>
                </c:pt>
                <c:pt idx="2798">
                  <c:v>-24.998129908267401</c:v>
                </c:pt>
                <c:pt idx="2799">
                  <c:v>-24.883930474619774</c:v>
                </c:pt>
                <c:pt idx="2800">
                  <c:v>-24.262258285830285</c:v>
                </c:pt>
                <c:pt idx="2801">
                  <c:v>-21.753789406293436</c:v>
                </c:pt>
                <c:pt idx="2802">
                  <c:v>-21.258003627757716</c:v>
                </c:pt>
                <c:pt idx="2803">
                  <c:v>-22.495956314221075</c:v>
                </c:pt>
                <c:pt idx="2804">
                  <c:v>-21.141614352236502</c:v>
                </c:pt>
                <c:pt idx="2805">
                  <c:v>-19.783247965074224</c:v>
                </c:pt>
                <c:pt idx="2806">
                  <c:v>-22.07982541360343</c:v>
                </c:pt>
                <c:pt idx="2807">
                  <c:v>-21.501412668178091</c:v>
                </c:pt>
                <c:pt idx="2808">
                  <c:v>-21.565614763449958</c:v>
                </c:pt>
                <c:pt idx="2809">
                  <c:v>-22.613996516716725</c:v>
                </c:pt>
                <c:pt idx="2810">
                  <c:v>-22.996428722641213</c:v>
                </c:pt>
                <c:pt idx="2811">
                  <c:v>-21.446130978445581</c:v>
                </c:pt>
                <c:pt idx="2812">
                  <c:v>-23.024404984862485</c:v>
                </c:pt>
                <c:pt idx="2813">
                  <c:v>-22.474610380128979</c:v>
                </c:pt>
                <c:pt idx="2814">
                  <c:v>-23.496384628045234</c:v>
                </c:pt>
                <c:pt idx="2815">
                  <c:v>-22.986781691488432</c:v>
                </c:pt>
                <c:pt idx="2816">
                  <c:v>-22.907134048814441</c:v>
                </c:pt>
                <c:pt idx="2817">
                  <c:v>-22.538632291108115</c:v>
                </c:pt>
                <c:pt idx="2818">
                  <c:v>-24.145654015365835</c:v>
                </c:pt>
                <c:pt idx="2819">
                  <c:v>-21.688902023720402</c:v>
                </c:pt>
                <c:pt idx="2820">
                  <c:v>-22.051995865387653</c:v>
                </c:pt>
                <c:pt idx="2821">
                  <c:v>-21.985506424494815</c:v>
                </c:pt>
                <c:pt idx="2822">
                  <c:v>-21.869434050404379</c:v>
                </c:pt>
                <c:pt idx="2823">
                  <c:v>-23.208948743662404</c:v>
                </c:pt>
                <c:pt idx="2824">
                  <c:v>-24.331837108222317</c:v>
                </c:pt>
                <c:pt idx="2825">
                  <c:v>-24.318488566559608</c:v>
                </c:pt>
                <c:pt idx="2826">
                  <c:v>-24.251437762539354</c:v>
                </c:pt>
                <c:pt idx="2827">
                  <c:v>-23.357961875870387</c:v>
                </c:pt>
                <c:pt idx="2828">
                  <c:v>-26.24175519806704</c:v>
                </c:pt>
                <c:pt idx="2829">
                  <c:v>-27.309757830292256</c:v>
                </c:pt>
                <c:pt idx="2830">
                  <c:v>-21.009362605993374</c:v>
                </c:pt>
                <c:pt idx="2831">
                  <c:v>-22.465242663657591</c:v>
                </c:pt>
                <c:pt idx="2832">
                  <c:v>-24.676399249184215</c:v>
                </c:pt>
                <c:pt idx="2833">
                  <c:v>-25.674199566185052</c:v>
                </c:pt>
                <c:pt idx="2834">
                  <c:v>-24.500520984253853</c:v>
                </c:pt>
                <c:pt idx="2835">
                  <c:v>-24.863016953668193</c:v>
                </c:pt>
                <c:pt idx="2836">
                  <c:v>-23.683056003084857</c:v>
                </c:pt>
                <c:pt idx="2837">
                  <c:v>-24.286112455361035</c:v>
                </c:pt>
                <c:pt idx="2838">
                  <c:v>-24.078596828531772</c:v>
                </c:pt>
                <c:pt idx="2839">
                  <c:v>-25.084093367433525</c:v>
                </c:pt>
                <c:pt idx="2840">
                  <c:v>-25.459591713047303</c:v>
                </c:pt>
                <c:pt idx="2841">
                  <c:v>-29.620794475365983</c:v>
                </c:pt>
                <c:pt idx="2842">
                  <c:v>-24.160645858558382</c:v>
                </c:pt>
                <c:pt idx="2843">
                  <c:v>-24.691437033377952</c:v>
                </c:pt>
                <c:pt idx="2844">
                  <c:v>-25.967653379237163</c:v>
                </c:pt>
                <c:pt idx="2845">
                  <c:v>-25.218770754342586</c:v>
                </c:pt>
                <c:pt idx="2846">
                  <c:v>-25.517399498135092</c:v>
                </c:pt>
                <c:pt idx="2847">
                  <c:v>-25.949557925488079</c:v>
                </c:pt>
                <c:pt idx="2848">
                  <c:v>-29.542292271750739</c:v>
                </c:pt>
                <c:pt idx="2849">
                  <c:v>-27.583779102858898</c:v>
                </c:pt>
                <c:pt idx="2850">
                  <c:v>-25.791009042492078</c:v>
                </c:pt>
                <c:pt idx="2851">
                  <c:v>-26.291445290004049</c:v>
                </c:pt>
                <c:pt idx="2852">
                  <c:v>-26.755611882612357</c:v>
                </c:pt>
                <c:pt idx="2853">
                  <c:v>-24.803831677982089</c:v>
                </c:pt>
                <c:pt idx="2854">
                  <c:v>-24.029245696626276</c:v>
                </c:pt>
                <c:pt idx="2855">
                  <c:v>-23.983203479686381</c:v>
                </c:pt>
                <c:pt idx="2856">
                  <c:v>-24.86682304018359</c:v>
                </c:pt>
                <c:pt idx="2857">
                  <c:v>-25.566067914478481</c:v>
                </c:pt>
                <c:pt idx="2858">
                  <c:v>-25.741315287580619</c:v>
                </c:pt>
                <c:pt idx="2859">
                  <c:v>-23.035840845423991</c:v>
                </c:pt>
                <c:pt idx="2860">
                  <c:v>-21.988851353473365</c:v>
                </c:pt>
                <c:pt idx="2861">
                  <c:v>-23.872559216406444</c:v>
                </c:pt>
                <c:pt idx="2862">
                  <c:v>-23.924793106183643</c:v>
                </c:pt>
                <c:pt idx="2863">
                  <c:v>-23.808389045392687</c:v>
                </c:pt>
                <c:pt idx="2864">
                  <c:v>-26.568683701140799</c:v>
                </c:pt>
                <c:pt idx="2865">
                  <c:v>-26.110277974836208</c:v>
                </c:pt>
                <c:pt idx="2866">
                  <c:v>-25.766414585241364</c:v>
                </c:pt>
                <c:pt idx="2867">
                  <c:v>-23.467703563329451</c:v>
                </c:pt>
                <c:pt idx="2868">
                  <c:v>-23.942465128264303</c:v>
                </c:pt>
                <c:pt idx="2869">
                  <c:v>-23.598567028215257</c:v>
                </c:pt>
                <c:pt idx="2870">
                  <c:v>-22.422787293766305</c:v>
                </c:pt>
                <c:pt idx="2871">
                  <c:v>-23.236040417239565</c:v>
                </c:pt>
                <c:pt idx="2872">
                  <c:v>-22.875238022776102</c:v>
                </c:pt>
                <c:pt idx="2873">
                  <c:v>-22.873084397972889</c:v>
                </c:pt>
                <c:pt idx="2874">
                  <c:v>-24.045789028979016</c:v>
                </c:pt>
                <c:pt idx="2875">
                  <c:v>-25.51856010994652</c:v>
                </c:pt>
                <c:pt idx="2876">
                  <c:v>-24.654937777343548</c:v>
                </c:pt>
                <c:pt idx="2877">
                  <c:v>-24.019533124543159</c:v>
                </c:pt>
                <c:pt idx="2878">
                  <c:v>-23.1955885635698</c:v>
                </c:pt>
                <c:pt idx="2879">
                  <c:v>-24.56047317622415</c:v>
                </c:pt>
                <c:pt idx="2880">
                  <c:v>-23.153876566752842</c:v>
                </c:pt>
                <c:pt idx="2881">
                  <c:v>-24.345851778509314</c:v>
                </c:pt>
                <c:pt idx="2882">
                  <c:v>-23.602016014800938</c:v>
                </c:pt>
                <c:pt idx="2883">
                  <c:v>-23.630473540012645</c:v>
                </c:pt>
                <c:pt idx="2884">
                  <c:v>-22.658587629708563</c:v>
                </c:pt>
                <c:pt idx="2885">
                  <c:v>-22.285585533541962</c:v>
                </c:pt>
                <c:pt idx="2886">
                  <c:v>-21.345888244559319</c:v>
                </c:pt>
                <c:pt idx="2887">
                  <c:v>-20.965970914250647</c:v>
                </c:pt>
                <c:pt idx="2888">
                  <c:v>-21.419172679937219</c:v>
                </c:pt>
                <c:pt idx="2889">
                  <c:v>-24.417040993098453</c:v>
                </c:pt>
                <c:pt idx="2890">
                  <c:v>-23.346543059416035</c:v>
                </c:pt>
                <c:pt idx="2891">
                  <c:v>-23.116504501012969</c:v>
                </c:pt>
                <c:pt idx="2892">
                  <c:v>-23.410645778480102</c:v>
                </c:pt>
                <c:pt idx="2893">
                  <c:v>-23.294683955551591</c:v>
                </c:pt>
                <c:pt idx="2894">
                  <c:v>-22.814709936958934</c:v>
                </c:pt>
                <c:pt idx="2895">
                  <c:v>-23.290423434875265</c:v>
                </c:pt>
                <c:pt idx="2896">
                  <c:v>-23.881042671582691</c:v>
                </c:pt>
                <c:pt idx="2897">
                  <c:v>-23.286162811517897</c:v>
                </c:pt>
                <c:pt idx="2898">
                  <c:v>-22.101582261223484</c:v>
                </c:pt>
                <c:pt idx="2899">
                  <c:v>-22.62374667563472</c:v>
                </c:pt>
                <c:pt idx="2900">
                  <c:v>-22.147042433715797</c:v>
                </c:pt>
                <c:pt idx="2901">
                  <c:v>-22.847472756350726</c:v>
                </c:pt>
                <c:pt idx="2902">
                  <c:v>-23.43486444266091</c:v>
                </c:pt>
                <c:pt idx="2903">
                  <c:v>-23.14063298608562</c:v>
                </c:pt>
                <c:pt idx="2904">
                  <c:v>-23.078574080755061</c:v>
                </c:pt>
                <c:pt idx="2905">
                  <c:v>-23.076434588440861</c:v>
                </c:pt>
                <c:pt idx="2906">
                  <c:v>-23.774880562693397</c:v>
                </c:pt>
                <c:pt idx="2907">
                  <c:v>-24.300478933999329</c:v>
                </c:pt>
                <c:pt idx="2908">
                  <c:v>-24.298336235778152</c:v>
                </c:pt>
                <c:pt idx="2909">
                  <c:v>-23.825057428417495</c:v>
                </c:pt>
                <c:pt idx="2910">
                  <c:v>-24.073118926980897</c:v>
                </c:pt>
                <c:pt idx="2911">
                  <c:v>-24.642875752700093</c:v>
                </c:pt>
                <c:pt idx="2912">
                  <c:v>-24.526335681883211</c:v>
                </c:pt>
                <c:pt idx="2913">
                  <c:v>-24.057591014421632</c:v>
                </c:pt>
                <c:pt idx="2914">
                  <c:v>-25.801409928067187</c:v>
                </c:pt>
                <c:pt idx="2915">
                  <c:v>-27.554363421082599</c:v>
                </c:pt>
                <c:pt idx="2916">
                  <c:v>-28.613343252435698</c:v>
                </c:pt>
                <c:pt idx="2917">
                  <c:v>-27.909008175845884</c:v>
                </c:pt>
                <c:pt idx="2918">
                  <c:v>-28.134972258581001</c:v>
                </c:pt>
                <c:pt idx="2919">
                  <c:v>-28.132821246917047</c:v>
                </c:pt>
                <c:pt idx="2920">
                  <c:v>-27.657718078768994</c:v>
                </c:pt>
                <c:pt idx="2921">
                  <c:v>-28.830598060382727</c:v>
                </c:pt>
                <c:pt idx="2922">
                  <c:v>-28.714446561789373</c:v>
                </c:pt>
                <c:pt idx="2923">
                  <c:v>-27.651258058337589</c:v>
                </c:pt>
                <c:pt idx="2924">
                  <c:v>-27.763214901417996</c:v>
                </c:pt>
                <c:pt idx="2925">
                  <c:v>-24.006252751152715</c:v>
                </c:pt>
                <c:pt idx="2926">
                  <c:v>-23.88982895547997</c:v>
                </c:pt>
                <c:pt idx="2927">
                  <c:v>-23.887673508408625</c:v>
                </c:pt>
                <c:pt idx="2928">
                  <c:v>-24.640490834998673</c:v>
                </c:pt>
                <c:pt idx="2929">
                  <c:v>-27.106347827632817</c:v>
                </c:pt>
                <c:pt idx="2930">
                  <c:v>-27.239940498621763</c:v>
                </c:pt>
                <c:pt idx="2931">
                  <c:v>-24.64656236128485</c:v>
                </c:pt>
                <c:pt idx="2932">
                  <c:v>-24.0080519314306</c:v>
                </c:pt>
                <c:pt idx="2933">
                  <c:v>-24.825749637747322</c:v>
                </c:pt>
                <c:pt idx="2934">
                  <c:v>-22.937348095643756</c:v>
                </c:pt>
                <c:pt idx="2935">
                  <c:v>-22.503437723893512</c:v>
                </c:pt>
                <c:pt idx="2936">
                  <c:v>-22.615213373982442</c:v>
                </c:pt>
                <c:pt idx="2937">
                  <c:v>-22.271288066803208</c:v>
                </c:pt>
                <c:pt idx="2938">
                  <c:v>-24.269137970917654</c:v>
                </c:pt>
                <c:pt idx="2939">
                  <c:v>-25.448223566088927</c:v>
                </c:pt>
                <c:pt idx="2940">
                  <c:v>-24.339122569585015</c:v>
                </c:pt>
                <c:pt idx="2941">
                  <c:v>-24.109736758181498</c:v>
                </c:pt>
                <c:pt idx="2942">
                  <c:v>-23.100409759905233</c:v>
                </c:pt>
                <c:pt idx="2943">
                  <c:v>-22.984485989318273</c:v>
                </c:pt>
                <c:pt idx="2944">
                  <c:v>-24.802157182934025</c:v>
                </c:pt>
                <c:pt idx="2945">
                  <c:v>-23.502676289278497</c:v>
                </c:pt>
                <c:pt idx="2946">
                  <c:v>-23.614368446291337</c:v>
                </c:pt>
                <c:pt idx="2947">
                  <c:v>-24.203466635995937</c:v>
                </c:pt>
                <c:pt idx="2948">
                  <c:v>-24.201320881448737</c:v>
                </c:pt>
                <c:pt idx="2949">
                  <c:v>-24.791432304792579</c:v>
                </c:pt>
                <c:pt idx="2950">
                  <c:v>-23.605782416259899</c:v>
                </c:pt>
                <c:pt idx="2951">
                  <c:v>-23.603635843859593</c:v>
                </c:pt>
                <c:pt idx="2952">
                  <c:v>-22.42202863545026</c:v>
                </c:pt>
                <c:pt idx="2953">
                  <c:v>-21.717673223333804</c:v>
                </c:pt>
                <c:pt idx="2954">
                  <c:v>-21.943518012104505</c:v>
                </c:pt>
                <c:pt idx="2955">
                  <c:v>-22.643469034233931</c:v>
                </c:pt>
                <c:pt idx="2956">
                  <c:v>-22.18082517937728</c:v>
                </c:pt>
                <c:pt idx="2957">
                  <c:v>-21.822997894762011</c:v>
                </c:pt>
                <c:pt idx="2958">
                  <c:v>-24.637015124316349</c:v>
                </c:pt>
                <c:pt idx="2959">
                  <c:v>-24.634863768851574</c:v>
                </c:pt>
                <c:pt idx="2960">
                  <c:v>-25.6981344756623</c:v>
                </c:pt>
                <c:pt idx="2961">
                  <c:v>-22.641086197206278</c:v>
                </c:pt>
                <c:pt idx="2962">
                  <c:v>-22.638935833237156</c:v>
                </c:pt>
                <c:pt idx="2963">
                  <c:v>-23.484208939121345</c:v>
                </c:pt>
                <c:pt idx="2964">
                  <c:v>-26.453438357088999</c:v>
                </c:pt>
                <c:pt idx="2965">
                  <c:v>-24.594299636201868</c:v>
                </c:pt>
                <c:pt idx="2966">
                  <c:v>-25.515120090321943</c:v>
                </c:pt>
                <c:pt idx="2967">
                  <c:v>-24.240019899147228</c:v>
                </c:pt>
                <c:pt idx="2968">
                  <c:v>-25.889112659539023</c:v>
                </c:pt>
                <c:pt idx="2969">
                  <c:v>-27.043295150795529</c:v>
                </c:pt>
                <c:pt idx="2970">
                  <c:v>-26.119072044708446</c:v>
                </c:pt>
                <c:pt idx="2971">
                  <c:v>-24.695738294428338</c:v>
                </c:pt>
                <c:pt idx="2972">
                  <c:v>-24.114746496242333</c:v>
                </c:pt>
                <c:pt idx="2973">
                  <c:v>-24.657589941238257</c:v>
                </c:pt>
                <c:pt idx="2974">
                  <c:v>-23.256209522114659</c:v>
                </c:pt>
                <c:pt idx="2975">
                  <c:v>-24.556470521657502</c:v>
                </c:pt>
                <c:pt idx="2976">
                  <c:v>-25.25656398042247</c:v>
                </c:pt>
                <c:pt idx="2977">
                  <c:v>-25.843715363900628</c:v>
                </c:pt>
                <c:pt idx="2978">
                  <c:v>-24.841568930369249</c:v>
                </c:pt>
                <c:pt idx="2979">
                  <c:v>-25.543521274782506</c:v>
                </c:pt>
                <c:pt idx="2980">
                  <c:v>-23.200034488990241</c:v>
                </c:pt>
                <c:pt idx="2981">
                  <c:v>-23.265989148841072</c:v>
                </c:pt>
                <c:pt idx="2982">
                  <c:v>-23.367806843841208</c:v>
                </c:pt>
                <c:pt idx="2983">
                  <c:v>-24.53929993118345</c:v>
                </c:pt>
                <c:pt idx="2984">
                  <c:v>-23.878995120788204</c:v>
                </c:pt>
                <c:pt idx="2985">
                  <c:v>-23.703528791069402</c:v>
                </c:pt>
                <c:pt idx="2986">
                  <c:v>-24.401533572841799</c:v>
                </c:pt>
                <c:pt idx="2987">
                  <c:v>-23.927344702423397</c:v>
                </c:pt>
                <c:pt idx="2988">
                  <c:v>-25.098290140940662</c:v>
                </c:pt>
                <c:pt idx="2989">
                  <c:v>-23.982185587326967</c:v>
                </c:pt>
                <c:pt idx="2990">
                  <c:v>-25.633671157342178</c:v>
                </c:pt>
                <c:pt idx="2991">
                  <c:v>-25.403985204008677</c:v>
                </c:pt>
                <c:pt idx="2992">
                  <c:v>-22.766728674428123</c:v>
                </c:pt>
                <c:pt idx="2993">
                  <c:v>-23.581739385228502</c:v>
                </c:pt>
                <c:pt idx="2994">
                  <c:v>-25.283789062779761</c:v>
                </c:pt>
                <c:pt idx="2995">
                  <c:v>-24.167892089385532</c:v>
                </c:pt>
                <c:pt idx="2996">
                  <c:v>-23.824520020169075</c:v>
                </c:pt>
                <c:pt idx="2997">
                  <c:v>-24.006661016461294</c:v>
                </c:pt>
                <c:pt idx="2998">
                  <c:v>-24.1181422438749</c:v>
                </c:pt>
                <c:pt idx="2999">
                  <c:v>-24.409737986978143</c:v>
                </c:pt>
                <c:pt idx="3000">
                  <c:v>-14.658731531822923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-17.946575063831915</c:v>
                </c:pt>
                <c:pt idx="3017">
                  <c:v>-20.330753971831655</c:v>
                </c:pt>
                <c:pt idx="3018">
                  <c:v>-17.376956735679414</c:v>
                </c:pt>
                <c:pt idx="3019">
                  <c:v>-18.305896750674037</c:v>
                </c:pt>
                <c:pt idx="3020">
                  <c:v>-18.733454367430568</c:v>
                </c:pt>
                <c:pt idx="3021">
                  <c:v>-14.181884525199166</c:v>
                </c:pt>
                <c:pt idx="3022">
                  <c:v>-19.862448016612689</c:v>
                </c:pt>
                <c:pt idx="3023">
                  <c:v>-18.181184636100625</c:v>
                </c:pt>
                <c:pt idx="3024">
                  <c:v>-20.62662824643121</c:v>
                </c:pt>
                <c:pt idx="3025">
                  <c:v>-20.624380652034233</c:v>
                </c:pt>
                <c:pt idx="3026">
                  <c:v>-18.781636799612897</c:v>
                </c:pt>
                <c:pt idx="3027">
                  <c:v>-15.693430766044003</c:v>
                </c:pt>
                <c:pt idx="3028">
                  <c:v>-16.684866005574804</c:v>
                </c:pt>
                <c:pt idx="3029">
                  <c:v>-19.220668298245982</c:v>
                </c:pt>
                <c:pt idx="3030">
                  <c:v>-18.208904057036307</c:v>
                </c:pt>
                <c:pt idx="3031">
                  <c:v>-20.006366811635417</c:v>
                </c:pt>
                <c:pt idx="3032">
                  <c:v>-23.566918775253725</c:v>
                </c:pt>
                <c:pt idx="3033">
                  <c:v>-22.61994450875136</c:v>
                </c:pt>
                <c:pt idx="3034">
                  <c:v>-23.775783502119339</c:v>
                </c:pt>
                <c:pt idx="3035">
                  <c:v>-25.571061313519749</c:v>
                </c:pt>
                <c:pt idx="3036">
                  <c:v>-16.299071779055339</c:v>
                </c:pt>
                <c:pt idx="3037">
                  <c:v>-20.401904348551398</c:v>
                </c:pt>
                <c:pt idx="3038">
                  <c:v>-22.733307718634023</c:v>
                </c:pt>
                <c:pt idx="3039">
                  <c:v>-19.885623786394717</c:v>
                </c:pt>
                <c:pt idx="3040">
                  <c:v>-19.768693227080803</c:v>
                </c:pt>
                <c:pt idx="3041">
                  <c:v>-19.550898450608656</c:v>
                </c:pt>
                <c:pt idx="3042">
                  <c:v>-21.878855660082081</c:v>
                </c:pt>
                <c:pt idx="3043">
                  <c:v>-19.970681967356541</c:v>
                </c:pt>
                <c:pt idx="3044">
                  <c:v>-17.752408584064142</c:v>
                </c:pt>
                <c:pt idx="3045">
                  <c:v>-19.06634351230332</c:v>
                </c:pt>
                <c:pt idx="3046">
                  <c:v>-20.867211524987397</c:v>
                </c:pt>
                <c:pt idx="3047">
                  <c:v>-18.156779017412191</c:v>
                </c:pt>
                <c:pt idx="3048">
                  <c:v>-19.989551618547921</c:v>
                </c:pt>
                <c:pt idx="3049">
                  <c:v>-20.964538906701819</c:v>
                </c:pt>
                <c:pt idx="3050">
                  <c:v>-19.346787755412151</c:v>
                </c:pt>
                <c:pt idx="3051">
                  <c:v>-20.354502627878901</c:v>
                </c:pt>
                <c:pt idx="3052">
                  <c:v>-22.574143809292764</c:v>
                </c:pt>
                <c:pt idx="3053">
                  <c:v>-23.491261165543619</c:v>
                </c:pt>
                <c:pt idx="3054">
                  <c:v>-19.553452382509022</c:v>
                </c:pt>
                <c:pt idx="3055">
                  <c:v>-19.590565893669009</c:v>
                </c:pt>
                <c:pt idx="3056">
                  <c:v>-20.113469541351151</c:v>
                </c:pt>
                <c:pt idx="3057">
                  <c:v>-20.94715790828559</c:v>
                </c:pt>
                <c:pt idx="3058">
                  <c:v>-17.886482634709864</c:v>
                </c:pt>
                <c:pt idx="3059">
                  <c:v>-20.140495946522606</c:v>
                </c:pt>
                <c:pt idx="3060">
                  <c:v>-22.030260737157732</c:v>
                </c:pt>
                <c:pt idx="3061">
                  <c:v>-22.027986294514449</c:v>
                </c:pt>
                <c:pt idx="3062">
                  <c:v>-21.076134528539114</c:v>
                </c:pt>
                <c:pt idx="3063">
                  <c:v>-20.178302254617847</c:v>
                </c:pt>
                <c:pt idx="3064">
                  <c:v>-20.600597334690065</c:v>
                </c:pt>
                <c:pt idx="3065">
                  <c:v>-18.436925328215693</c:v>
                </c:pt>
                <c:pt idx="3066">
                  <c:v>-20.59604378291624</c:v>
                </c:pt>
                <c:pt idx="3067">
                  <c:v>-21.967888342765036</c:v>
                </c:pt>
                <c:pt idx="3068">
                  <c:v>-19.913235630781855</c:v>
                </c:pt>
                <c:pt idx="3069">
                  <c:v>-20.119438354756312</c:v>
                </c:pt>
                <c:pt idx="3070">
                  <c:v>-19.752732758765887</c:v>
                </c:pt>
                <c:pt idx="3071">
                  <c:v>-17.318725543887012</c:v>
                </c:pt>
                <c:pt idx="3072">
                  <c:v>-19.420954929425534</c:v>
                </c:pt>
                <c:pt idx="3073">
                  <c:v>-19.418673326072167</c:v>
                </c:pt>
                <c:pt idx="3074">
                  <c:v>-18.57584436011166</c:v>
                </c:pt>
                <c:pt idx="3075">
                  <c:v>-19.05749629400907</c:v>
                </c:pt>
                <c:pt idx="3076">
                  <c:v>-21.055210978388459</c:v>
                </c:pt>
                <c:pt idx="3077">
                  <c:v>-16.553072024375979</c:v>
                </c:pt>
                <c:pt idx="3078">
                  <c:v>-16.761242201064306</c:v>
                </c:pt>
                <c:pt idx="3079">
                  <c:v>-21.040628621069118</c:v>
                </c:pt>
                <c:pt idx="3080">
                  <c:v>-20.124598139738737</c:v>
                </c:pt>
                <c:pt idx="3081">
                  <c:v>-20.970073663917901</c:v>
                </c:pt>
                <c:pt idx="3082">
                  <c:v>-21.8883066706303</c:v>
                </c:pt>
                <c:pt idx="3083">
                  <c:v>-20.437382865456129</c:v>
                </c:pt>
                <c:pt idx="3084">
                  <c:v>-19.307208687207094</c:v>
                </c:pt>
                <c:pt idx="3085">
                  <c:v>-24.684379632396485</c:v>
                </c:pt>
                <c:pt idx="3086">
                  <c:v>-19.708700842001235</c:v>
                </c:pt>
                <c:pt idx="3087">
                  <c:v>-22.320135264016244</c:v>
                </c:pt>
                <c:pt idx="3088">
                  <c:v>-21.797872528581138</c:v>
                </c:pt>
                <c:pt idx="3089">
                  <c:v>-22.113829000519218</c:v>
                </c:pt>
                <c:pt idx="3090">
                  <c:v>-25.245334311023726</c:v>
                </c:pt>
                <c:pt idx="3091">
                  <c:v>-20.052636266062109</c:v>
                </c:pt>
                <c:pt idx="3092">
                  <c:v>-20.658158712149088</c:v>
                </c:pt>
                <c:pt idx="3093">
                  <c:v>-22.517963456648431</c:v>
                </c:pt>
                <c:pt idx="3094">
                  <c:v>-21.74592971488164</c:v>
                </c:pt>
                <c:pt idx="3095">
                  <c:v>-22.465923754085452</c:v>
                </c:pt>
                <c:pt idx="3096">
                  <c:v>-21.041097499505668</c:v>
                </c:pt>
                <c:pt idx="3097">
                  <c:v>-19.383021740716686</c:v>
                </c:pt>
                <c:pt idx="3098">
                  <c:v>-21.930872621656818</c:v>
                </c:pt>
                <c:pt idx="3099">
                  <c:v>-23.16556557169406</c:v>
                </c:pt>
                <c:pt idx="3100">
                  <c:v>-20.544251713021367</c:v>
                </c:pt>
                <c:pt idx="3101">
                  <c:v>-20.356295004534331</c:v>
                </c:pt>
                <c:pt idx="3102">
                  <c:v>-20.341162072122643</c:v>
                </c:pt>
                <c:pt idx="3103">
                  <c:v>-20.950640823207323</c:v>
                </c:pt>
                <c:pt idx="3104">
                  <c:v>-20.831870777409677</c:v>
                </c:pt>
                <c:pt idx="3105">
                  <c:v>-25.7437771556597</c:v>
                </c:pt>
                <c:pt idx="3106">
                  <c:v>-26.149438749104775</c:v>
                </c:pt>
                <c:pt idx="3107">
                  <c:v>-22.830843688439018</c:v>
                </c:pt>
                <c:pt idx="3108">
                  <c:v>-21.039395703245646</c:v>
                </c:pt>
                <c:pt idx="3109">
                  <c:v>-21.278342465358037</c:v>
                </c:pt>
                <c:pt idx="3110">
                  <c:v>-22.20603783311708</c:v>
                </c:pt>
                <c:pt idx="3111">
                  <c:v>-20.41395074166212</c:v>
                </c:pt>
                <c:pt idx="3112">
                  <c:v>-18.166175085561918</c:v>
                </c:pt>
                <c:pt idx="3113">
                  <c:v>-21.058617335278541</c:v>
                </c:pt>
                <c:pt idx="3114">
                  <c:v>-20.540361574929193</c:v>
                </c:pt>
                <c:pt idx="3115">
                  <c:v>-20.538062037618147</c:v>
                </c:pt>
                <c:pt idx="3116">
                  <c:v>-20.678217051817228</c:v>
                </c:pt>
                <c:pt idx="3117">
                  <c:v>-20.058771579302629</c:v>
                </c:pt>
                <c:pt idx="3118">
                  <c:v>-22.636498367287459</c:v>
                </c:pt>
                <c:pt idx="3119">
                  <c:v>-21.697857537366872</c:v>
                </c:pt>
                <c:pt idx="3120">
                  <c:v>-20.970755154283324</c:v>
                </c:pt>
                <c:pt idx="3121">
                  <c:v>-21.179391632592342</c:v>
                </c:pt>
                <c:pt idx="3122">
                  <c:v>-19.941623252372665</c:v>
                </c:pt>
                <c:pt idx="3123">
                  <c:v>-19.833703188775871</c:v>
                </c:pt>
                <c:pt idx="3124">
                  <c:v>-19.937016979777582</c:v>
                </c:pt>
                <c:pt idx="3125">
                  <c:v>-20.040333475575608</c:v>
                </c:pt>
                <c:pt idx="3126">
                  <c:v>-19.421897512532269</c:v>
                </c:pt>
                <c:pt idx="3127">
                  <c:v>-18.190396859329667</c:v>
                </c:pt>
                <c:pt idx="3128">
                  <c:v>-21.188088275916925</c:v>
                </c:pt>
                <c:pt idx="3129">
                  <c:v>-21.172648269899582</c:v>
                </c:pt>
                <c:pt idx="3130">
                  <c:v>-22.606853079782923</c:v>
                </c:pt>
                <c:pt idx="3131">
                  <c:v>-22.392838526422565</c:v>
                </c:pt>
                <c:pt idx="3132">
                  <c:v>-21.777603589621322</c:v>
                </c:pt>
                <c:pt idx="3133">
                  <c:v>-21.908848966485493</c:v>
                </c:pt>
                <c:pt idx="3134">
                  <c:v>-21.648657616657147</c:v>
                </c:pt>
                <c:pt idx="3135">
                  <c:v>-20.285113987766636</c:v>
                </c:pt>
                <c:pt idx="3136">
                  <c:v>-22.176550623269577</c:v>
                </c:pt>
                <c:pt idx="3137">
                  <c:v>-22.174219211958189</c:v>
                </c:pt>
                <c:pt idx="3138">
                  <c:v>-22.886326525149343</c:v>
                </c:pt>
                <c:pt idx="3139">
                  <c:v>-22.103481734067827</c:v>
                </c:pt>
                <c:pt idx="3140">
                  <c:v>-18.847376234626608</c:v>
                </c:pt>
                <c:pt idx="3141">
                  <c:v>-18.951394924234592</c:v>
                </c:pt>
                <c:pt idx="3142">
                  <c:v>-20.933244082993951</c:v>
                </c:pt>
                <c:pt idx="3143">
                  <c:v>-21.047762104507456</c:v>
                </c:pt>
                <c:pt idx="3144">
                  <c:v>-24.755446732347082</c:v>
                </c:pt>
                <c:pt idx="3145">
                  <c:v>-21.662275294129358</c:v>
                </c:pt>
                <c:pt idx="3146">
                  <c:v>-23.957398478792129</c:v>
                </c:pt>
                <c:pt idx="3147">
                  <c:v>-24.061977162255971</c:v>
                </c:pt>
                <c:pt idx="3148">
                  <c:v>-26.025875646339955</c:v>
                </c:pt>
                <c:pt idx="3149">
                  <c:v>-23.799167977307661</c:v>
                </c:pt>
                <c:pt idx="3150">
                  <c:v>-23.99429250137473</c:v>
                </c:pt>
                <c:pt idx="3151">
                  <c:v>-23.819822883390771</c:v>
                </c:pt>
                <c:pt idx="3152">
                  <c:v>-24.736672054683368</c:v>
                </c:pt>
                <c:pt idx="3153">
                  <c:v>-22.22749934989406</c:v>
                </c:pt>
                <c:pt idx="3154">
                  <c:v>-20.91957793716665</c:v>
                </c:pt>
                <c:pt idx="3155">
                  <c:v>-21.237605021209674</c:v>
                </c:pt>
                <c:pt idx="3156">
                  <c:v>-21.034612645275956</c:v>
                </c:pt>
                <c:pt idx="3157">
                  <c:v>-21.421470547299577</c:v>
                </c:pt>
                <c:pt idx="3158">
                  <c:v>-21.92920029927609</c:v>
                </c:pt>
                <c:pt idx="3159">
                  <c:v>-21.249797938324264</c:v>
                </c:pt>
                <c:pt idx="3160">
                  <c:v>-25.542693075585703</c:v>
                </c:pt>
                <c:pt idx="3161">
                  <c:v>-21.846544907206408</c:v>
                </c:pt>
                <c:pt idx="3162">
                  <c:v>-25.133610456437964</c:v>
                </c:pt>
                <c:pt idx="3163">
                  <c:v>-22.24037970313293</c:v>
                </c:pt>
                <c:pt idx="3164">
                  <c:v>-23.64542621495093</c:v>
                </c:pt>
                <c:pt idx="3165">
                  <c:v>-23.051501801582162</c:v>
                </c:pt>
                <c:pt idx="3166">
                  <c:v>-22.747847176970936</c:v>
                </c:pt>
                <c:pt idx="3167">
                  <c:v>-25.12184250359951</c:v>
                </c:pt>
                <c:pt idx="3168">
                  <c:v>-22.119488816870216</c:v>
                </c:pt>
                <c:pt idx="3169">
                  <c:v>-22.010239514287605</c:v>
                </c:pt>
                <c:pt idx="3170">
                  <c:v>-20.818280577296719</c:v>
                </c:pt>
                <c:pt idx="3171">
                  <c:v>-23.306777805035381</c:v>
                </c:pt>
                <c:pt idx="3172">
                  <c:v>-22.706736557395743</c:v>
                </c:pt>
                <c:pt idx="3173">
                  <c:v>-21.490729289134833</c:v>
                </c:pt>
                <c:pt idx="3174">
                  <c:v>-20.89159555891456</c:v>
                </c:pt>
                <c:pt idx="3175">
                  <c:v>-20.80576081898198</c:v>
                </c:pt>
                <c:pt idx="3176">
                  <c:v>-21.910407787975601</c:v>
                </c:pt>
                <c:pt idx="3177">
                  <c:v>-21.908051963469916</c:v>
                </c:pt>
                <c:pt idx="3178">
                  <c:v>-21.691704411870887</c:v>
                </c:pt>
                <c:pt idx="3179">
                  <c:v>-21.095651719940179</c:v>
                </c:pt>
                <c:pt idx="3180">
                  <c:v>-21.500628278869954</c:v>
                </c:pt>
                <c:pt idx="3181">
                  <c:v>-21.120957691246076</c:v>
                </c:pt>
                <c:pt idx="3182">
                  <c:v>-21.655428585037043</c:v>
                </c:pt>
                <c:pt idx="3183">
                  <c:v>-23.365390666394887</c:v>
                </c:pt>
                <c:pt idx="3184">
                  <c:v>-21.708902469331406</c:v>
                </c:pt>
                <c:pt idx="3185">
                  <c:v>-22.400029994090801</c:v>
                </c:pt>
                <c:pt idx="3186">
                  <c:v>-22.370050827831619</c:v>
                </c:pt>
                <c:pt idx="3187">
                  <c:v>-22.582963515952542</c:v>
                </c:pt>
                <c:pt idx="3188">
                  <c:v>-23.107430783600648</c:v>
                </c:pt>
                <c:pt idx="3189">
                  <c:v>-23.375284089222987</c:v>
                </c:pt>
                <c:pt idx="3190">
                  <c:v>-23.80211116672308</c:v>
                </c:pt>
                <c:pt idx="3191">
                  <c:v>-24.278414109552614</c:v>
                </c:pt>
                <c:pt idx="3192">
                  <c:v>-22.689931927719044</c:v>
                </c:pt>
                <c:pt idx="3193">
                  <c:v>-23.192565637394182</c:v>
                </c:pt>
                <c:pt idx="3194">
                  <c:v>-24.889235484099117</c:v>
                </c:pt>
                <c:pt idx="3195">
                  <c:v>-23.726463864478319</c:v>
                </c:pt>
                <c:pt idx="3196">
                  <c:v>-25.358621249945827</c:v>
                </c:pt>
                <c:pt idx="3197">
                  <c:v>-24.559185541106672</c:v>
                </c:pt>
                <c:pt idx="3198">
                  <c:v>-23.760604039561258</c:v>
                </c:pt>
                <c:pt idx="3199">
                  <c:v>-23.662057234904751</c:v>
                </c:pt>
                <c:pt idx="3200">
                  <c:v>-24.931921959995634</c:v>
                </c:pt>
                <c:pt idx="3201">
                  <c:v>-25.405917309813049</c:v>
                </c:pt>
                <c:pt idx="3202">
                  <c:v>-26.946797175811298</c:v>
                </c:pt>
                <c:pt idx="3203">
                  <c:v>-26.357327074782916</c:v>
                </c:pt>
                <c:pt idx="3204">
                  <c:v>-25.076382500199543</c:v>
                </c:pt>
                <c:pt idx="3205">
                  <c:v>-23.832374795182659</c:v>
                </c:pt>
                <c:pt idx="3206">
                  <c:v>-23.830004510140498</c:v>
                </c:pt>
                <c:pt idx="3207">
                  <c:v>-25.005032049521105</c:v>
                </c:pt>
                <c:pt idx="3208">
                  <c:v>-22.198962345212749</c:v>
                </c:pt>
                <c:pt idx="3209">
                  <c:v>-21.542210876492391</c:v>
                </c:pt>
                <c:pt idx="3210">
                  <c:v>-22.233366407653193</c:v>
                </c:pt>
                <c:pt idx="3211">
                  <c:v>-22.925449323000066</c:v>
                </c:pt>
                <c:pt idx="3212">
                  <c:v>-23.51121211174177</c:v>
                </c:pt>
                <c:pt idx="3213">
                  <c:v>-24.098005236115569</c:v>
                </c:pt>
                <c:pt idx="3214">
                  <c:v>-21.471573059548973</c:v>
                </c:pt>
                <c:pt idx="3215">
                  <c:v>-22.469206670351923</c:v>
                </c:pt>
                <c:pt idx="3216">
                  <c:v>-23.650535671655234</c:v>
                </c:pt>
                <c:pt idx="3217">
                  <c:v>-23.755179620136914</c:v>
                </c:pt>
                <c:pt idx="3218">
                  <c:v>-22.346146969921392</c:v>
                </c:pt>
                <c:pt idx="3219">
                  <c:v>-22.045036216798508</c:v>
                </c:pt>
                <c:pt idx="3220">
                  <c:v>-21.341415874881022</c:v>
                </c:pt>
                <c:pt idx="3221">
                  <c:v>-21.852719465727205</c:v>
                </c:pt>
                <c:pt idx="3222">
                  <c:v>-22.633267247202639</c:v>
                </c:pt>
                <c:pt idx="3223">
                  <c:v>-22.524072692511254</c:v>
                </c:pt>
                <c:pt idx="3224">
                  <c:v>-21.33195329640148</c:v>
                </c:pt>
                <c:pt idx="3225">
                  <c:v>-20.736247518384516</c:v>
                </c:pt>
                <c:pt idx="3226">
                  <c:v>-20.412911065550361</c:v>
                </c:pt>
                <c:pt idx="3227">
                  <c:v>-21.598604546917159</c:v>
                </c:pt>
                <c:pt idx="3228">
                  <c:v>-22.681666075903195</c:v>
                </c:pt>
                <c:pt idx="3229">
                  <c:v>-22.359103087867879</c:v>
                </c:pt>
                <c:pt idx="3230">
                  <c:v>-22.250026016431548</c:v>
                </c:pt>
                <c:pt idx="3231">
                  <c:v>-21.650778094199268</c:v>
                </c:pt>
                <c:pt idx="3232">
                  <c:v>-19.863914988787656</c:v>
                </c:pt>
                <c:pt idx="3233">
                  <c:v>-20.669168536768666</c:v>
                </c:pt>
                <c:pt idx="3234">
                  <c:v>-21.475230949841716</c:v>
                </c:pt>
                <c:pt idx="3235">
                  <c:v>-23.068507902729834</c:v>
                </c:pt>
                <c:pt idx="3236">
                  <c:v>-23.769546191245354</c:v>
                </c:pt>
                <c:pt idx="3237">
                  <c:v>-21.46815551805048</c:v>
                </c:pt>
                <c:pt idx="3238">
                  <c:v>-21.358953868731078</c:v>
                </c:pt>
                <c:pt idx="3239">
                  <c:v>-22.059077536961013</c:v>
                </c:pt>
                <c:pt idx="3240">
                  <c:v>-22.056719865040577</c:v>
                </c:pt>
                <c:pt idx="3241">
                  <c:v>-22.054362160928576</c:v>
                </c:pt>
                <c:pt idx="3242">
                  <c:v>-22.845092906704849</c:v>
                </c:pt>
                <c:pt idx="3243">
                  <c:v>-22.137358708318061</c:v>
                </c:pt>
                <c:pt idx="3244">
                  <c:v>-21.921708692550055</c:v>
                </c:pt>
                <c:pt idx="3245">
                  <c:v>-22.518266714371748</c:v>
                </c:pt>
                <c:pt idx="3246">
                  <c:v>-22.515916769409159</c:v>
                </c:pt>
                <c:pt idx="3247">
                  <c:v>-21.914655912769376</c:v>
                </c:pt>
                <c:pt idx="3248">
                  <c:v>-20.228560910820306</c:v>
                </c:pt>
                <c:pt idx="3249">
                  <c:v>-22.333026178100226</c:v>
                </c:pt>
                <c:pt idx="3250">
                  <c:v>-21.735989786910068</c:v>
                </c:pt>
                <c:pt idx="3251">
                  <c:v>-22.13998149452982</c:v>
                </c:pt>
                <c:pt idx="3252">
                  <c:v>-22.838151245407062</c:v>
                </c:pt>
                <c:pt idx="3253">
                  <c:v>-23.156442743587832</c:v>
                </c:pt>
                <c:pt idx="3254">
                  <c:v>-21.269836676306113</c:v>
                </c:pt>
                <c:pt idx="3255">
                  <c:v>-22.451347001274371</c:v>
                </c:pt>
                <c:pt idx="3256">
                  <c:v>-22.674710330147718</c:v>
                </c:pt>
                <c:pt idx="3257">
                  <c:v>-23.476842958628367</c:v>
                </c:pt>
                <c:pt idx="3258">
                  <c:v>-22.884187596002448</c:v>
                </c:pt>
                <c:pt idx="3259">
                  <c:v>-24.063419481374694</c:v>
                </c:pt>
                <c:pt idx="3260">
                  <c:v>-24.546458358273412</c:v>
                </c:pt>
                <c:pt idx="3261">
                  <c:v>-24.22330893547587</c:v>
                </c:pt>
                <c:pt idx="3262">
                  <c:v>-23.143869005984925</c:v>
                </c:pt>
                <c:pt idx="3263">
                  <c:v>-21.658141042919851</c:v>
                </c:pt>
                <c:pt idx="3264">
                  <c:v>-23.53699367178433</c:v>
                </c:pt>
                <c:pt idx="3265">
                  <c:v>-22.243808672656087</c:v>
                </c:pt>
                <c:pt idx="3266">
                  <c:v>-22.241442295433444</c:v>
                </c:pt>
                <c:pt idx="3267">
                  <c:v>-24.016465704432449</c:v>
                </c:pt>
                <c:pt idx="3268">
                  <c:v>-24.501822541993533</c:v>
                </c:pt>
                <c:pt idx="3269">
                  <c:v>-23.478355925093638</c:v>
                </c:pt>
                <c:pt idx="3270">
                  <c:v>-22.772517443247125</c:v>
                </c:pt>
                <c:pt idx="3271">
                  <c:v>-22.663441135391622</c:v>
                </c:pt>
                <c:pt idx="3272">
                  <c:v>-23.25796477273434</c:v>
                </c:pt>
                <c:pt idx="3273">
                  <c:v>-23.255612012997517</c:v>
                </c:pt>
                <c:pt idx="3274">
                  <c:v>-21.656379996503347</c:v>
                </c:pt>
                <c:pt idx="3275">
                  <c:v>-20.951406787762608</c:v>
                </c:pt>
                <c:pt idx="3276">
                  <c:v>-21.544963797042328</c:v>
                </c:pt>
                <c:pt idx="3277">
                  <c:v>-21.160236844571955</c:v>
                </c:pt>
                <c:pt idx="3278">
                  <c:v>-21.563117099984993</c:v>
                </c:pt>
                <c:pt idx="3279">
                  <c:v>-22.262294470884626</c:v>
                </c:pt>
                <c:pt idx="3280">
                  <c:v>-23.178441707292222</c:v>
                </c:pt>
                <c:pt idx="3281">
                  <c:v>-23.769699707372638</c:v>
                </c:pt>
                <c:pt idx="3282">
                  <c:v>-22.474185891648631</c:v>
                </c:pt>
                <c:pt idx="3283">
                  <c:v>-23.658151839627863</c:v>
                </c:pt>
                <c:pt idx="3284">
                  <c:v>-23.275880111756123</c:v>
                </c:pt>
                <c:pt idx="3285">
                  <c:v>-23.164014265242258</c:v>
                </c:pt>
                <c:pt idx="3286">
                  <c:v>-22.161651762686233</c:v>
                </c:pt>
                <c:pt idx="3287">
                  <c:v>-20.8623570994896</c:v>
                </c:pt>
                <c:pt idx="3288">
                  <c:v>-21.454592108493671</c:v>
                </c:pt>
                <c:pt idx="3289">
                  <c:v>-22.537868710984185</c:v>
                </c:pt>
                <c:pt idx="3290">
                  <c:v>-21.129600016048244</c:v>
                </c:pt>
                <c:pt idx="3291">
                  <c:v>-21.723048908686906</c:v>
                </c:pt>
                <c:pt idx="3292">
                  <c:v>-21.720692909990248</c:v>
                </c:pt>
                <c:pt idx="3293">
                  <c:v>-21.718336879084745</c:v>
                </c:pt>
                <c:pt idx="3294">
                  <c:v>-23.312819253425914</c:v>
                </c:pt>
                <c:pt idx="3295">
                  <c:v>-22.713624720665393</c:v>
                </c:pt>
                <c:pt idx="3296">
                  <c:v>-21.817951715100207</c:v>
                </c:pt>
                <c:pt idx="3297">
                  <c:v>-21.815593880755841</c:v>
                </c:pt>
                <c:pt idx="3298">
                  <c:v>-22.410018491818846</c:v>
                </c:pt>
                <c:pt idx="3299">
                  <c:v>-21.112035401954927</c:v>
                </c:pt>
                <c:pt idx="3300">
                  <c:v>-17.721105278072173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-19.566636098015806</c:v>
                </c:pt>
                <c:pt idx="3317">
                  <c:v>-20.393441022499246</c:v>
                </c:pt>
                <c:pt idx="3318">
                  <c:v>-21.369343246424251</c:v>
                </c:pt>
                <c:pt idx="3319">
                  <c:v>-19.786764213347851</c:v>
                </c:pt>
                <c:pt idx="3320">
                  <c:v>-20.294294035926214</c:v>
                </c:pt>
                <c:pt idx="3321">
                  <c:v>-19.200955188977787</c:v>
                </c:pt>
                <c:pt idx="3322">
                  <c:v>-23.881899339003212</c:v>
                </c:pt>
                <c:pt idx="3323">
                  <c:v>-18.677328736912386</c:v>
                </c:pt>
                <c:pt idx="3324">
                  <c:v>-20.831684451903129</c:v>
                </c:pt>
                <c:pt idx="3325">
                  <c:v>-20.838054498804013</c:v>
                </c:pt>
                <c:pt idx="3326">
                  <c:v>-20.882801796747117</c:v>
                </c:pt>
                <c:pt idx="3327">
                  <c:v>-23.194432399142897</c:v>
                </c:pt>
                <c:pt idx="3328">
                  <c:v>-21.195579982364507</c:v>
                </c:pt>
                <c:pt idx="3329">
                  <c:v>-24.695982934272251</c:v>
                </c:pt>
                <c:pt idx="3330">
                  <c:v>-25.435120152774289</c:v>
                </c:pt>
                <c:pt idx="3331">
                  <c:v>-25.512765589151968</c:v>
                </c:pt>
                <c:pt idx="3332">
                  <c:v>-22.614256663589003</c:v>
                </c:pt>
                <c:pt idx="3333">
                  <c:v>-23.143156672823352</c:v>
                </c:pt>
                <c:pt idx="3334">
                  <c:v>-25.229580119820639</c:v>
                </c:pt>
                <c:pt idx="3335">
                  <c:v>-24.098934006386116</c:v>
                </c:pt>
                <c:pt idx="3336">
                  <c:v>-24.334218218775277</c:v>
                </c:pt>
                <c:pt idx="3337">
                  <c:v>-24.644530248612682</c:v>
                </c:pt>
                <c:pt idx="3338">
                  <c:v>-24.76588789413654</c:v>
                </c:pt>
                <c:pt idx="3339">
                  <c:v>-23.55069900239323</c:v>
                </c:pt>
                <c:pt idx="3340">
                  <c:v>-23.789549922138576</c:v>
                </c:pt>
                <c:pt idx="3341">
                  <c:v>-23.561136567391259</c:v>
                </c:pt>
                <c:pt idx="3342">
                  <c:v>-24.133533389946933</c:v>
                </c:pt>
                <c:pt idx="3343">
                  <c:v>-23.706187457371016</c:v>
                </c:pt>
                <c:pt idx="3344">
                  <c:v>-23.266253370537015</c:v>
                </c:pt>
                <c:pt idx="3345">
                  <c:v>-24.305465111902777</c:v>
                </c:pt>
                <c:pt idx="3346">
                  <c:v>-22.204642520431662</c:v>
                </c:pt>
                <c:pt idx="3347">
                  <c:v>-25.375272625286925</c:v>
                </c:pt>
                <c:pt idx="3348">
                  <c:v>-23.266935863420258</c:v>
                </c:pt>
                <c:pt idx="3349">
                  <c:v>-23.082980526452047</c:v>
                </c:pt>
                <c:pt idx="3350">
                  <c:v>-21.867855923068419</c:v>
                </c:pt>
                <c:pt idx="3351">
                  <c:v>-23.047606678033844</c:v>
                </c:pt>
                <c:pt idx="3352">
                  <c:v>-20.90399468754822</c:v>
                </c:pt>
                <c:pt idx="3353">
                  <c:v>-21.595583496339714</c:v>
                </c:pt>
                <c:pt idx="3354">
                  <c:v>-22.774021759688367</c:v>
                </c:pt>
                <c:pt idx="3355">
                  <c:v>-23.06156326499331</c:v>
                </c:pt>
                <c:pt idx="3356">
                  <c:v>-23.143582124312161</c:v>
                </c:pt>
                <c:pt idx="3357">
                  <c:v>-16.717574841895839</c:v>
                </c:pt>
                <c:pt idx="3358">
                  <c:v>-19.700756900926535</c:v>
                </c:pt>
                <c:pt idx="3359">
                  <c:v>-21.100608935574201</c:v>
                </c:pt>
                <c:pt idx="3360">
                  <c:v>-21.1072703695163</c:v>
                </c:pt>
                <c:pt idx="3361">
                  <c:v>-20.413828597816973</c:v>
                </c:pt>
                <c:pt idx="3362">
                  <c:v>-22.598783799234297</c:v>
                </c:pt>
                <c:pt idx="3363">
                  <c:v>-21.700822105191037</c:v>
                </c:pt>
                <c:pt idx="3364">
                  <c:v>-21.79493980690404</c:v>
                </c:pt>
                <c:pt idx="3365">
                  <c:v>-21.299631776336355</c:v>
                </c:pt>
                <c:pt idx="3366">
                  <c:v>-21.484875539736095</c:v>
                </c:pt>
                <c:pt idx="3367">
                  <c:v>-20.795723219196589</c:v>
                </c:pt>
                <c:pt idx="3368">
                  <c:v>-21.688933750797332</c:v>
                </c:pt>
                <c:pt idx="3369">
                  <c:v>-21.958726929099612</c:v>
                </c:pt>
                <c:pt idx="3370">
                  <c:v>-19.826311926580274</c:v>
                </c:pt>
                <c:pt idx="3371">
                  <c:v>-18.604300562607023</c:v>
                </c:pt>
                <c:pt idx="3372">
                  <c:v>-22.866064692950204</c:v>
                </c:pt>
                <c:pt idx="3373">
                  <c:v>-20.043066216979241</c:v>
                </c:pt>
                <c:pt idx="3374">
                  <c:v>-21.22085247470568</c:v>
                </c:pt>
                <c:pt idx="3375">
                  <c:v>-20.814499254951443</c:v>
                </c:pt>
                <c:pt idx="3376">
                  <c:v>-21.384653606476604</c:v>
                </c:pt>
                <c:pt idx="3377">
                  <c:v>-21.565960123530203</c:v>
                </c:pt>
                <c:pt idx="3378">
                  <c:v>-20.056827957840142</c:v>
                </c:pt>
                <c:pt idx="3379">
                  <c:v>-17.044396635170415</c:v>
                </c:pt>
                <c:pt idx="3380">
                  <c:v>-18.740596027554602</c:v>
                </c:pt>
                <c:pt idx="3381">
                  <c:v>-19.326278519934931</c:v>
                </c:pt>
                <c:pt idx="3382">
                  <c:v>-20.944462661402213</c:v>
                </c:pt>
                <c:pt idx="3383">
                  <c:v>-20.653263651890484</c:v>
                </c:pt>
                <c:pt idx="3384">
                  <c:v>-18.851918059232958</c:v>
                </c:pt>
                <c:pt idx="3385">
                  <c:v>-19.761671115526951</c:v>
                </c:pt>
                <c:pt idx="3386">
                  <c:v>-21.289458921806727</c:v>
                </c:pt>
                <c:pt idx="3387">
                  <c:v>-20.590103698596977</c:v>
                </c:pt>
                <c:pt idx="3388">
                  <c:v>-22.558725431853418</c:v>
                </c:pt>
                <c:pt idx="3389">
                  <c:v>-20.282279197497701</c:v>
                </c:pt>
                <c:pt idx="3390">
                  <c:v>-25.054130899387928</c:v>
                </c:pt>
                <c:pt idx="3391">
                  <c:v>-21.442702095513596</c:v>
                </c:pt>
                <c:pt idx="3392">
                  <c:v>-22.75526866605378</c:v>
                </c:pt>
                <c:pt idx="3393">
                  <c:v>-22.071764866445847</c:v>
                </c:pt>
                <c:pt idx="3394">
                  <c:v>-20.542446019819181</c:v>
                </c:pt>
                <c:pt idx="3395">
                  <c:v>-22.468329685670142</c:v>
                </c:pt>
                <c:pt idx="3396">
                  <c:v>-22.258313848740727</c:v>
                </c:pt>
                <c:pt idx="3397">
                  <c:v>-20.327288609729294</c:v>
                </c:pt>
                <c:pt idx="3398">
                  <c:v>-21.324920537799699</c:v>
                </c:pt>
                <c:pt idx="3399">
                  <c:v>-21.008413123932769</c:v>
                </c:pt>
                <c:pt idx="3400">
                  <c:v>-21.423195430797932</c:v>
                </c:pt>
                <c:pt idx="3401">
                  <c:v>-19.514527195497067</c:v>
                </c:pt>
                <c:pt idx="3402">
                  <c:v>-20.529459729993505</c:v>
                </c:pt>
                <c:pt idx="3403">
                  <c:v>-20.840387985779671</c:v>
                </c:pt>
                <c:pt idx="3404">
                  <c:v>-21.238205441621176</c:v>
                </c:pt>
                <c:pt idx="3405">
                  <c:v>-24.331452858554258</c:v>
                </c:pt>
                <c:pt idx="3406">
                  <c:v>-21.426773361159576</c:v>
                </c:pt>
                <c:pt idx="3407">
                  <c:v>-22.141033568709645</c:v>
                </c:pt>
                <c:pt idx="3408">
                  <c:v>-20.353860734120644</c:v>
                </c:pt>
                <c:pt idx="3409">
                  <c:v>-21.86349376808721</c:v>
                </c:pt>
                <c:pt idx="3410">
                  <c:v>-21.431803052739269</c:v>
                </c:pt>
                <c:pt idx="3411">
                  <c:v>-21.910649779018968</c:v>
                </c:pt>
                <c:pt idx="3412">
                  <c:v>-23.463978482883249</c:v>
                </c:pt>
                <c:pt idx="3413">
                  <c:v>-22.283192539784068</c:v>
                </c:pt>
                <c:pt idx="3414">
                  <c:v>-25.234663469884254</c:v>
                </c:pt>
                <c:pt idx="3415">
                  <c:v>-20.917928163883516</c:v>
                </c:pt>
                <c:pt idx="3416">
                  <c:v>-19.903188828903694</c:v>
                </c:pt>
                <c:pt idx="3417">
                  <c:v>-17.748316473145678</c:v>
                </c:pt>
                <c:pt idx="3418">
                  <c:v>-20.893787828620589</c:v>
                </c:pt>
                <c:pt idx="3419">
                  <c:v>-23.172454257939535</c:v>
                </c:pt>
                <c:pt idx="3420">
                  <c:v>-24.534605515147632</c:v>
                </c:pt>
                <c:pt idx="3421">
                  <c:v>-24.636986707001597</c:v>
                </c:pt>
                <c:pt idx="3422">
                  <c:v>-23.135620217577525</c:v>
                </c:pt>
                <c:pt idx="3423">
                  <c:v>-22.102651996079658</c:v>
                </c:pt>
                <c:pt idx="3424">
                  <c:v>-20.210661510225691</c:v>
                </c:pt>
                <c:pt idx="3425">
                  <c:v>-20.615366529612402</c:v>
                </c:pt>
                <c:pt idx="3426">
                  <c:v>-18.735617296746568</c:v>
                </c:pt>
                <c:pt idx="3427">
                  <c:v>-22.048184765254518</c:v>
                </c:pt>
                <c:pt idx="3428">
                  <c:v>-21.835797351836845</c:v>
                </c:pt>
                <c:pt idx="3429">
                  <c:v>-20.485027997009638</c:v>
                </c:pt>
                <c:pt idx="3430">
                  <c:v>-21.525390672944013</c:v>
                </c:pt>
                <c:pt idx="3431">
                  <c:v>-23.143544099290011</c:v>
                </c:pt>
                <c:pt idx="3432">
                  <c:v>-22.82618037431439</c:v>
                </c:pt>
                <c:pt idx="3433">
                  <c:v>-20.370207658090294</c:v>
                </c:pt>
                <c:pt idx="3434">
                  <c:v>-22.993782562846718</c:v>
                </c:pt>
                <c:pt idx="3435">
                  <c:v>-22.957920860770173</c:v>
                </c:pt>
                <c:pt idx="3436">
                  <c:v>-21.948551537993808</c:v>
                </c:pt>
                <c:pt idx="3437">
                  <c:v>-22.540565230698121</c:v>
                </c:pt>
                <c:pt idx="3438">
                  <c:v>-22.60182140717734</c:v>
                </c:pt>
                <c:pt idx="3439">
                  <c:v>-25.750567686082832</c:v>
                </c:pt>
                <c:pt idx="3440">
                  <c:v>-22.543869965244994</c:v>
                </c:pt>
                <c:pt idx="3441">
                  <c:v>-22.262566081683872</c:v>
                </c:pt>
                <c:pt idx="3442">
                  <c:v>-21.937977084200611</c:v>
                </c:pt>
                <c:pt idx="3443">
                  <c:v>-23.129256107322362</c:v>
                </c:pt>
                <c:pt idx="3444">
                  <c:v>-23.324752313706085</c:v>
                </c:pt>
                <c:pt idx="3445">
                  <c:v>-21.019997706604045</c:v>
                </c:pt>
                <c:pt idx="3446">
                  <c:v>-21.524719499401726</c:v>
                </c:pt>
                <c:pt idx="3447">
                  <c:v>-21.626867202548965</c:v>
                </c:pt>
                <c:pt idx="3448">
                  <c:v>-22.221781218212527</c:v>
                </c:pt>
                <c:pt idx="3449">
                  <c:v>-20.219389071296973</c:v>
                </c:pt>
                <c:pt idx="3450">
                  <c:v>-23.219316383058867</c:v>
                </c:pt>
                <c:pt idx="3451">
                  <c:v>-22.281171012813502</c:v>
                </c:pt>
                <c:pt idx="3452">
                  <c:v>-22.070865319495169</c:v>
                </c:pt>
                <c:pt idx="3453">
                  <c:v>-20.068502858601278</c:v>
                </c:pt>
                <c:pt idx="3454">
                  <c:v>-20.880521457121176</c:v>
                </c:pt>
                <c:pt idx="3455">
                  <c:v>-19.978443653563772</c:v>
                </c:pt>
                <c:pt idx="3456">
                  <c:v>-21.291433248980866</c:v>
                </c:pt>
                <c:pt idx="3457">
                  <c:v>-21.289061496127943</c:v>
                </c:pt>
                <c:pt idx="3458">
                  <c:v>-22.333357657091256</c:v>
                </c:pt>
                <c:pt idx="3459">
                  <c:v>-21.839975747046083</c:v>
                </c:pt>
                <c:pt idx="3460">
                  <c:v>-20.734125462671727</c:v>
                </c:pt>
                <c:pt idx="3461">
                  <c:v>-21.042237781584845</c:v>
                </c:pt>
                <c:pt idx="3462">
                  <c:v>-20.143371924320491</c:v>
                </c:pt>
                <c:pt idx="3463">
                  <c:v>-19.50283662781294</c:v>
                </c:pt>
                <c:pt idx="3464">
                  <c:v>-19.201037242029088</c:v>
                </c:pt>
                <c:pt idx="3465">
                  <c:v>-19.705356654100797</c:v>
                </c:pt>
                <c:pt idx="3466">
                  <c:v>-21.092596677434813</c:v>
                </c:pt>
                <c:pt idx="3467">
                  <c:v>-21.389768822288715</c:v>
                </c:pt>
                <c:pt idx="3468">
                  <c:v>-21.59463321054136</c:v>
                </c:pt>
                <c:pt idx="3469">
                  <c:v>-20.372384321791287</c:v>
                </c:pt>
                <c:pt idx="3470">
                  <c:v>-20.979434258681977</c:v>
                </c:pt>
                <c:pt idx="3471">
                  <c:v>-21.587535999332431</c:v>
                </c:pt>
                <c:pt idx="3472">
                  <c:v>-20.585170196075524</c:v>
                </c:pt>
                <c:pt idx="3473">
                  <c:v>-20.987256530519517</c:v>
                </c:pt>
                <c:pt idx="3474">
                  <c:v>-21.701064859023973</c:v>
                </c:pt>
                <c:pt idx="3475">
                  <c:v>-22.312392116045885</c:v>
                </c:pt>
                <c:pt idx="3476">
                  <c:v>-22.821459855734247</c:v>
                </c:pt>
                <c:pt idx="3477">
                  <c:v>-21.434959970959426</c:v>
                </c:pt>
                <c:pt idx="3478">
                  <c:v>-21.149679086500328</c:v>
                </c:pt>
                <c:pt idx="3479">
                  <c:v>-19.595391130027565</c:v>
                </c:pt>
                <c:pt idx="3480">
                  <c:v>-19.066444225966734</c:v>
                </c:pt>
                <c:pt idx="3481">
                  <c:v>-18.297723700485221</c:v>
                </c:pt>
                <c:pt idx="3482">
                  <c:v>-19.281281458555895</c:v>
                </c:pt>
                <c:pt idx="3483">
                  <c:v>-19.335639584778619</c:v>
                </c:pt>
                <c:pt idx="3484">
                  <c:v>-19.707547975875059</c:v>
                </c:pt>
                <c:pt idx="3485">
                  <c:v>-19.188854348016321</c:v>
                </c:pt>
                <c:pt idx="3486">
                  <c:v>-19.022573195396944</c:v>
                </c:pt>
                <c:pt idx="3487">
                  <c:v>-19.020255411645849</c:v>
                </c:pt>
                <c:pt idx="3488">
                  <c:v>-20.650327855513751</c:v>
                </c:pt>
                <c:pt idx="3489">
                  <c:v>-18.74994528532261</c:v>
                </c:pt>
                <c:pt idx="3490">
                  <c:v>-18.279126842180631</c:v>
                </c:pt>
                <c:pt idx="3491">
                  <c:v>-18.112999986818068</c:v>
                </c:pt>
                <c:pt idx="3492">
                  <c:v>-20.053566372807836</c:v>
                </c:pt>
                <c:pt idx="3493">
                  <c:v>-21.210380898254698</c:v>
                </c:pt>
                <c:pt idx="3494">
                  <c:v>-21.208059407143082</c:v>
                </c:pt>
                <c:pt idx="3495">
                  <c:v>-19.837967422700785</c:v>
                </c:pt>
                <c:pt idx="3496">
                  <c:v>-18.57222337413441</c:v>
                </c:pt>
                <c:pt idx="3497">
                  <c:v>-18.99707584704629</c:v>
                </c:pt>
                <c:pt idx="3498">
                  <c:v>-22.835600915896066</c:v>
                </c:pt>
                <c:pt idx="3499">
                  <c:v>-20.726762914674509</c:v>
                </c:pt>
                <c:pt idx="3500">
                  <c:v>-21.255977030220492</c:v>
                </c:pt>
                <c:pt idx="3501">
                  <c:v>-19.523670359805692</c:v>
                </c:pt>
                <c:pt idx="3502">
                  <c:v>-18.784105061588889</c:v>
                </c:pt>
                <c:pt idx="3503">
                  <c:v>-18.779199802306721</c:v>
                </c:pt>
                <c:pt idx="3504">
                  <c:v>-18.980848283131309</c:v>
                </c:pt>
                <c:pt idx="3505">
                  <c:v>-19.245084313459301</c:v>
                </c:pt>
                <c:pt idx="3506">
                  <c:v>-18.548990997954206</c:v>
                </c:pt>
                <c:pt idx="3507">
                  <c:v>-18.712174623198734</c:v>
                </c:pt>
                <c:pt idx="3508">
                  <c:v>-18.285041041631303</c:v>
                </c:pt>
                <c:pt idx="3509">
                  <c:v>-18.809685794392863</c:v>
                </c:pt>
                <c:pt idx="3510">
                  <c:v>-17.54996891576593</c:v>
                </c:pt>
                <c:pt idx="3511">
                  <c:v>-17.752299103610312</c:v>
                </c:pt>
                <c:pt idx="3512">
                  <c:v>-19.377982405845614</c:v>
                </c:pt>
                <c:pt idx="3513">
                  <c:v>-19.375654086829854</c:v>
                </c:pt>
                <c:pt idx="3514">
                  <c:v>-19.632479112968213</c:v>
                </c:pt>
                <c:pt idx="3515">
                  <c:v>-20.159300823409467</c:v>
                </c:pt>
                <c:pt idx="3516">
                  <c:v>-18.691280391976761</c:v>
                </c:pt>
                <c:pt idx="3517">
                  <c:v>-19.382921254559733</c:v>
                </c:pt>
                <c:pt idx="3518">
                  <c:v>-18.029051582955617</c:v>
                </c:pt>
                <c:pt idx="3519">
                  <c:v>-20.753283920523245</c:v>
                </c:pt>
                <c:pt idx="3520">
                  <c:v>-20.309165156017116</c:v>
                </c:pt>
                <c:pt idx="3521">
                  <c:v>-20.306830189255379</c:v>
                </c:pt>
                <c:pt idx="3522">
                  <c:v>-20.828990024780069</c:v>
                </c:pt>
                <c:pt idx="3523">
                  <c:v>-20.352369150191407</c:v>
                </c:pt>
                <c:pt idx="3524">
                  <c:v>-20.247814013147035</c:v>
                </c:pt>
                <c:pt idx="3525">
                  <c:v>-18.466742520441585</c:v>
                </c:pt>
                <c:pt idx="3526">
                  <c:v>-19.090357930051141</c:v>
                </c:pt>
                <c:pt idx="3527">
                  <c:v>-20.445282897992001</c:v>
                </c:pt>
                <c:pt idx="3528">
                  <c:v>-19.917315227265135</c:v>
                </c:pt>
                <c:pt idx="3529">
                  <c:v>-19.812666459220054</c:v>
                </c:pt>
                <c:pt idx="3530">
                  <c:v>-19.285814049842884</c:v>
                </c:pt>
                <c:pt idx="3531">
                  <c:v>-19.181085432922373</c:v>
                </c:pt>
                <c:pt idx="3532">
                  <c:v>-18.552875978592056</c:v>
                </c:pt>
                <c:pt idx="3533">
                  <c:v>-20.803338006270678</c:v>
                </c:pt>
                <c:pt idx="3534">
                  <c:v>-20.326752051471885</c:v>
                </c:pt>
                <c:pt idx="3535">
                  <c:v>-22.214805976414027</c:v>
                </c:pt>
                <c:pt idx="3536">
                  <c:v>-23.376150248171143</c:v>
                </c:pt>
                <c:pt idx="3537">
                  <c:v>-23.475609978611828</c:v>
                </c:pt>
                <c:pt idx="3538">
                  <c:v>-23.371510668782321</c:v>
                </c:pt>
                <c:pt idx="3539">
                  <c:v>-19.001619652724912</c:v>
                </c:pt>
                <c:pt idx="3540">
                  <c:v>-19.631682390823698</c:v>
                </c:pt>
                <c:pt idx="3541">
                  <c:v>-19.467652821990669</c:v>
                </c:pt>
                <c:pt idx="3542">
                  <c:v>-19.567355774508542</c:v>
                </c:pt>
                <c:pt idx="3543">
                  <c:v>-18.565029482459977</c:v>
                </c:pt>
                <c:pt idx="3544">
                  <c:v>-17.932561687140151</c:v>
                </c:pt>
                <c:pt idx="3545">
                  <c:v>-18.662406659269436</c:v>
                </c:pt>
                <c:pt idx="3546">
                  <c:v>-20.55648665354056</c:v>
                </c:pt>
                <c:pt idx="3547">
                  <c:v>-18.881130885228231</c:v>
                </c:pt>
                <c:pt idx="3548">
                  <c:v>-19.714962597586236</c:v>
                </c:pt>
                <c:pt idx="3549">
                  <c:v>-18.087454968765996</c:v>
                </c:pt>
                <c:pt idx="3550">
                  <c:v>-20.224932094973155</c:v>
                </c:pt>
                <c:pt idx="3551">
                  <c:v>-18.713390943466948</c:v>
                </c:pt>
                <c:pt idx="3552">
                  <c:v>-18.813503675090942</c:v>
                </c:pt>
                <c:pt idx="3553">
                  <c:v>-19.084011134463253</c:v>
                </c:pt>
                <c:pt idx="3554">
                  <c:v>-18.808821837606047</c:v>
                </c:pt>
                <c:pt idx="3555">
                  <c:v>-19.3297809686037</c:v>
                </c:pt>
                <c:pt idx="3556">
                  <c:v>-19.954232721648623</c:v>
                </c:pt>
                <c:pt idx="3557">
                  <c:v>-19.849622837363313</c:v>
                </c:pt>
                <c:pt idx="3558">
                  <c:v>-19.847288138112162</c:v>
                </c:pt>
                <c:pt idx="3559">
                  <c:v>-19.218077753183934</c:v>
                </c:pt>
                <c:pt idx="3560">
                  <c:v>-18.692337597140977</c:v>
                </c:pt>
                <c:pt idx="3561">
                  <c:v>-20.587568911348171</c:v>
                </c:pt>
                <c:pt idx="3562">
                  <c:v>-18.336686188592466</c:v>
                </c:pt>
                <c:pt idx="3563">
                  <c:v>-19.334345614610356</c:v>
                </c:pt>
                <c:pt idx="3564">
                  <c:v>-18.569839421767028</c:v>
                </c:pt>
                <c:pt idx="3565">
                  <c:v>-20.014958277156438</c:v>
                </c:pt>
                <c:pt idx="3566">
                  <c:v>-20.532491446053427</c:v>
                </c:pt>
                <c:pt idx="3567">
                  <c:v>-22.39308666760553</c:v>
                </c:pt>
                <c:pt idx="3568">
                  <c:v>-22.81117286497738</c:v>
                </c:pt>
                <c:pt idx="3569">
                  <c:v>-19.501738342357385</c:v>
                </c:pt>
                <c:pt idx="3570">
                  <c:v>-20.044216286188203</c:v>
                </c:pt>
                <c:pt idx="3571">
                  <c:v>-20.76902102672102</c:v>
                </c:pt>
                <c:pt idx="3572">
                  <c:v>-20.244535354013351</c:v>
                </c:pt>
                <c:pt idx="3573">
                  <c:v>-19.618663307964198</c:v>
                </c:pt>
                <c:pt idx="3574">
                  <c:v>-20.137345268254649</c:v>
                </c:pt>
                <c:pt idx="3575">
                  <c:v>-19.385349316044994</c:v>
                </c:pt>
                <c:pt idx="3576">
                  <c:v>-19.280679892213811</c:v>
                </c:pt>
                <c:pt idx="3577">
                  <c:v>-19.802922781278539</c:v>
                </c:pt>
                <c:pt idx="3578">
                  <c:v>-20.224245189729118</c:v>
                </c:pt>
                <c:pt idx="3579">
                  <c:v>-21.48126188887818</c:v>
                </c:pt>
                <c:pt idx="3580">
                  <c:v>-20.442435218652463</c:v>
                </c:pt>
                <c:pt idx="3581">
                  <c:v>-19.702959157438272</c:v>
                </c:pt>
                <c:pt idx="3582">
                  <c:v>-18.557727835741389</c:v>
                </c:pt>
                <c:pt idx="3583">
                  <c:v>-20.304452096701425</c:v>
                </c:pt>
                <c:pt idx="3584">
                  <c:v>-19.30214595142661</c:v>
                </c:pt>
                <c:pt idx="3585">
                  <c:v>-19.837670293984047</c:v>
                </c:pt>
                <c:pt idx="3586">
                  <c:v>-20.475527501143006</c:v>
                </c:pt>
                <c:pt idx="3587">
                  <c:v>-19.035469105109769</c:v>
                </c:pt>
                <c:pt idx="3588">
                  <c:v>-20.033162708020427</c:v>
                </c:pt>
                <c:pt idx="3589">
                  <c:v>-19.054840552201313</c:v>
                </c:pt>
                <c:pt idx="3590">
                  <c:v>-19.493850750979618</c:v>
                </c:pt>
                <c:pt idx="3591">
                  <c:v>-18.93431364164644</c:v>
                </c:pt>
                <c:pt idx="3592">
                  <c:v>-17.831313656708517</c:v>
                </c:pt>
                <c:pt idx="3593">
                  <c:v>-19.322141769340305</c:v>
                </c:pt>
                <c:pt idx="3594">
                  <c:v>-18.219327652493121</c:v>
                </c:pt>
                <c:pt idx="3595">
                  <c:v>-18.165834584795448</c:v>
                </c:pt>
                <c:pt idx="3596">
                  <c:v>-18.360779156699209</c:v>
                </c:pt>
                <c:pt idx="3597">
                  <c:v>-17.408162705186442</c:v>
                </c:pt>
                <c:pt idx="3598">
                  <c:v>-18.606514083581715</c:v>
                </c:pt>
                <c:pt idx="3599">
                  <c:v>-18.253681701728055</c:v>
                </c:pt>
                <c:pt idx="3600">
                  <c:v>-14.722682137852644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-16.631159454953377</c:v>
                </c:pt>
                <c:pt idx="3617">
                  <c:v>-14.936017281958812</c:v>
                </c:pt>
                <c:pt idx="3618">
                  <c:v>-17.35943285986923</c:v>
                </c:pt>
                <c:pt idx="3619">
                  <c:v>-17.646172295397264</c:v>
                </c:pt>
                <c:pt idx="3620">
                  <c:v>-16.314111443665752</c:v>
                </c:pt>
                <c:pt idx="3621">
                  <c:v>-16.215629094515862</c:v>
                </c:pt>
                <c:pt idx="3622">
                  <c:v>-15.315151156949469</c:v>
                </c:pt>
                <c:pt idx="3623">
                  <c:v>-14.577026028067849</c:v>
                </c:pt>
                <c:pt idx="3624">
                  <c:v>-15.233904023665673</c:v>
                </c:pt>
                <c:pt idx="3625">
                  <c:v>-17.506643865202022</c:v>
                </c:pt>
                <c:pt idx="3626">
                  <c:v>-16.986832844773744</c:v>
                </c:pt>
                <c:pt idx="3627">
                  <c:v>-17.494217952477811</c:v>
                </c:pt>
                <c:pt idx="3628">
                  <c:v>-16.536244955272196</c:v>
                </c:pt>
                <c:pt idx="3629">
                  <c:v>-19.105421455991745</c:v>
                </c:pt>
                <c:pt idx="3630">
                  <c:v>-16.827102347291657</c:v>
                </c:pt>
                <c:pt idx="3631">
                  <c:v>-16.751524448519376</c:v>
                </c:pt>
                <c:pt idx="3632">
                  <c:v>-16.462372298492483</c:v>
                </c:pt>
                <c:pt idx="3633">
                  <c:v>-15.726682240335322</c:v>
                </c:pt>
                <c:pt idx="3634">
                  <c:v>-14.8350056453055</c:v>
                </c:pt>
                <c:pt idx="3635">
                  <c:v>-17.122470926006827</c:v>
                </c:pt>
                <c:pt idx="3636">
                  <c:v>-19.853205045884351</c:v>
                </c:pt>
                <c:pt idx="3637">
                  <c:v>-19.562779450498056</c:v>
                </c:pt>
                <c:pt idx="3638">
                  <c:v>-14.115706437270092</c:v>
                </c:pt>
                <c:pt idx="3639">
                  <c:v>-18.326972192980065</c:v>
                </c:pt>
                <c:pt idx="3640">
                  <c:v>-17.190066205196672</c:v>
                </c:pt>
                <c:pt idx="3641">
                  <c:v>-15.553795273957803</c:v>
                </c:pt>
                <c:pt idx="3642">
                  <c:v>-16.128406375459235</c:v>
                </c:pt>
                <c:pt idx="3643">
                  <c:v>-17.47502645851182</c:v>
                </c:pt>
                <c:pt idx="3644">
                  <c:v>-16.510556510422248</c:v>
                </c:pt>
                <c:pt idx="3645">
                  <c:v>-16.316873694837341</c:v>
                </c:pt>
                <c:pt idx="3646">
                  <c:v>-16.41035818239834</c:v>
                </c:pt>
                <c:pt idx="3647">
                  <c:v>-16.408125477756585</c:v>
                </c:pt>
                <c:pt idx="3648">
                  <c:v>-17.368185777156214</c:v>
                </c:pt>
                <c:pt idx="3649">
                  <c:v>-15.575751896354632</c:v>
                </c:pt>
                <c:pt idx="3650">
                  <c:v>-15.992088910574239</c:v>
                </c:pt>
                <c:pt idx="3651">
                  <c:v>-18.516402749947702</c:v>
                </c:pt>
                <c:pt idx="3652">
                  <c:v>-17.149763702712335</c:v>
                </c:pt>
                <c:pt idx="3653">
                  <c:v>-19.375719302326615</c:v>
                </c:pt>
                <c:pt idx="3654">
                  <c:v>-19.567321631293453</c:v>
                </c:pt>
                <c:pt idx="3655">
                  <c:v>-17.432612725671788</c:v>
                </c:pt>
                <c:pt idx="3656">
                  <c:v>-15.946402815128749</c:v>
                </c:pt>
                <c:pt idx="3657">
                  <c:v>-15.403055517415851</c:v>
                </c:pt>
                <c:pt idx="3658">
                  <c:v>-16.253675475819364</c:v>
                </c:pt>
                <c:pt idx="3659">
                  <c:v>-17.764625393855567</c:v>
                </c:pt>
                <c:pt idx="3660">
                  <c:v>-18.544001497358295</c:v>
                </c:pt>
                <c:pt idx="3661">
                  <c:v>-19.426308178553882</c:v>
                </c:pt>
                <c:pt idx="3662">
                  <c:v>-19.98109787473004</c:v>
                </c:pt>
                <c:pt idx="3663">
                  <c:v>-18.572074657167832</c:v>
                </c:pt>
                <c:pt idx="3664">
                  <c:v>-17.976534878872371</c:v>
                </c:pt>
                <c:pt idx="3665">
                  <c:v>-19.630241824111181</c:v>
                </c:pt>
                <c:pt idx="3666">
                  <c:v>-17.38254130934547</c:v>
                </c:pt>
                <c:pt idx="3667">
                  <c:v>-15.774243121877589</c:v>
                </c:pt>
                <c:pt idx="3668">
                  <c:v>-17.377982260051795</c:v>
                </c:pt>
                <c:pt idx="3669">
                  <c:v>-16.621123129183616</c:v>
                </c:pt>
                <c:pt idx="3670">
                  <c:v>-19.156171732761322</c:v>
                </c:pt>
                <c:pt idx="3671">
                  <c:v>-18.805658925410171</c:v>
                </c:pt>
                <c:pt idx="3672">
                  <c:v>-16.557914645583878</c:v>
                </c:pt>
                <c:pt idx="3673">
                  <c:v>-13.905489043692796</c:v>
                </c:pt>
                <c:pt idx="3674">
                  <c:v>-15.681905250216914</c:v>
                </c:pt>
                <c:pt idx="3675">
                  <c:v>-18.509833339375291</c:v>
                </c:pt>
                <c:pt idx="3676">
                  <c:v>-19.665357024897276</c:v>
                </c:pt>
                <c:pt idx="3677">
                  <c:v>-20.09044589289897</c:v>
                </c:pt>
                <c:pt idx="3678">
                  <c:v>-21.735811572016246</c:v>
                </c:pt>
                <c:pt idx="3679">
                  <c:v>-16.888639005507684</c:v>
                </c:pt>
                <c:pt idx="3680">
                  <c:v>-16.051666868404936</c:v>
                </c:pt>
                <c:pt idx="3681">
                  <c:v>-17.621698215993092</c:v>
                </c:pt>
                <c:pt idx="3682">
                  <c:v>-18.382193290992291</c:v>
                </c:pt>
                <c:pt idx="3683">
                  <c:v>-17.676487547047145</c:v>
                </c:pt>
                <c:pt idx="3684">
                  <c:v>-17.833821789180547</c:v>
                </c:pt>
                <c:pt idx="3685">
                  <c:v>-19.315330505529346</c:v>
                </c:pt>
                <c:pt idx="3686">
                  <c:v>-19.313013494204824</c:v>
                </c:pt>
                <c:pt idx="3687">
                  <c:v>-17.409482192071664</c:v>
                </c:pt>
                <c:pt idx="3688">
                  <c:v>-19.991335055688978</c:v>
                </c:pt>
                <c:pt idx="3689">
                  <c:v>-22.394125185759549</c:v>
                </c:pt>
                <c:pt idx="3690">
                  <c:v>-17.347518753050281</c:v>
                </c:pt>
                <c:pt idx="3691">
                  <c:v>-17.05115124029453</c:v>
                </c:pt>
                <c:pt idx="3692">
                  <c:v>-17.505480879744937</c:v>
                </c:pt>
                <c:pt idx="3693">
                  <c:v>-17.92029192073278</c:v>
                </c:pt>
                <c:pt idx="3694">
                  <c:v>-17.678935497702696</c:v>
                </c:pt>
                <c:pt idx="3695">
                  <c:v>-16.645819252506044</c:v>
                </c:pt>
                <c:pt idx="3696">
                  <c:v>-17.920527212466368</c:v>
                </c:pt>
                <c:pt idx="3697">
                  <c:v>-18.378395248498236</c:v>
                </c:pt>
                <c:pt idx="3698">
                  <c:v>-18.036235568125448</c:v>
                </c:pt>
                <c:pt idx="3699">
                  <c:v>-19.496795365219441</c:v>
                </c:pt>
                <c:pt idx="3700">
                  <c:v>-17.6691887691386</c:v>
                </c:pt>
                <c:pt idx="3701">
                  <c:v>-17.128587995820453</c:v>
                </c:pt>
                <c:pt idx="3702">
                  <c:v>-20.60079432090788</c:v>
                </c:pt>
                <c:pt idx="3703">
                  <c:v>-18.051123333836586</c:v>
                </c:pt>
                <c:pt idx="3704">
                  <c:v>-19.320317175443051</c:v>
                </c:pt>
                <c:pt idx="3705">
                  <c:v>-18.511905908785593</c:v>
                </c:pt>
                <c:pt idx="3706">
                  <c:v>-19.243212646218126</c:v>
                </c:pt>
                <c:pt idx="3707">
                  <c:v>-19.44995474530333</c:v>
                </c:pt>
                <c:pt idx="3708">
                  <c:v>-19.32535604104487</c:v>
                </c:pt>
                <c:pt idx="3709">
                  <c:v>-18.286865451902486</c:v>
                </c:pt>
                <c:pt idx="3710">
                  <c:v>-17.008170938979674</c:v>
                </c:pt>
                <c:pt idx="3711">
                  <c:v>-18.822902955150312</c:v>
                </c:pt>
                <c:pt idx="3712">
                  <c:v>-20.141759829880357</c:v>
                </c:pt>
                <c:pt idx="3713">
                  <c:v>-18.783165745298902</c:v>
                </c:pt>
                <c:pt idx="3714">
                  <c:v>-18.972956208063806</c:v>
                </c:pt>
                <c:pt idx="3715">
                  <c:v>-18.028876842049613</c:v>
                </c:pt>
                <c:pt idx="3716">
                  <c:v>-14.712191473941857</c:v>
                </c:pt>
                <c:pt idx="3717">
                  <c:v>-16.927229784423616</c:v>
                </c:pt>
                <c:pt idx="3718">
                  <c:v>-16.48553688766242</c:v>
                </c:pt>
                <c:pt idx="3719">
                  <c:v>-21.013561297375418</c:v>
                </c:pt>
                <c:pt idx="3720">
                  <c:v>-20.675912161418637</c:v>
                </c:pt>
                <c:pt idx="3721">
                  <c:v>-20.140418227448208</c:v>
                </c:pt>
                <c:pt idx="3722">
                  <c:v>-20.770846824390901</c:v>
                </c:pt>
                <c:pt idx="3723">
                  <c:v>-17.615214572618243</c:v>
                </c:pt>
                <c:pt idx="3724">
                  <c:v>-19.441359308536448</c:v>
                </c:pt>
                <c:pt idx="3725">
                  <c:v>-19.183350477969725</c:v>
                </c:pt>
                <c:pt idx="3726">
                  <c:v>-21.060378716265404</c:v>
                </c:pt>
                <c:pt idx="3727">
                  <c:v>-19.325735238458947</c:v>
                </c:pt>
                <c:pt idx="3728">
                  <c:v>-19.856347322664078</c:v>
                </c:pt>
                <c:pt idx="3729">
                  <c:v>-21.659126525318243</c:v>
                </c:pt>
                <c:pt idx="3730">
                  <c:v>-18.921329272009643</c:v>
                </c:pt>
                <c:pt idx="3731">
                  <c:v>-18.650006104279782</c:v>
                </c:pt>
                <c:pt idx="3732">
                  <c:v>-20.189852136236368</c:v>
                </c:pt>
                <c:pt idx="3733">
                  <c:v>-20.564067009408973</c:v>
                </c:pt>
                <c:pt idx="3734">
                  <c:v>-16.724192629018034</c:v>
                </c:pt>
                <c:pt idx="3735">
                  <c:v>-18.984295880282843</c:v>
                </c:pt>
                <c:pt idx="3736">
                  <c:v>-18.981950650526414</c:v>
                </c:pt>
                <c:pt idx="3737">
                  <c:v>-20.280965470509727</c:v>
                </c:pt>
                <c:pt idx="3738">
                  <c:v>-18.895631027128729</c:v>
                </c:pt>
                <c:pt idx="3739">
                  <c:v>-16.601892777066496</c:v>
                </c:pt>
                <c:pt idx="3740">
                  <c:v>-18.89780792181682</c:v>
                </c:pt>
                <c:pt idx="3741">
                  <c:v>-20.707774894673094</c:v>
                </c:pt>
                <c:pt idx="3742">
                  <c:v>-17.594851919337088</c:v>
                </c:pt>
                <c:pt idx="3743">
                  <c:v>-18.422549819978485</c:v>
                </c:pt>
                <c:pt idx="3744">
                  <c:v>-18.986475543835695</c:v>
                </c:pt>
                <c:pt idx="3745">
                  <c:v>-19.61702893500842</c:v>
                </c:pt>
                <c:pt idx="3746">
                  <c:v>-18.389282757503679</c:v>
                </c:pt>
                <c:pt idx="3747">
                  <c:v>-18.3869152537427</c:v>
                </c:pt>
                <c:pt idx="3748">
                  <c:v>-19.914135635541243</c:v>
                </c:pt>
                <c:pt idx="3749">
                  <c:v>-21.582108802977018</c:v>
                </c:pt>
                <c:pt idx="3750">
                  <c:v>-20.308920992115418</c:v>
                </c:pt>
                <c:pt idx="3751">
                  <c:v>-19.049192441527339</c:v>
                </c:pt>
                <c:pt idx="3752">
                  <c:v>-20.034264756258381</c:v>
                </c:pt>
                <c:pt idx="3753">
                  <c:v>-19.201922413870307</c:v>
                </c:pt>
                <c:pt idx="3754">
                  <c:v>-19.299435109152</c:v>
                </c:pt>
                <c:pt idx="3755">
                  <c:v>-21.56788129810775</c:v>
                </c:pt>
                <c:pt idx="3756">
                  <c:v>-20.937273357461891</c:v>
                </c:pt>
                <c:pt idx="3757">
                  <c:v>-22.822813501410565</c:v>
                </c:pt>
                <c:pt idx="3758">
                  <c:v>-19.090205463474376</c:v>
                </c:pt>
                <c:pt idx="3759">
                  <c:v>-19.202864864715593</c:v>
                </c:pt>
                <c:pt idx="3760">
                  <c:v>-20.474114759165786</c:v>
                </c:pt>
                <c:pt idx="3761">
                  <c:v>-20.746280041269529</c:v>
                </c:pt>
                <c:pt idx="3762">
                  <c:v>-18.975001511874325</c:v>
                </c:pt>
                <c:pt idx="3763">
                  <c:v>-23.193373451143998</c:v>
                </c:pt>
                <c:pt idx="3764">
                  <c:v>-21.346662527497756</c:v>
                </c:pt>
                <c:pt idx="3765">
                  <c:v>-20.244369520195505</c:v>
                </c:pt>
                <c:pt idx="3766">
                  <c:v>-19.259542446247906</c:v>
                </c:pt>
                <c:pt idx="3767">
                  <c:v>-20.557682819756337</c:v>
                </c:pt>
                <c:pt idx="3768">
                  <c:v>-20.509049857409082</c:v>
                </c:pt>
                <c:pt idx="3769">
                  <c:v>-19.834519637763151</c:v>
                </c:pt>
                <c:pt idx="3770">
                  <c:v>-19.632245045669151</c:v>
                </c:pt>
                <c:pt idx="3771">
                  <c:v>-20.252831804154084</c:v>
                </c:pt>
                <c:pt idx="3772">
                  <c:v>-19.418744125852754</c:v>
                </c:pt>
                <c:pt idx="3773">
                  <c:v>-18.154521214910346</c:v>
                </c:pt>
                <c:pt idx="3774">
                  <c:v>-19.152150800648997</c:v>
                </c:pt>
                <c:pt idx="3775">
                  <c:v>-19.680426173879823</c:v>
                </c:pt>
                <c:pt idx="3776">
                  <c:v>-19.678059055931044</c:v>
                </c:pt>
                <c:pt idx="3777">
                  <c:v>-19.675691904341875</c:v>
                </c:pt>
                <c:pt idx="3778">
                  <c:v>-19.304878374364307</c:v>
                </c:pt>
                <c:pt idx="3779">
                  <c:v>-19.302512752958137</c:v>
                </c:pt>
                <c:pt idx="3780">
                  <c:v>-17.253107583000201</c:v>
                </c:pt>
                <c:pt idx="3781">
                  <c:v>-19.877939458003311</c:v>
                </c:pt>
                <c:pt idx="3782">
                  <c:v>-20.133186271357772</c:v>
                </c:pt>
                <c:pt idx="3783">
                  <c:v>-20.661488288295914</c:v>
                </c:pt>
                <c:pt idx="3784">
                  <c:v>-18.870817965443166</c:v>
                </c:pt>
                <c:pt idx="3785">
                  <c:v>-19.126074015764061</c:v>
                </c:pt>
                <c:pt idx="3786">
                  <c:v>-18.766084728324131</c:v>
                </c:pt>
                <c:pt idx="3787">
                  <c:v>-16.260940745635708</c:v>
                </c:pt>
                <c:pt idx="3788">
                  <c:v>-20.794961231559682</c:v>
                </c:pt>
                <c:pt idx="3789">
                  <c:v>-18.937354554250305</c:v>
                </c:pt>
                <c:pt idx="3790">
                  <c:v>-21.170699916924605</c:v>
                </c:pt>
                <c:pt idx="3791">
                  <c:v>-21.168308695224368</c:v>
                </c:pt>
                <c:pt idx="3792">
                  <c:v>-21.885965007214509</c:v>
                </c:pt>
                <c:pt idx="3793">
                  <c:v>-19.625443622215244</c:v>
                </c:pt>
                <c:pt idx="3794">
                  <c:v>-19.723825413619124</c:v>
                </c:pt>
                <c:pt idx="3795">
                  <c:v>-20.439624117502717</c:v>
                </c:pt>
                <c:pt idx="3796">
                  <c:v>-19.203478491730493</c:v>
                </c:pt>
                <c:pt idx="3797">
                  <c:v>-19.661772205883608</c:v>
                </c:pt>
                <c:pt idx="3798">
                  <c:v>-17.512324701123362</c:v>
                </c:pt>
                <c:pt idx="3799">
                  <c:v>-19.953389315571258</c:v>
                </c:pt>
                <c:pt idx="3800">
                  <c:v>-22.002283727425493</c:v>
                </c:pt>
                <c:pt idx="3801">
                  <c:v>-20.674811408194728</c:v>
                </c:pt>
                <c:pt idx="3802">
                  <c:v>-20.78946890615407</c:v>
                </c:pt>
                <c:pt idx="3803">
                  <c:v>-20.175908120689201</c:v>
                </c:pt>
                <c:pt idx="3804">
                  <c:v>-21.295689439220041</c:v>
                </c:pt>
                <c:pt idx="3805">
                  <c:v>-19.680998630805334</c:v>
                </c:pt>
                <c:pt idx="3806">
                  <c:v>-20.290803129009873</c:v>
                </c:pt>
                <c:pt idx="3807">
                  <c:v>-21.516038715461036</c:v>
                </c:pt>
                <c:pt idx="3808">
                  <c:v>-21.614510815874382</c:v>
                </c:pt>
                <c:pt idx="3809">
                  <c:v>-19.586651917259587</c:v>
                </c:pt>
                <c:pt idx="3810">
                  <c:v>-21.197303806879063</c:v>
                </c:pt>
                <c:pt idx="3811">
                  <c:v>-21.525080979264203</c:v>
                </c:pt>
                <c:pt idx="3812">
                  <c:v>-21.522634531423137</c:v>
                </c:pt>
                <c:pt idx="3813">
                  <c:v>-20.520188047894408</c:v>
                </c:pt>
                <c:pt idx="3814">
                  <c:v>-19.574408487882465</c:v>
                </c:pt>
                <c:pt idx="3815">
                  <c:v>-20.571959694288125</c:v>
                </c:pt>
                <c:pt idx="3816">
                  <c:v>-20.447665697280172</c:v>
                </c:pt>
                <c:pt idx="3817">
                  <c:v>-20.668118058863001</c:v>
                </c:pt>
                <c:pt idx="3818">
                  <c:v>-20.975773803627817</c:v>
                </c:pt>
                <c:pt idx="3819">
                  <c:v>-20.562164160853172</c:v>
                </c:pt>
                <c:pt idx="3820">
                  <c:v>-20.761822031316115</c:v>
                </c:pt>
                <c:pt idx="3821">
                  <c:v>-19.147452649185652</c:v>
                </c:pt>
                <c:pt idx="3822">
                  <c:v>-19.144998770239908</c:v>
                </c:pt>
                <c:pt idx="3823">
                  <c:v>-20.31313418870468</c:v>
                </c:pt>
                <c:pt idx="3824">
                  <c:v>-20.389277760056757</c:v>
                </c:pt>
                <c:pt idx="3825">
                  <c:v>-22.789547600062178</c:v>
                </c:pt>
                <c:pt idx="3826">
                  <c:v>-25.730751736945422</c:v>
                </c:pt>
                <c:pt idx="3827">
                  <c:v>-24.709553670156311</c:v>
                </c:pt>
                <c:pt idx="3828">
                  <c:v>-25.519406201813581</c:v>
                </c:pt>
                <c:pt idx="3829">
                  <c:v>-19.589311325567905</c:v>
                </c:pt>
                <c:pt idx="3830">
                  <c:v>-20.46229268760726</c:v>
                </c:pt>
                <c:pt idx="3831">
                  <c:v>-20.461674905476684</c:v>
                </c:pt>
                <c:pt idx="3832">
                  <c:v>-22.466566359775243</c:v>
                </c:pt>
                <c:pt idx="3833">
                  <c:v>-23.065159277673956</c:v>
                </c:pt>
                <c:pt idx="3834">
                  <c:v>-22.461512766432861</c:v>
                </c:pt>
                <c:pt idx="3835">
                  <c:v>-21.960786504634598</c:v>
                </c:pt>
                <c:pt idx="3836">
                  <c:v>-19.958321706774768</c:v>
                </c:pt>
                <c:pt idx="3837">
                  <c:v>-20.555412643406271</c:v>
                </c:pt>
                <c:pt idx="3838">
                  <c:v>-20.071933149704819</c:v>
                </c:pt>
                <c:pt idx="3839">
                  <c:v>-22.861745581602918</c:v>
                </c:pt>
                <c:pt idx="3840">
                  <c:v>-21.948602794695944</c:v>
                </c:pt>
                <c:pt idx="3841">
                  <c:v>-22.139013420600349</c:v>
                </c:pt>
                <c:pt idx="3842">
                  <c:v>-22.03479144729863</c:v>
                </c:pt>
                <c:pt idx="3843">
                  <c:v>-21.523629266999706</c:v>
                </c:pt>
                <c:pt idx="3844">
                  <c:v>-20.626664472333687</c:v>
                </c:pt>
                <c:pt idx="3845">
                  <c:v>-20.62419892744947</c:v>
                </c:pt>
                <c:pt idx="3846">
                  <c:v>-20.621733345715256</c:v>
                </c:pt>
                <c:pt idx="3847">
                  <c:v>-20.619267727150145</c:v>
                </c:pt>
                <c:pt idx="3848">
                  <c:v>-21.22239113582782</c:v>
                </c:pt>
                <c:pt idx="3849">
                  <c:v>-21.724842376532251</c:v>
                </c:pt>
                <c:pt idx="3850">
                  <c:v>-24.218539464924106</c:v>
                </c:pt>
                <c:pt idx="3851">
                  <c:v>-24.012589317514539</c:v>
                </c:pt>
                <c:pt idx="3852">
                  <c:v>-21.511648315531602</c:v>
                </c:pt>
                <c:pt idx="3853">
                  <c:v>-22.608994874168275</c:v>
                </c:pt>
                <c:pt idx="3854">
                  <c:v>-21.606528851072653</c:v>
                </c:pt>
                <c:pt idx="3855">
                  <c:v>-21.599541452683297</c:v>
                </c:pt>
                <c:pt idx="3856">
                  <c:v>-23.100718693124691</c:v>
                </c:pt>
                <c:pt idx="3857">
                  <c:v>-22.211147275304029</c:v>
                </c:pt>
                <c:pt idx="3858">
                  <c:v>-23.401509564961998</c:v>
                </c:pt>
                <c:pt idx="3859">
                  <c:v>-23.589677431229575</c:v>
                </c:pt>
                <c:pt idx="3860">
                  <c:v>-23.289795065252292</c:v>
                </c:pt>
                <c:pt idx="3861">
                  <c:v>-22.300178160715404</c:v>
                </c:pt>
                <c:pt idx="3862">
                  <c:v>-24.684112846825883</c:v>
                </c:pt>
                <c:pt idx="3863">
                  <c:v>-21.485681794625634</c:v>
                </c:pt>
                <c:pt idx="3864">
                  <c:v>-21.682231701985984</c:v>
                </c:pt>
                <c:pt idx="3865">
                  <c:v>-20.367856813282742</c:v>
                </c:pt>
                <c:pt idx="3866">
                  <c:v>-20.568775930957599</c:v>
                </c:pt>
                <c:pt idx="3867">
                  <c:v>-20.167923376271574</c:v>
                </c:pt>
                <c:pt idx="3868">
                  <c:v>-21.270393955795953</c:v>
                </c:pt>
                <c:pt idx="3869">
                  <c:v>-20.86724569128728</c:v>
                </c:pt>
                <c:pt idx="3870">
                  <c:v>-21.262168944510449</c:v>
                </c:pt>
                <c:pt idx="3871">
                  <c:v>-21.399258371132419</c:v>
                </c:pt>
                <c:pt idx="3872">
                  <c:v>-21.703714409743952</c:v>
                </c:pt>
                <c:pt idx="3873">
                  <c:v>-21.337002262756869</c:v>
                </c:pt>
                <c:pt idx="3874">
                  <c:v>-20.647026280496902</c:v>
                </c:pt>
                <c:pt idx="3875">
                  <c:v>-21.159951531592924</c:v>
                </c:pt>
                <c:pt idx="3876">
                  <c:v>-20.25819777108245</c:v>
                </c:pt>
                <c:pt idx="3877">
                  <c:v>-21.35644621271058</c:v>
                </c:pt>
                <c:pt idx="3878">
                  <c:v>-21.488598205074595</c:v>
                </c:pt>
                <c:pt idx="3879">
                  <c:v>-21.725677884884135</c:v>
                </c:pt>
                <c:pt idx="3880">
                  <c:v>-20.167516306326434</c:v>
                </c:pt>
                <c:pt idx="3881">
                  <c:v>-19.665835867486749</c:v>
                </c:pt>
                <c:pt idx="3882">
                  <c:v>-20.092280056860545</c:v>
                </c:pt>
                <c:pt idx="3883">
                  <c:v>-20.819102025146094</c:v>
                </c:pt>
                <c:pt idx="3884">
                  <c:v>-20.24810843351861</c:v>
                </c:pt>
                <c:pt idx="3885">
                  <c:v>-19.778012253300403</c:v>
                </c:pt>
                <c:pt idx="3886">
                  <c:v>-20.477268489780727</c:v>
                </c:pt>
                <c:pt idx="3887">
                  <c:v>-21.176604438292088</c:v>
                </c:pt>
                <c:pt idx="3888">
                  <c:v>-22.342905999205868</c:v>
                </c:pt>
                <c:pt idx="3889">
                  <c:v>-21.513816032998875</c:v>
                </c:pt>
                <c:pt idx="3890">
                  <c:v>-20.917335951396126</c:v>
                </c:pt>
                <c:pt idx="3891">
                  <c:v>-19.094005801463936</c:v>
                </c:pt>
                <c:pt idx="3892">
                  <c:v>-20.373916210831339</c:v>
                </c:pt>
                <c:pt idx="3893">
                  <c:v>-21.990510564459328</c:v>
                </c:pt>
                <c:pt idx="3894">
                  <c:v>-20.530166185537382</c:v>
                </c:pt>
                <c:pt idx="3895">
                  <c:v>-19.985812926523977</c:v>
                </c:pt>
                <c:pt idx="3896">
                  <c:v>-18.90320108107062</c:v>
                </c:pt>
                <c:pt idx="3897">
                  <c:v>-19.263512369357159</c:v>
                </c:pt>
                <c:pt idx="3898">
                  <c:v>-21.261154716816236</c:v>
                </c:pt>
                <c:pt idx="3899">
                  <c:v>-21.060678785886921</c:v>
                </c:pt>
                <c:pt idx="3900">
                  <c:v>-17.254148630416239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-20.751776632662768</c:v>
                </c:pt>
                <c:pt idx="3917">
                  <c:v>-19.59087165479923</c:v>
                </c:pt>
                <c:pt idx="3918">
                  <c:v>-16.080085649598914</c:v>
                </c:pt>
                <c:pt idx="3919">
                  <c:v>-19.225542079529987</c:v>
                </c:pt>
                <c:pt idx="3920">
                  <c:v>-13.525327220762847</c:v>
                </c:pt>
                <c:pt idx="3921">
                  <c:v>-22.241524703746109</c:v>
                </c:pt>
                <c:pt idx="3922">
                  <c:v>-25.23907435932324</c:v>
                </c:pt>
                <c:pt idx="3923">
                  <c:v>-20.878253645966652</c:v>
                </c:pt>
                <c:pt idx="3924">
                  <c:v>-21.818524223383974</c:v>
                </c:pt>
                <c:pt idx="3925">
                  <c:v>-21.531488531488321</c:v>
                </c:pt>
                <c:pt idx="3926">
                  <c:v>-20.908648571260528</c:v>
                </c:pt>
                <c:pt idx="3927">
                  <c:v>-19.383381516303416</c:v>
                </c:pt>
                <c:pt idx="3928">
                  <c:v>-22.314175479485129</c:v>
                </c:pt>
                <c:pt idx="3929">
                  <c:v>-20.26632050650278</c:v>
                </c:pt>
                <c:pt idx="3930">
                  <c:v>-19.211956776849547</c:v>
                </c:pt>
                <c:pt idx="3931">
                  <c:v>-24.027828507489176</c:v>
                </c:pt>
                <c:pt idx="3932">
                  <c:v>-20.34426198741312</c:v>
                </c:pt>
                <c:pt idx="3933">
                  <c:v>-21.059778671531603</c:v>
                </c:pt>
                <c:pt idx="3934">
                  <c:v>-19.397845401256745</c:v>
                </c:pt>
                <c:pt idx="3935">
                  <c:v>-20.018114338208761</c:v>
                </c:pt>
                <c:pt idx="3936">
                  <c:v>-19.098297897336124</c:v>
                </c:pt>
                <c:pt idx="3937">
                  <c:v>-19.967993252515953</c:v>
                </c:pt>
                <c:pt idx="3938">
                  <c:v>-20.010143860128665</c:v>
                </c:pt>
                <c:pt idx="3939">
                  <c:v>-20.356627926324109</c:v>
                </c:pt>
                <c:pt idx="3940">
                  <c:v>-19.823145113400642</c:v>
                </c:pt>
                <c:pt idx="3941">
                  <c:v>-19.646854156084373</c:v>
                </c:pt>
                <c:pt idx="3942">
                  <c:v>-19.665230688085103</c:v>
                </c:pt>
                <c:pt idx="3943">
                  <c:v>-21.711361657736234</c:v>
                </c:pt>
                <c:pt idx="3944">
                  <c:v>-21.373542384665598</c:v>
                </c:pt>
                <c:pt idx="3945">
                  <c:v>-20.272892747664628</c:v>
                </c:pt>
                <c:pt idx="3946">
                  <c:v>-20.6487666290177</c:v>
                </c:pt>
                <c:pt idx="3947">
                  <c:v>-21.36625076508335</c:v>
                </c:pt>
                <c:pt idx="3948">
                  <c:v>-21.265606461370226</c:v>
                </c:pt>
                <c:pt idx="3949">
                  <c:v>-21.066773068137991</c:v>
                </c:pt>
                <c:pt idx="3950">
                  <c:v>-20.287924327071778</c:v>
                </c:pt>
                <c:pt idx="3951">
                  <c:v>-19.881289050650594</c:v>
                </c:pt>
                <c:pt idx="3952">
                  <c:v>-21.218697765333673</c:v>
                </c:pt>
                <c:pt idx="3953">
                  <c:v>-19.094873912760704</c:v>
                </c:pt>
                <c:pt idx="3954">
                  <c:v>-20.739044856212786</c:v>
                </c:pt>
                <c:pt idx="3955">
                  <c:v>-19.736659096348376</c:v>
                </c:pt>
                <c:pt idx="3956">
                  <c:v>-21.205952534919561</c:v>
                </c:pt>
                <c:pt idx="3957">
                  <c:v>-19.299823994556391</c:v>
                </c:pt>
                <c:pt idx="3958">
                  <c:v>-19.367626225868662</c:v>
                </c:pt>
                <c:pt idx="3959">
                  <c:v>-19.601551515172105</c:v>
                </c:pt>
                <c:pt idx="3960">
                  <c:v>-15.459002062776563</c:v>
                </c:pt>
                <c:pt idx="3961">
                  <c:v>-18.970458222741399</c:v>
                </c:pt>
                <c:pt idx="3962">
                  <c:v>-18.903115860916841</c:v>
                </c:pt>
                <c:pt idx="3963">
                  <c:v>-18.800596457267602</c:v>
                </c:pt>
                <c:pt idx="3964">
                  <c:v>-16.651672156238419</c:v>
                </c:pt>
                <c:pt idx="3965">
                  <c:v>-17.870881244591146</c:v>
                </c:pt>
                <c:pt idx="3966">
                  <c:v>-19.045172885405009</c:v>
                </c:pt>
                <c:pt idx="3967">
                  <c:v>-18.391116540409712</c:v>
                </c:pt>
                <c:pt idx="3968">
                  <c:v>-20.288245842381002</c:v>
                </c:pt>
                <c:pt idx="3969">
                  <c:v>-17.809002076832257</c:v>
                </c:pt>
                <c:pt idx="3970">
                  <c:v>-18.891609809485999</c:v>
                </c:pt>
                <c:pt idx="3971">
                  <c:v>-20.3570952324053</c:v>
                </c:pt>
                <c:pt idx="3972">
                  <c:v>-21.769159149282132</c:v>
                </c:pt>
                <c:pt idx="3973">
                  <c:v>-19.22962146008831</c:v>
                </c:pt>
                <c:pt idx="3974">
                  <c:v>-19.184697912814954</c:v>
                </c:pt>
                <c:pt idx="3975">
                  <c:v>-18.181132190310564</c:v>
                </c:pt>
                <c:pt idx="3976">
                  <c:v>-19.134723859203405</c:v>
                </c:pt>
                <c:pt idx="3977">
                  <c:v>-15.705732399486806</c:v>
                </c:pt>
                <c:pt idx="3978">
                  <c:v>-18.892223217585524</c:v>
                </c:pt>
                <c:pt idx="3979">
                  <c:v>-19.184118301847775</c:v>
                </c:pt>
                <c:pt idx="3980">
                  <c:v>-18.392657738262642</c:v>
                </c:pt>
                <c:pt idx="3981">
                  <c:v>-17.171938676870923</c:v>
                </c:pt>
                <c:pt idx="3982">
                  <c:v>-20.111537243828934</c:v>
                </c:pt>
                <c:pt idx="3983">
                  <c:v>-21.146868060516681</c:v>
                </c:pt>
                <c:pt idx="3984">
                  <c:v>-20.802185418194313</c:v>
                </c:pt>
                <c:pt idx="3985">
                  <c:v>-19.485626360399692</c:v>
                </c:pt>
                <c:pt idx="3986">
                  <c:v>-19.637032322772939</c:v>
                </c:pt>
                <c:pt idx="3987">
                  <c:v>-20.264003226551722</c:v>
                </c:pt>
                <c:pt idx="3988">
                  <c:v>-19.582803677364609</c:v>
                </c:pt>
                <c:pt idx="3989">
                  <c:v>-18.634911818807268</c:v>
                </c:pt>
                <c:pt idx="3990">
                  <c:v>-20.431171704647568</c:v>
                </c:pt>
                <c:pt idx="3991">
                  <c:v>-17.765063945933434</c:v>
                </c:pt>
                <c:pt idx="3992">
                  <c:v>-19.902775823640695</c:v>
                </c:pt>
                <c:pt idx="3993">
                  <c:v>-18.806165497026086</c:v>
                </c:pt>
                <c:pt idx="3994">
                  <c:v>-19.381611696237997</c:v>
                </c:pt>
                <c:pt idx="3995">
                  <c:v>-14.424470361739623</c:v>
                </c:pt>
                <c:pt idx="3996">
                  <c:v>-17.99478665177412</c:v>
                </c:pt>
                <c:pt idx="3997">
                  <c:v>-18.203089331497722</c:v>
                </c:pt>
                <c:pt idx="3998">
                  <c:v>-17.434174112657274</c:v>
                </c:pt>
                <c:pt idx="3999">
                  <c:v>-16.619042196721239</c:v>
                </c:pt>
                <c:pt idx="4000">
                  <c:v>-15.841598175871695</c:v>
                </c:pt>
                <c:pt idx="4001">
                  <c:v>-14.122534381401238</c:v>
                </c:pt>
                <c:pt idx="4002">
                  <c:v>-16.905216336732337</c:v>
                </c:pt>
                <c:pt idx="4003">
                  <c:v>-17.377777106643407</c:v>
                </c:pt>
                <c:pt idx="4004">
                  <c:v>-19.595012692221644</c:v>
                </c:pt>
                <c:pt idx="4005">
                  <c:v>-19.534163021331551</c:v>
                </c:pt>
                <c:pt idx="4006">
                  <c:v>-19.940989598175292</c:v>
                </c:pt>
                <c:pt idx="4007">
                  <c:v>-18.12423465421125</c:v>
                </c:pt>
                <c:pt idx="4008">
                  <c:v>-18.103241174599134</c:v>
                </c:pt>
                <c:pt idx="4009">
                  <c:v>-21.135301498673471</c:v>
                </c:pt>
                <c:pt idx="4010">
                  <c:v>-20.903574909772033</c:v>
                </c:pt>
                <c:pt idx="4011">
                  <c:v>-18.520132787238254</c:v>
                </c:pt>
                <c:pt idx="4012">
                  <c:v>-19.957707141998981</c:v>
                </c:pt>
                <c:pt idx="4013">
                  <c:v>-19.4920508666346</c:v>
                </c:pt>
                <c:pt idx="4014">
                  <c:v>-20.429958357201031</c:v>
                </c:pt>
                <c:pt idx="4015">
                  <c:v>-19.182468260946735</c:v>
                </c:pt>
                <c:pt idx="4016">
                  <c:v>-18.529294969964212</c:v>
                </c:pt>
                <c:pt idx="4017">
                  <c:v>-21.673635567812198</c:v>
                </c:pt>
                <c:pt idx="4018">
                  <c:v>-18.587256382528722</c:v>
                </c:pt>
                <c:pt idx="4019">
                  <c:v>-20.633837295024932</c:v>
                </c:pt>
                <c:pt idx="4020">
                  <c:v>-19.535941961141361</c:v>
                </c:pt>
                <c:pt idx="4021">
                  <c:v>-20.186897960361421</c:v>
                </c:pt>
                <c:pt idx="4022">
                  <c:v>-22.055831735118772</c:v>
                </c:pt>
                <c:pt idx="4023">
                  <c:v>-22.711229096663374</c:v>
                </c:pt>
                <c:pt idx="4024">
                  <c:v>-18.932805942453342</c:v>
                </c:pt>
                <c:pt idx="4025">
                  <c:v>-19.307573882402721</c:v>
                </c:pt>
                <c:pt idx="4026">
                  <c:v>-16.571079810297306</c:v>
                </c:pt>
                <c:pt idx="4027">
                  <c:v>-21.586902727864981</c:v>
                </c:pt>
                <c:pt idx="4028">
                  <c:v>-18.509583944458427</c:v>
                </c:pt>
                <c:pt idx="4029">
                  <c:v>-19.261165831869221</c:v>
                </c:pt>
                <c:pt idx="4030">
                  <c:v>-19.069097561897252</c:v>
                </c:pt>
                <c:pt idx="4031">
                  <c:v>-18.21772559431156</c:v>
                </c:pt>
                <c:pt idx="4032">
                  <c:v>-18.405300415151942</c:v>
                </c:pt>
                <c:pt idx="4033">
                  <c:v>-17.744904589374528</c:v>
                </c:pt>
                <c:pt idx="4034">
                  <c:v>-18.180758153140232</c:v>
                </c:pt>
                <c:pt idx="4035">
                  <c:v>-18.617905047333807</c:v>
                </c:pt>
                <c:pt idx="4036">
                  <c:v>-19.520284635529606</c:v>
                </c:pt>
                <c:pt idx="4037">
                  <c:v>-19.149407427273218</c:v>
                </c:pt>
                <c:pt idx="4038">
                  <c:v>-19.610892079156656</c:v>
                </c:pt>
                <c:pt idx="4039">
                  <c:v>-20.26426302852451</c:v>
                </c:pt>
                <c:pt idx="4040">
                  <c:v>-18.856210601897146</c:v>
                </c:pt>
                <c:pt idx="4041">
                  <c:v>-20.916386057041564</c:v>
                </c:pt>
                <c:pt idx="4042">
                  <c:v>-22.890918239531857</c:v>
                </c:pt>
                <c:pt idx="4043">
                  <c:v>-21.944036332878568</c:v>
                </c:pt>
                <c:pt idx="4044">
                  <c:v>-22.507361381585724</c:v>
                </c:pt>
                <c:pt idx="4045">
                  <c:v>-19.882860414331844</c:v>
                </c:pt>
                <c:pt idx="4046">
                  <c:v>-19.408028324456609</c:v>
                </c:pt>
                <c:pt idx="4047">
                  <c:v>-19.405710117176568</c:v>
                </c:pt>
                <c:pt idx="4048">
                  <c:v>-20.065051311607931</c:v>
                </c:pt>
                <c:pt idx="4049">
                  <c:v>-18.062735186063037</c:v>
                </c:pt>
                <c:pt idx="4050">
                  <c:v>-19.481340076531524</c:v>
                </c:pt>
                <c:pt idx="4051">
                  <c:v>-17.720847002162373</c:v>
                </c:pt>
                <c:pt idx="4052">
                  <c:v>-16.394118593795611</c:v>
                </c:pt>
                <c:pt idx="4053">
                  <c:v>-21.148042543891279</c:v>
                </c:pt>
                <c:pt idx="4054">
                  <c:v>-19.634115450934587</c:v>
                </c:pt>
                <c:pt idx="4055">
                  <c:v>-17.972176695512644</c:v>
                </c:pt>
                <c:pt idx="4056">
                  <c:v>-18.724247975399521</c:v>
                </c:pt>
                <c:pt idx="4057">
                  <c:v>-19.382526258535108</c:v>
                </c:pt>
                <c:pt idx="4058">
                  <c:v>-19.474878310137683</c:v>
                </c:pt>
                <c:pt idx="4059">
                  <c:v>-18.622521457277799</c:v>
                </c:pt>
                <c:pt idx="4060">
                  <c:v>-19.375570467625948</c:v>
                </c:pt>
                <c:pt idx="4061">
                  <c:v>-20.792153731492363</c:v>
                </c:pt>
                <c:pt idx="4062">
                  <c:v>-18.145671835154644</c:v>
                </c:pt>
                <c:pt idx="4063">
                  <c:v>-18.802771016922634</c:v>
                </c:pt>
                <c:pt idx="4064">
                  <c:v>-16.825417424436637</c:v>
                </c:pt>
                <c:pt idx="4065">
                  <c:v>-19.553303469318053</c:v>
                </c:pt>
                <c:pt idx="4066">
                  <c:v>-17.946645185422312</c:v>
                </c:pt>
                <c:pt idx="4067">
                  <c:v>-16.818430069942224</c:v>
                </c:pt>
                <c:pt idx="4068">
                  <c:v>-18.816100885831474</c:v>
                </c:pt>
                <c:pt idx="4069">
                  <c:v>-19.661014443659951</c:v>
                </c:pt>
                <c:pt idx="4070">
                  <c:v>-20.541690357204061</c:v>
                </c:pt>
                <c:pt idx="4071">
                  <c:v>-19.878952877224037</c:v>
                </c:pt>
                <c:pt idx="4072">
                  <c:v>-18.781865031902271</c:v>
                </c:pt>
                <c:pt idx="4073">
                  <c:v>-18.779541981427428</c:v>
                </c:pt>
                <c:pt idx="4074">
                  <c:v>-18.117771609967349</c:v>
                </c:pt>
                <c:pt idx="4075">
                  <c:v>-19.435426011558775</c:v>
                </c:pt>
                <c:pt idx="4076">
                  <c:v>-19.338467977375331</c:v>
                </c:pt>
                <c:pt idx="4077">
                  <c:v>-19.997870528924068</c:v>
                </c:pt>
                <c:pt idx="4078">
                  <c:v>-17.416543776007529</c:v>
                </c:pt>
                <c:pt idx="4079">
                  <c:v>-18.079077228168899</c:v>
                </c:pt>
                <c:pt idx="4080">
                  <c:v>-19.890043832155243</c:v>
                </c:pt>
                <c:pt idx="4081">
                  <c:v>-18.031570014140016</c:v>
                </c:pt>
                <c:pt idx="4082">
                  <c:v>-19.510190647382842</c:v>
                </c:pt>
                <c:pt idx="4083">
                  <c:v>-18.171475535418722</c:v>
                </c:pt>
                <c:pt idx="4084">
                  <c:v>-17.025541556915414</c:v>
                </c:pt>
                <c:pt idx="4085">
                  <c:v>-19.210230940902875</c:v>
                </c:pt>
                <c:pt idx="4086">
                  <c:v>-17.874535622325311</c:v>
                </c:pt>
                <c:pt idx="4087">
                  <c:v>-19.780106824490758</c:v>
                </c:pt>
                <c:pt idx="4088">
                  <c:v>-19.447299252093217</c:v>
                </c:pt>
                <c:pt idx="4089">
                  <c:v>-19.351308656295259</c:v>
                </c:pt>
                <c:pt idx="4090">
                  <c:v>-17.926129779416442</c:v>
                </c:pt>
                <c:pt idx="4091">
                  <c:v>-18.595704861970262</c:v>
                </c:pt>
                <c:pt idx="4092">
                  <c:v>-18.499982872684996</c:v>
                </c:pt>
                <c:pt idx="4093">
                  <c:v>-17.919253155798287</c:v>
                </c:pt>
                <c:pt idx="4094">
                  <c:v>-17.916960885288063</c:v>
                </c:pt>
                <c:pt idx="4095">
                  <c:v>-18.586545041645877</c:v>
                </c:pt>
                <c:pt idx="4096">
                  <c:v>-18.677692844193189</c:v>
                </c:pt>
                <c:pt idx="4097">
                  <c:v>-17.910083885731183</c:v>
                </c:pt>
                <c:pt idx="4098">
                  <c:v>-17.661012176327858</c:v>
                </c:pt>
                <c:pt idx="4099">
                  <c:v>-17.658713315780915</c:v>
                </c:pt>
                <c:pt idx="4100">
                  <c:v>-17.656414423646311</c:v>
                </c:pt>
                <c:pt idx="4101">
                  <c:v>-16.985552518757686</c:v>
                </c:pt>
                <c:pt idx="4102">
                  <c:v>-16.315759958873059</c:v>
                </c:pt>
                <c:pt idx="4103">
                  <c:v>-16.98095007122356</c:v>
                </c:pt>
                <c:pt idx="4104">
                  <c:v>-18.647218538879315</c:v>
                </c:pt>
                <c:pt idx="4105">
                  <c:v>-18.985279325906049</c:v>
                </c:pt>
                <c:pt idx="4106">
                  <c:v>-18.982984796880373</c:v>
                </c:pt>
                <c:pt idx="4107">
                  <c:v>-19.559062584288768</c:v>
                </c:pt>
                <c:pt idx="4108">
                  <c:v>-20.136460721171716</c:v>
                </c:pt>
                <c:pt idx="4109">
                  <c:v>-19.554481737627611</c:v>
                </c:pt>
                <c:pt idx="4110">
                  <c:v>-18.786767349229194</c:v>
                </c:pt>
                <c:pt idx="4111">
                  <c:v>-18.207144442758363</c:v>
                </c:pt>
                <c:pt idx="4112">
                  <c:v>-18.875694657252097</c:v>
                </c:pt>
                <c:pt idx="4113">
                  <c:v>-18.108932758987976</c:v>
                </c:pt>
                <c:pt idx="4114">
                  <c:v>-18.106639456183984</c:v>
                </c:pt>
                <c:pt idx="4115">
                  <c:v>-19.120456417108471</c:v>
                </c:pt>
                <c:pt idx="4116">
                  <c:v>-19.467590347387159</c:v>
                </c:pt>
                <c:pt idx="4117">
                  <c:v>-19.929384928816035</c:v>
                </c:pt>
                <c:pt idx="4118">
                  <c:v>-18.488024506009424</c:v>
                </c:pt>
                <c:pt idx="4119">
                  <c:v>-17.814420157967106</c:v>
                </c:pt>
                <c:pt idx="4120">
                  <c:v>-18.576907996976843</c:v>
                </c:pt>
                <c:pt idx="4121">
                  <c:v>-16.564217356247354</c:v>
                </c:pt>
                <c:pt idx="4122">
                  <c:v>-16.655728386509509</c:v>
                </c:pt>
                <c:pt idx="4123">
                  <c:v>-16.559628667117977</c:v>
                </c:pt>
                <c:pt idx="4124">
                  <c:v>-16.651135876567423</c:v>
                </c:pt>
                <c:pt idx="4125">
                  <c:v>-17.987825208992035</c:v>
                </c:pt>
                <c:pt idx="4126">
                  <c:v>-18.079117369928099</c:v>
                </c:pt>
                <c:pt idx="4127">
                  <c:v>-17.313206818237632</c:v>
                </c:pt>
                <c:pt idx="4128">
                  <c:v>-16.641950476765487</c:v>
                </c:pt>
                <c:pt idx="4129">
                  <c:v>-16.545861840810176</c:v>
                </c:pt>
                <c:pt idx="4130">
                  <c:v>-17.212647103943709</c:v>
                </c:pt>
                <c:pt idx="4131">
                  <c:v>-17.210354752826788</c:v>
                </c:pt>
                <c:pt idx="4132">
                  <c:v>-17.971781961246961</c:v>
                </c:pt>
                <c:pt idx="4133">
                  <c:v>-17.969489943004191</c:v>
                </c:pt>
                <c:pt idx="4134">
                  <c:v>-17.967197893331104</c:v>
                </c:pt>
                <c:pt idx="4135">
                  <c:v>-16.532093875899591</c:v>
                </c:pt>
                <c:pt idx="4136">
                  <c:v>-16.529799104385347</c:v>
                </c:pt>
                <c:pt idx="4137">
                  <c:v>-19.526686086145673</c:v>
                </c:pt>
                <c:pt idx="4138">
                  <c:v>-18.859604166391364</c:v>
                </c:pt>
                <c:pt idx="4139">
                  <c:v>-19.193600903813604</c:v>
                </c:pt>
                <c:pt idx="4140">
                  <c:v>-18.528677804865765</c:v>
                </c:pt>
                <c:pt idx="4141">
                  <c:v>-19.946908157886355</c:v>
                </c:pt>
                <c:pt idx="4142">
                  <c:v>-19.609281218045908</c:v>
                </c:pt>
                <c:pt idx="4143">
                  <c:v>-17.521753175677986</c:v>
                </c:pt>
                <c:pt idx="4144">
                  <c:v>-17.613873378621065</c:v>
                </c:pt>
                <c:pt idx="4145">
                  <c:v>-16.950129653436306</c:v>
                </c:pt>
                <c:pt idx="4146">
                  <c:v>-19.609252992183428</c:v>
                </c:pt>
                <c:pt idx="4147">
                  <c:v>-20.269466030284093</c:v>
                </c:pt>
                <c:pt idx="4148">
                  <c:v>-20.74237491959866</c:v>
                </c:pt>
                <c:pt idx="4149">
                  <c:v>-19.507903043768238</c:v>
                </c:pt>
                <c:pt idx="4150">
                  <c:v>-18.183576935622114</c:v>
                </c:pt>
                <c:pt idx="4151">
                  <c:v>-19.030790279120083</c:v>
                </c:pt>
                <c:pt idx="4152">
                  <c:v>-20.35224154077423</c:v>
                </c:pt>
                <c:pt idx="4153">
                  <c:v>-19.687503984604518</c:v>
                </c:pt>
                <c:pt idx="4154">
                  <c:v>-19.023846908926316</c:v>
                </c:pt>
                <c:pt idx="4155">
                  <c:v>-20.485253661776369</c:v>
                </c:pt>
                <c:pt idx="4156">
                  <c:v>-18.577028404203702</c:v>
                </c:pt>
                <c:pt idx="4157">
                  <c:v>-17.489434388990048</c:v>
                </c:pt>
                <c:pt idx="4158">
                  <c:v>-20.055500478708382</c:v>
                </c:pt>
                <c:pt idx="4159">
                  <c:v>-18.296051331078161</c:v>
                </c:pt>
                <c:pt idx="4160">
                  <c:v>-18.293746280778578</c:v>
                </c:pt>
                <c:pt idx="4161">
                  <c:v>-19.618289968141653</c:v>
                </c:pt>
                <c:pt idx="4162">
                  <c:v>-21.614401543627537</c:v>
                </c:pt>
                <c:pt idx="4163">
                  <c:v>-22.856214922080653</c:v>
                </c:pt>
                <c:pt idx="4164">
                  <c:v>-23.524502628287337</c:v>
                </c:pt>
                <c:pt idx="4165">
                  <c:v>-23.038797580761639</c:v>
                </c:pt>
                <c:pt idx="4166">
                  <c:v>-18.031918251510433</c:v>
                </c:pt>
                <c:pt idx="4167">
                  <c:v>-19.790559481078162</c:v>
                </c:pt>
                <c:pt idx="4168">
                  <c:v>-20.550068601733983</c:v>
                </c:pt>
                <c:pt idx="4169">
                  <c:v>-21.123222049520336</c:v>
                </c:pt>
                <c:pt idx="4170">
                  <c:v>-18.358055625775705</c:v>
                </c:pt>
                <c:pt idx="4171">
                  <c:v>-19.355761626831736</c:v>
                </c:pt>
                <c:pt idx="4172">
                  <c:v>-18.022755909848456</c:v>
                </c:pt>
                <c:pt idx="4173">
                  <c:v>-19.175604868126356</c:v>
                </c:pt>
                <c:pt idx="4174">
                  <c:v>-18.501646319202337</c:v>
                </c:pt>
                <c:pt idx="4175">
                  <c:v>-19.077726820944008</c:v>
                </c:pt>
                <c:pt idx="4176">
                  <c:v>-18.075445176168614</c:v>
                </c:pt>
                <c:pt idx="4177">
                  <c:v>-17.979869528989184</c:v>
                </c:pt>
                <c:pt idx="4178">
                  <c:v>-17.058717266795611</c:v>
                </c:pt>
                <c:pt idx="4179">
                  <c:v>-18.303392656627693</c:v>
                </c:pt>
                <c:pt idx="4180">
                  <c:v>-19.578653366856088</c:v>
                </c:pt>
                <c:pt idx="4181">
                  <c:v>-17.254049150566061</c:v>
                </c:pt>
                <c:pt idx="4182">
                  <c:v>-18.296545990861887</c:v>
                </c:pt>
                <c:pt idx="4183">
                  <c:v>-18.138777509908323</c:v>
                </c:pt>
                <c:pt idx="4184">
                  <c:v>-18.896654519733602</c:v>
                </c:pt>
                <c:pt idx="4185">
                  <c:v>-20.899412225111519</c:v>
                </c:pt>
                <c:pt idx="4186">
                  <c:v>-20.990667932846918</c:v>
                </c:pt>
                <c:pt idx="4187">
                  <c:v>-20.80130035383354</c:v>
                </c:pt>
                <c:pt idx="4188">
                  <c:v>-19.705495512386733</c:v>
                </c:pt>
                <c:pt idx="4189">
                  <c:v>-18.939925342833703</c:v>
                </c:pt>
                <c:pt idx="4190">
                  <c:v>-18.84403752079379</c:v>
                </c:pt>
                <c:pt idx="4191">
                  <c:v>-18.841752297656058</c:v>
                </c:pt>
                <c:pt idx="4192">
                  <c:v>-18.839467043024342</c:v>
                </c:pt>
                <c:pt idx="4193">
                  <c:v>-19.168358497211557</c:v>
                </c:pt>
                <c:pt idx="4194">
                  <c:v>-18.592148640336745</c:v>
                </c:pt>
                <c:pt idx="4195">
                  <c:v>-19.257488172501326</c:v>
                </c:pt>
                <c:pt idx="4196">
                  <c:v>-18.493749295796079</c:v>
                </c:pt>
                <c:pt idx="4197">
                  <c:v>-18.585273326359129</c:v>
                </c:pt>
                <c:pt idx="4198">
                  <c:v>-19.58298149147322</c:v>
                </c:pt>
                <c:pt idx="4199">
                  <c:v>-20.486879428714929</c:v>
                </c:pt>
                <c:pt idx="4200">
                  <c:v>-18.284413798676724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-21.508048597109337</c:v>
                </c:pt>
                <c:pt idx="4217">
                  <c:v>-24.35481427754894</c:v>
                </c:pt>
                <c:pt idx="4218">
                  <c:v>-23.119257443721835</c:v>
                </c:pt>
                <c:pt idx="4219">
                  <c:v>-25.511923608043617</c:v>
                </c:pt>
                <c:pt idx="4220">
                  <c:v>-24.755439596563519</c:v>
                </c:pt>
                <c:pt idx="4221">
                  <c:v>-26.149205681615967</c:v>
                </c:pt>
                <c:pt idx="4222">
                  <c:v>-26.560065252189816</c:v>
                </c:pt>
                <c:pt idx="4223">
                  <c:v>-26.458187526078291</c:v>
                </c:pt>
                <c:pt idx="4224">
                  <c:v>-25.394184314300219</c:v>
                </c:pt>
                <c:pt idx="4225">
                  <c:v>-25.240436032428079</c:v>
                </c:pt>
                <c:pt idx="4226">
                  <c:v>-27.64200499465278</c:v>
                </c:pt>
                <c:pt idx="4227">
                  <c:v>-25.590243396320147</c:v>
                </c:pt>
                <c:pt idx="4228">
                  <c:v>-25.696501668106976</c:v>
                </c:pt>
                <c:pt idx="4229">
                  <c:v>-24.940792042880275</c:v>
                </c:pt>
                <c:pt idx="4230">
                  <c:v>-25.088211698377563</c:v>
                </c:pt>
                <c:pt idx="4231">
                  <c:v>-24.94412440132237</c:v>
                </c:pt>
                <c:pt idx="4232">
                  <c:v>-25.436888483199255</c:v>
                </c:pt>
                <c:pt idx="4233">
                  <c:v>-23.704967930199928</c:v>
                </c:pt>
                <c:pt idx="4234">
                  <c:v>-24.660470150583933</c:v>
                </c:pt>
                <c:pt idx="4235">
                  <c:v>-25.251346793178527</c:v>
                </c:pt>
                <c:pt idx="4236">
                  <c:v>-24.01871301254323</c:v>
                </c:pt>
                <c:pt idx="4237">
                  <c:v>-24.915897505436988</c:v>
                </c:pt>
                <c:pt idx="4238">
                  <c:v>-24.321200479851541</c:v>
                </c:pt>
                <c:pt idx="4239">
                  <c:v>-24.539335962403129</c:v>
                </c:pt>
                <c:pt idx="4240">
                  <c:v>-22.97773039382264</c:v>
                </c:pt>
                <c:pt idx="4241">
                  <c:v>-23.807434629825366</c:v>
                </c:pt>
                <c:pt idx="4242">
                  <c:v>-24.734060037718336</c:v>
                </c:pt>
                <c:pt idx="4243">
                  <c:v>-25.632726188060587</c:v>
                </c:pt>
                <c:pt idx="4244">
                  <c:v>-24.066088830541958</c:v>
                </c:pt>
                <c:pt idx="4245">
                  <c:v>-25.895099526601371</c:v>
                </c:pt>
                <c:pt idx="4246">
                  <c:v>-23.131321023504825</c:v>
                </c:pt>
                <c:pt idx="4247">
                  <c:v>-24.439504357332225</c:v>
                </c:pt>
                <c:pt idx="4248">
                  <c:v>-23.856963026768426</c:v>
                </c:pt>
                <c:pt idx="4249">
                  <c:v>-24.511695237050844</c:v>
                </c:pt>
                <c:pt idx="4250">
                  <c:v>-25.148538135828858</c:v>
                </c:pt>
                <c:pt idx="4251">
                  <c:v>-23.368886333683804</c:v>
                </c:pt>
                <c:pt idx="4252">
                  <c:v>-24.51611562573089</c:v>
                </c:pt>
                <c:pt idx="4253">
                  <c:v>-26.057604075496783</c:v>
                </c:pt>
                <c:pt idx="4254">
                  <c:v>-25.421099446575681</c:v>
                </c:pt>
                <c:pt idx="4255">
                  <c:v>-25.474870667940195</c:v>
                </c:pt>
                <c:pt idx="4256">
                  <c:v>-24.234206055414688</c:v>
                </c:pt>
                <c:pt idx="4257">
                  <c:v>-25.392419260027054</c:v>
                </c:pt>
                <c:pt idx="4258">
                  <c:v>-28.175013716893773</c:v>
                </c:pt>
                <c:pt idx="4259">
                  <c:v>-25.425071391692654</c:v>
                </c:pt>
                <c:pt idx="4260">
                  <c:v>-27.100094383734358</c:v>
                </c:pt>
                <c:pt idx="4261">
                  <c:v>-26.343928800416506</c:v>
                </c:pt>
                <c:pt idx="4262">
                  <c:v>-26.400095004366449</c:v>
                </c:pt>
                <c:pt idx="4263">
                  <c:v>-25.052835080768091</c:v>
                </c:pt>
                <c:pt idx="4264">
                  <c:v>-25.967407020222709</c:v>
                </c:pt>
                <c:pt idx="4265">
                  <c:v>-25.985911463407319</c:v>
                </c:pt>
                <c:pt idx="4266">
                  <c:v>-27.084263852783806</c:v>
                </c:pt>
                <c:pt idx="4267">
                  <c:v>-25.774307514378052</c:v>
                </c:pt>
                <c:pt idx="4268">
                  <c:v>-25.384339784315671</c:v>
                </c:pt>
                <c:pt idx="4269">
                  <c:v>-25.580177607035694</c:v>
                </c:pt>
                <c:pt idx="4270">
                  <c:v>-26.959765878980761</c:v>
                </c:pt>
                <c:pt idx="4271">
                  <c:v>-25.092738040239965</c:v>
                </c:pt>
                <c:pt idx="4272">
                  <c:v>-25.671515847766386</c:v>
                </c:pt>
                <c:pt idx="4273">
                  <c:v>-25.654480727161172</c:v>
                </c:pt>
                <c:pt idx="4274">
                  <c:v>-24.707520640617076</c:v>
                </c:pt>
                <c:pt idx="4275">
                  <c:v>-24.703671969666175</c:v>
                </c:pt>
                <c:pt idx="4276">
                  <c:v>-26.2968601578159</c:v>
                </c:pt>
                <c:pt idx="4277">
                  <c:v>-24.980095918598636</c:v>
                </c:pt>
                <c:pt idx="4278">
                  <c:v>-26.144302299261653</c:v>
                </c:pt>
                <c:pt idx="4279">
                  <c:v>-24.709695693372851</c:v>
                </c:pt>
                <c:pt idx="4280">
                  <c:v>-26.606696127585565</c:v>
                </c:pt>
                <c:pt idx="4281">
                  <c:v>-27.163012918322238</c:v>
                </c:pt>
                <c:pt idx="4282">
                  <c:v>-25.463657943822909</c:v>
                </c:pt>
                <c:pt idx="4283">
                  <c:v>-27.774911009300013</c:v>
                </c:pt>
                <c:pt idx="4284">
                  <c:v>-27.311875954052994</c:v>
                </c:pt>
                <c:pt idx="4285">
                  <c:v>-24.949235489963939</c:v>
                </c:pt>
                <c:pt idx="4286">
                  <c:v>-25.823469933790875</c:v>
                </c:pt>
                <c:pt idx="4287">
                  <c:v>-26.914710838128485</c:v>
                </c:pt>
                <c:pt idx="4288">
                  <c:v>-25.223539111202626</c:v>
                </c:pt>
                <c:pt idx="4289">
                  <c:v>-23.173381194033936</c:v>
                </c:pt>
                <c:pt idx="4290">
                  <c:v>-26.62443300715222</c:v>
                </c:pt>
                <c:pt idx="4291">
                  <c:v>-26.175647139179091</c:v>
                </c:pt>
                <c:pt idx="4292">
                  <c:v>-25.629104030216695</c:v>
                </c:pt>
                <c:pt idx="4293">
                  <c:v>-25.319711430027382</c:v>
                </c:pt>
                <c:pt idx="4294">
                  <c:v>-26.31711230730707</c:v>
                </c:pt>
                <c:pt idx="4295">
                  <c:v>-26.868423725899447</c:v>
                </c:pt>
                <c:pt idx="4296">
                  <c:v>-23.558073636349036</c:v>
                </c:pt>
                <c:pt idx="4297">
                  <c:v>-25.403000243064525</c:v>
                </c:pt>
                <c:pt idx="4298">
                  <c:v>-26.726964319032959</c:v>
                </c:pt>
                <c:pt idx="4299">
                  <c:v>-25.175617654054804</c:v>
                </c:pt>
                <c:pt idx="4300">
                  <c:v>-22.798393008398307</c:v>
                </c:pt>
                <c:pt idx="4301">
                  <c:v>-24.173277990959832</c:v>
                </c:pt>
                <c:pt idx="4302">
                  <c:v>-26.30951715064748</c:v>
                </c:pt>
                <c:pt idx="4303">
                  <c:v>-25.208229598193611</c:v>
                </c:pt>
                <c:pt idx="4304">
                  <c:v>-24.446976197146796</c:v>
                </c:pt>
                <c:pt idx="4305">
                  <c:v>-25.370775075110942</c:v>
                </c:pt>
                <c:pt idx="4306">
                  <c:v>-25.161241756053641</c:v>
                </c:pt>
                <c:pt idx="4307">
                  <c:v>-25.83068454237582</c:v>
                </c:pt>
                <c:pt idx="4308">
                  <c:v>-25.239216742107601</c:v>
                </c:pt>
                <c:pt idx="4309">
                  <c:v>-26.094065771276291</c:v>
                </c:pt>
                <c:pt idx="4310">
                  <c:v>-25.348040364106055</c:v>
                </c:pt>
                <c:pt idx="4311">
                  <c:v>-23.694159421185759</c:v>
                </c:pt>
                <c:pt idx="4312">
                  <c:v>-24.94719592815909</c:v>
                </c:pt>
                <c:pt idx="4313">
                  <c:v>-26.213619840042156</c:v>
                </c:pt>
                <c:pt idx="4314">
                  <c:v>-25.869409045328212</c:v>
                </c:pt>
                <c:pt idx="4315">
                  <c:v>-25.778334001068288</c:v>
                </c:pt>
                <c:pt idx="4316">
                  <c:v>-25.816595695721844</c:v>
                </c:pt>
                <c:pt idx="4317">
                  <c:v>-25.960551414186739</c:v>
                </c:pt>
                <c:pt idx="4318">
                  <c:v>-24.405104586768175</c:v>
                </c:pt>
                <c:pt idx="4319">
                  <c:v>-27.201281280587864</c:v>
                </c:pt>
                <c:pt idx="4320">
                  <c:v>-27.399914111289945</c:v>
                </c:pt>
                <c:pt idx="4321">
                  <c:v>-25.844748233979772</c:v>
                </c:pt>
                <c:pt idx="4322">
                  <c:v>-26.04020388290337</c:v>
                </c:pt>
                <c:pt idx="4323">
                  <c:v>-25.489469176026432</c:v>
                </c:pt>
                <c:pt idx="4324">
                  <c:v>-25.584292136120894</c:v>
                </c:pt>
                <c:pt idx="4325">
                  <c:v>-27.296055502108175</c:v>
                </c:pt>
                <c:pt idx="4326">
                  <c:v>-26.640486158404201</c:v>
                </c:pt>
                <c:pt idx="4327">
                  <c:v>-26.093133760909041</c:v>
                </c:pt>
                <c:pt idx="4328">
                  <c:v>-25.232482226389038</c:v>
                </c:pt>
                <c:pt idx="4329">
                  <c:v>-25.625935375916015</c:v>
                </c:pt>
                <c:pt idx="4330">
                  <c:v>-26.372213056394685</c:v>
                </c:pt>
                <c:pt idx="4331">
                  <c:v>-26.468649343112702</c:v>
                </c:pt>
                <c:pt idx="4332">
                  <c:v>-26.483370316258515</c:v>
                </c:pt>
                <c:pt idx="4333">
                  <c:v>-26.679025419565733</c:v>
                </c:pt>
                <c:pt idx="4334">
                  <c:v>-26.676414299708085</c:v>
                </c:pt>
                <c:pt idx="4335">
                  <c:v>-25.574675172597381</c:v>
                </c:pt>
                <c:pt idx="4336">
                  <c:v>-25.94874292244458</c:v>
                </c:pt>
                <c:pt idx="4337">
                  <c:v>-26.585247414210244</c:v>
                </c:pt>
                <c:pt idx="4338">
                  <c:v>-27.222867796193896</c:v>
                </c:pt>
                <c:pt idx="4339">
                  <c:v>-26.526511136507906</c:v>
                </c:pt>
                <c:pt idx="4340">
                  <c:v>-26.528347283328003</c:v>
                </c:pt>
                <c:pt idx="4341">
                  <c:v>-28.514655490049336</c:v>
                </c:pt>
                <c:pt idx="4342">
                  <c:v>-28.485484707210162</c:v>
                </c:pt>
                <c:pt idx="4343">
                  <c:v>-26.228000919432816</c:v>
                </c:pt>
                <c:pt idx="4344">
                  <c:v>-25.225385121173531</c:v>
                </c:pt>
                <c:pt idx="4345">
                  <c:v>-26.344888585802437</c:v>
                </c:pt>
                <c:pt idx="4346">
                  <c:v>-27.97899668552509</c:v>
                </c:pt>
                <c:pt idx="4347">
                  <c:v>-26.736484415447194</c:v>
                </c:pt>
                <c:pt idx="4348">
                  <c:v>-27.463910483944346</c:v>
                </c:pt>
                <c:pt idx="4349">
                  <c:v>-25.96194852784356</c:v>
                </c:pt>
                <c:pt idx="4350">
                  <c:v>-25.715528393746354</c:v>
                </c:pt>
                <c:pt idx="4351">
                  <c:v>-27.16307061765383</c:v>
                </c:pt>
                <c:pt idx="4352">
                  <c:v>-25.877416593947601</c:v>
                </c:pt>
                <c:pt idx="4353">
                  <c:v>-27.977653298231417</c:v>
                </c:pt>
                <c:pt idx="4354">
                  <c:v>-26.667119127531805</c:v>
                </c:pt>
                <c:pt idx="4355">
                  <c:v>-27.703388911570983</c:v>
                </c:pt>
                <c:pt idx="4356">
                  <c:v>-27.726861374217151</c:v>
                </c:pt>
                <c:pt idx="4357">
                  <c:v>-27.624834430700503</c:v>
                </c:pt>
                <c:pt idx="4358">
                  <c:v>-27.976675527093903</c:v>
                </c:pt>
                <c:pt idx="4359">
                  <c:v>-27.838019444367092</c:v>
                </c:pt>
                <c:pt idx="4360">
                  <c:v>-28.384447471792555</c:v>
                </c:pt>
                <c:pt idx="4361">
                  <c:v>-27.459829649575113</c:v>
                </c:pt>
                <c:pt idx="4362">
                  <c:v>-27.265018567617517</c:v>
                </c:pt>
                <c:pt idx="4363">
                  <c:v>-27.909253847466061</c:v>
                </c:pt>
                <c:pt idx="4364">
                  <c:v>-24.710627777222726</c:v>
                </c:pt>
                <c:pt idx="4365">
                  <c:v>-27.37809465297687</c:v>
                </c:pt>
                <c:pt idx="4366">
                  <c:v>-27.574086154827455</c:v>
                </c:pt>
                <c:pt idx="4367">
                  <c:v>-25.146044626598268</c:v>
                </c:pt>
                <c:pt idx="4368">
                  <c:v>-27.194002573975013</c:v>
                </c:pt>
                <c:pt idx="4369">
                  <c:v>-26.764799928356297</c:v>
                </c:pt>
                <c:pt idx="4370">
                  <c:v>-28.013613462280773</c:v>
                </c:pt>
                <c:pt idx="4371">
                  <c:v>-26.340584291525374</c:v>
                </c:pt>
                <c:pt idx="4372">
                  <c:v>-26.437216751312917</c:v>
                </c:pt>
                <c:pt idx="4373">
                  <c:v>-26.434579070074506</c:v>
                </c:pt>
                <c:pt idx="4374">
                  <c:v>-26.804503693472725</c:v>
                </c:pt>
                <c:pt idx="4375">
                  <c:v>-26.323580100781328</c:v>
                </c:pt>
                <c:pt idx="4376">
                  <c:v>-27.387212713412737</c:v>
                </c:pt>
                <c:pt idx="4377">
                  <c:v>-26.987642160253927</c:v>
                </c:pt>
                <c:pt idx="4378">
                  <c:v>-26.958261833680808</c:v>
                </c:pt>
                <c:pt idx="4379">
                  <c:v>-26.486240211754193</c:v>
                </c:pt>
                <c:pt idx="4380">
                  <c:v>-26.384394052566677</c:v>
                </c:pt>
                <c:pt idx="4381">
                  <c:v>-25.851164423233058</c:v>
                </c:pt>
                <c:pt idx="4382">
                  <c:v>-26.947781981879416</c:v>
                </c:pt>
                <c:pt idx="4383">
                  <c:v>-26.263515303321583</c:v>
                </c:pt>
                <c:pt idx="4384">
                  <c:v>-27.505551095935516</c:v>
                </c:pt>
                <c:pt idx="4385">
                  <c:v>-27.226247020375922</c:v>
                </c:pt>
                <c:pt idx="4386">
                  <c:v>-27.025073169724237</c:v>
                </c:pt>
                <c:pt idx="4387">
                  <c:v>-25.398400192491863</c:v>
                </c:pt>
                <c:pt idx="4388">
                  <c:v>-26.821286938117737</c:v>
                </c:pt>
                <c:pt idx="4389">
                  <c:v>-27.790263344724735</c:v>
                </c:pt>
                <c:pt idx="4390">
                  <c:v>-27.113844003211852</c:v>
                </c:pt>
                <c:pt idx="4391">
                  <c:v>-27.011954120083828</c:v>
                </c:pt>
                <c:pt idx="4392">
                  <c:v>-26.535260211294371</c:v>
                </c:pt>
                <c:pt idx="4393">
                  <c:v>-25.808185500391119</c:v>
                </c:pt>
                <c:pt idx="4394">
                  <c:v>-26.757155934566072</c:v>
                </c:pt>
                <c:pt idx="4395">
                  <c:v>-26.430638540345171</c:v>
                </c:pt>
                <c:pt idx="4396">
                  <c:v>-27.098089079555393</c:v>
                </c:pt>
                <c:pt idx="4397">
                  <c:v>-26.372179478434191</c:v>
                </c:pt>
                <c:pt idx="4398">
                  <c:v>-27.695831845218891</c:v>
                </c:pt>
                <c:pt idx="4399">
                  <c:v>-27.494714891661715</c:v>
                </c:pt>
                <c:pt idx="4400">
                  <c:v>-27.918840854304108</c:v>
                </c:pt>
                <c:pt idx="4401">
                  <c:v>-26.916227272451579</c:v>
                </c:pt>
                <c:pt idx="4402">
                  <c:v>-26.664299646988184</c:v>
                </c:pt>
                <c:pt idx="4403">
                  <c:v>-26.435794981980507</c:v>
                </c:pt>
                <c:pt idx="4404">
                  <c:v>-26.109228926285141</c:v>
                </c:pt>
                <c:pt idx="4405">
                  <c:v>-26.730579724536256</c:v>
                </c:pt>
                <c:pt idx="4406">
                  <c:v>-26.229442531859604</c:v>
                </c:pt>
                <c:pt idx="4407">
                  <c:v>-26.921592984436757</c:v>
                </c:pt>
                <c:pt idx="4408">
                  <c:v>-26.819718243566967</c:v>
                </c:pt>
                <c:pt idx="4409">
                  <c:v>-25.996879176197581</c:v>
                </c:pt>
                <c:pt idx="4410">
                  <c:v>-27.318241150904214</c:v>
                </c:pt>
                <c:pt idx="4411">
                  <c:v>-28.890088969447788</c:v>
                </c:pt>
                <c:pt idx="4412">
                  <c:v>-26.705585624304149</c:v>
                </c:pt>
                <c:pt idx="4413">
                  <c:v>-27.333986903082405</c:v>
                </c:pt>
                <c:pt idx="4414">
                  <c:v>-25.803862368649789</c:v>
                </c:pt>
                <c:pt idx="4415">
                  <c:v>-26.900377246625794</c:v>
                </c:pt>
                <c:pt idx="4416">
                  <c:v>-26.066133021448877</c:v>
                </c:pt>
                <c:pt idx="4417">
                  <c:v>-25.629545533329292</c:v>
                </c:pt>
                <c:pt idx="4418">
                  <c:v>-26.060940605461838</c:v>
                </c:pt>
                <c:pt idx="4419">
                  <c:v>-26.058344330244836</c:v>
                </c:pt>
                <c:pt idx="4420">
                  <c:v>-25.956627508290694</c:v>
                </c:pt>
                <c:pt idx="4421">
                  <c:v>-23.30003884477992</c:v>
                </c:pt>
                <c:pt idx="4422">
                  <c:v>-26.123411644302905</c:v>
                </c:pt>
                <c:pt idx="4423">
                  <c:v>-26.749556594671958</c:v>
                </c:pt>
                <c:pt idx="4424">
                  <c:v>-27.376843832328632</c:v>
                </c:pt>
                <c:pt idx="4425">
                  <c:v>-26.413115583256513</c:v>
                </c:pt>
                <c:pt idx="4426">
                  <c:v>-26.509676680044322</c:v>
                </c:pt>
                <c:pt idx="4427">
                  <c:v>-26.407904048463934</c:v>
                </c:pt>
                <c:pt idx="4428">
                  <c:v>-27.564702423740528</c:v>
                </c:pt>
                <c:pt idx="4429">
                  <c:v>-26.031389609783218</c:v>
                </c:pt>
                <c:pt idx="4430">
                  <c:v>-26.559487028239346</c:v>
                </c:pt>
                <c:pt idx="4431">
                  <c:v>-26.927028813825928</c:v>
                </c:pt>
                <c:pt idx="4432">
                  <c:v>-24.537646840598427</c:v>
                </c:pt>
                <c:pt idx="4433">
                  <c:v>-26.161388724734934</c:v>
                </c:pt>
                <c:pt idx="4434">
                  <c:v>-25.846436725686544</c:v>
                </c:pt>
                <c:pt idx="4435">
                  <c:v>-26.214019323362663</c:v>
                </c:pt>
                <c:pt idx="4436">
                  <c:v>-25.781046258266542</c:v>
                </c:pt>
                <c:pt idx="4437">
                  <c:v>-25.976728645445291</c:v>
                </c:pt>
                <c:pt idx="4438">
                  <c:v>-25.974111508974602</c:v>
                </c:pt>
                <c:pt idx="4439">
                  <c:v>-27.130725724252443</c:v>
                </c:pt>
                <c:pt idx="4440">
                  <c:v>-27.361301932265633</c:v>
                </c:pt>
                <c:pt idx="4441">
                  <c:v>-26.962465852827336</c:v>
                </c:pt>
                <c:pt idx="4442">
                  <c:v>-25.959852444406351</c:v>
                </c:pt>
                <c:pt idx="4443">
                  <c:v>-25.421909311385207</c:v>
                </c:pt>
                <c:pt idx="4444">
                  <c:v>-27.053673357325351</c:v>
                </c:pt>
                <c:pt idx="4445">
                  <c:v>-26.713871297806691</c:v>
                </c:pt>
                <c:pt idx="4446">
                  <c:v>-24.780005831898052</c:v>
                </c:pt>
                <c:pt idx="4447">
                  <c:v>-25.902618304026873</c:v>
                </c:pt>
                <c:pt idx="4448">
                  <c:v>-26.530754067017369</c:v>
                </c:pt>
                <c:pt idx="4449">
                  <c:v>-25.961864395444536</c:v>
                </c:pt>
                <c:pt idx="4450">
                  <c:v>-25.129133680286031</c:v>
                </c:pt>
                <c:pt idx="4451">
                  <c:v>-24.594785059390233</c:v>
                </c:pt>
                <c:pt idx="4452">
                  <c:v>-25.691253550440706</c:v>
                </c:pt>
                <c:pt idx="4453">
                  <c:v>-24.753194471843017</c:v>
                </c:pt>
                <c:pt idx="4454">
                  <c:v>-25.987441113743444</c:v>
                </c:pt>
                <c:pt idx="4455">
                  <c:v>-26.692985277364642</c:v>
                </c:pt>
                <c:pt idx="4456">
                  <c:v>-25.220339566954863</c:v>
                </c:pt>
                <c:pt idx="4457">
                  <c:v>-25.316745531873494</c:v>
                </c:pt>
                <c:pt idx="4458">
                  <c:v>-24.080956513052115</c:v>
                </c:pt>
                <c:pt idx="4459">
                  <c:v>-24.573754869336881</c:v>
                </c:pt>
                <c:pt idx="4460">
                  <c:v>-25.040565726030763</c:v>
                </c:pt>
                <c:pt idx="4461">
                  <c:v>-24.699992708412537</c:v>
                </c:pt>
                <c:pt idx="4462">
                  <c:v>-26.420358285478869</c:v>
                </c:pt>
                <c:pt idx="4463">
                  <c:v>-26.943587294747886</c:v>
                </c:pt>
                <c:pt idx="4464">
                  <c:v>-25.415082188806082</c:v>
                </c:pt>
                <c:pt idx="4465">
                  <c:v>-25.313312939675598</c:v>
                </c:pt>
                <c:pt idx="4466">
                  <c:v>-26.462697149303494</c:v>
                </c:pt>
                <c:pt idx="4467">
                  <c:v>-26.41849505956452</c:v>
                </c:pt>
                <c:pt idx="4468">
                  <c:v>-28.010853731150746</c:v>
                </c:pt>
                <c:pt idx="4469">
                  <c:v>-26.612064603110412</c:v>
                </c:pt>
                <c:pt idx="4470">
                  <c:v>-27.57967227041263</c:v>
                </c:pt>
                <c:pt idx="4471">
                  <c:v>-26.113421090633892</c:v>
                </c:pt>
                <c:pt idx="4472">
                  <c:v>-25.912829920845979</c:v>
                </c:pt>
                <c:pt idx="4473">
                  <c:v>-25.373795026606786</c:v>
                </c:pt>
                <c:pt idx="4474">
                  <c:v>-26.907582393446319</c:v>
                </c:pt>
                <c:pt idx="4475">
                  <c:v>-25.6200768701583</c:v>
                </c:pt>
                <c:pt idx="4476">
                  <c:v>-25.700675679292544</c:v>
                </c:pt>
                <c:pt idx="4477">
                  <c:v>-25.416995884909738</c:v>
                </c:pt>
                <c:pt idx="4478">
                  <c:v>-25.434659734798515</c:v>
                </c:pt>
                <c:pt idx="4479">
                  <c:v>-25.168633781352582</c:v>
                </c:pt>
                <c:pt idx="4480">
                  <c:v>-25.887913571898025</c:v>
                </c:pt>
                <c:pt idx="4481">
                  <c:v>-26.874231094452625</c:v>
                </c:pt>
                <c:pt idx="4482">
                  <c:v>-26.162783799223689</c:v>
                </c:pt>
                <c:pt idx="4483">
                  <c:v>-27.427048484442821</c:v>
                </c:pt>
                <c:pt idx="4484">
                  <c:v>-25.21052569069434</c:v>
                </c:pt>
                <c:pt idx="4485">
                  <c:v>-25.800866639199739</c:v>
                </c:pt>
                <c:pt idx="4486">
                  <c:v>-26.357178945027044</c:v>
                </c:pt>
                <c:pt idx="4487">
                  <c:v>-26.051008272047511</c:v>
                </c:pt>
                <c:pt idx="4488">
                  <c:v>-26.364240273201176</c:v>
                </c:pt>
                <c:pt idx="4489">
                  <c:v>-25.598364211623448</c:v>
                </c:pt>
                <c:pt idx="4490">
                  <c:v>-25.149497413172867</c:v>
                </c:pt>
                <c:pt idx="4491">
                  <c:v>-25.603229024241955</c:v>
                </c:pt>
                <c:pt idx="4492">
                  <c:v>-25.947085326572051</c:v>
                </c:pt>
                <c:pt idx="4493">
                  <c:v>-24.739349038512955</c:v>
                </c:pt>
                <c:pt idx="4494">
                  <c:v>-26.595369576004487</c:v>
                </c:pt>
                <c:pt idx="4495">
                  <c:v>-25.494202395038883</c:v>
                </c:pt>
                <c:pt idx="4496">
                  <c:v>-25.752176985644837</c:v>
                </c:pt>
                <c:pt idx="4497">
                  <c:v>-25.193341703164151</c:v>
                </c:pt>
                <c:pt idx="4498">
                  <c:v>-25.438526517576975</c:v>
                </c:pt>
                <c:pt idx="4499">
                  <c:v>-24.881947008994757</c:v>
                </c:pt>
                <c:pt idx="4500">
                  <c:v>-17.871617906094798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-19.989089882174085</c:v>
                </c:pt>
                <c:pt idx="4517">
                  <c:v>-21.66942691312579</c:v>
                </c:pt>
                <c:pt idx="4518">
                  <c:v>-19.502620405392918</c:v>
                </c:pt>
                <c:pt idx="4519">
                  <c:v>-20.87470800405481</c:v>
                </c:pt>
                <c:pt idx="4520">
                  <c:v>-21.085292305888288</c:v>
                </c:pt>
                <c:pt idx="4521">
                  <c:v>-20.901961294232933</c:v>
                </c:pt>
                <c:pt idx="4522">
                  <c:v>-20.788079115497567</c:v>
                </c:pt>
                <c:pt idx="4523">
                  <c:v>-20.114617724291747</c:v>
                </c:pt>
                <c:pt idx="4524">
                  <c:v>-21.044675138744424</c:v>
                </c:pt>
                <c:pt idx="4525">
                  <c:v>-19.645603174179996</c:v>
                </c:pt>
                <c:pt idx="4526">
                  <c:v>-21.376496621202932</c:v>
                </c:pt>
                <c:pt idx="4527">
                  <c:v>-20.863847390526644</c:v>
                </c:pt>
                <c:pt idx="4528">
                  <c:v>-21.2624526679474</c:v>
                </c:pt>
                <c:pt idx="4529">
                  <c:v>-20.66248250715671</c:v>
                </c:pt>
                <c:pt idx="4530">
                  <c:v>-20.59270813756666</c:v>
                </c:pt>
                <c:pt idx="4531">
                  <c:v>-23.178397750317345</c:v>
                </c:pt>
                <c:pt idx="4532">
                  <c:v>-20.604613009631976</c:v>
                </c:pt>
                <c:pt idx="4533">
                  <c:v>-20.401501575868679</c:v>
                </c:pt>
                <c:pt idx="4534">
                  <c:v>-20.509847524442193</c:v>
                </c:pt>
                <c:pt idx="4535">
                  <c:v>-20.019991445959931</c:v>
                </c:pt>
                <c:pt idx="4536">
                  <c:v>-19.616067550508888</c:v>
                </c:pt>
                <c:pt idx="4537">
                  <c:v>-20.052397920004296</c:v>
                </c:pt>
                <c:pt idx="4538">
                  <c:v>-20.457064522455767</c:v>
                </c:pt>
                <c:pt idx="4539">
                  <c:v>-21.042272130605852</c:v>
                </c:pt>
                <c:pt idx="4540">
                  <c:v>-20.093531290924147</c:v>
                </c:pt>
                <c:pt idx="4541">
                  <c:v>-24.220231924480686</c:v>
                </c:pt>
                <c:pt idx="4542">
                  <c:v>-16.692205454929535</c:v>
                </c:pt>
                <c:pt idx="4543">
                  <c:v>-21.363083371504217</c:v>
                </c:pt>
                <c:pt idx="4544">
                  <c:v>-22.270317444497778</c:v>
                </c:pt>
                <c:pt idx="4545">
                  <c:v>-22.429736128728109</c:v>
                </c:pt>
                <c:pt idx="4546">
                  <c:v>-23.188347427113513</c:v>
                </c:pt>
                <c:pt idx="4547">
                  <c:v>-21.171899046944418</c:v>
                </c:pt>
                <c:pt idx="4548">
                  <c:v>-22.841072751426509</c:v>
                </c:pt>
                <c:pt idx="4549">
                  <c:v>-23.862016145804773</c:v>
                </c:pt>
                <c:pt idx="4550">
                  <c:v>-23.102256659465638</c:v>
                </c:pt>
                <c:pt idx="4551">
                  <c:v>-21.875700765929651</c:v>
                </c:pt>
                <c:pt idx="4552">
                  <c:v>-22.503979319845712</c:v>
                </c:pt>
                <c:pt idx="4553">
                  <c:v>-22.772568239426619</c:v>
                </c:pt>
                <c:pt idx="4554">
                  <c:v>-22.131645596524322</c:v>
                </c:pt>
                <c:pt idx="4555">
                  <c:v>-25.022964839030465</c:v>
                </c:pt>
                <c:pt idx="4556">
                  <c:v>-21.738259232283781</c:v>
                </c:pt>
                <c:pt idx="4557">
                  <c:v>-22.745136483069473</c:v>
                </c:pt>
                <c:pt idx="4558">
                  <c:v>-21.681619541651344</c:v>
                </c:pt>
                <c:pt idx="4559">
                  <c:v>-22.443450578458396</c:v>
                </c:pt>
                <c:pt idx="4560">
                  <c:v>-23.370841943436972</c:v>
                </c:pt>
                <c:pt idx="4561">
                  <c:v>-22.996182577937361</c:v>
                </c:pt>
                <c:pt idx="4562">
                  <c:v>-23.43086104167287</c:v>
                </c:pt>
                <c:pt idx="4563">
                  <c:v>-22.605651104971002</c:v>
                </c:pt>
                <c:pt idx="4564">
                  <c:v>-21.80468129649671</c:v>
                </c:pt>
                <c:pt idx="4565">
                  <c:v>-23.063018506029948</c:v>
                </c:pt>
                <c:pt idx="4566">
                  <c:v>-23.960825082000156</c:v>
                </c:pt>
                <c:pt idx="4567">
                  <c:v>-22.780747020393392</c:v>
                </c:pt>
                <c:pt idx="4568">
                  <c:v>-22.472182442972553</c:v>
                </c:pt>
                <c:pt idx="4569">
                  <c:v>-24.071657344333289</c:v>
                </c:pt>
                <c:pt idx="4570">
                  <c:v>-25.090764766270695</c:v>
                </c:pt>
                <c:pt idx="4571">
                  <c:v>-23.554061060180175</c:v>
                </c:pt>
                <c:pt idx="4572">
                  <c:v>-25.109870498397868</c:v>
                </c:pt>
                <c:pt idx="4573">
                  <c:v>-23.045508009591686</c:v>
                </c:pt>
                <c:pt idx="4574">
                  <c:v>-25.614029345896597</c:v>
                </c:pt>
                <c:pt idx="4575">
                  <c:v>-23.41110398035562</c:v>
                </c:pt>
                <c:pt idx="4576">
                  <c:v>-25.569765598841514</c:v>
                </c:pt>
                <c:pt idx="4577">
                  <c:v>-24.746429700685439</c:v>
                </c:pt>
                <c:pt idx="4578">
                  <c:v>-23.834693638951649</c:v>
                </c:pt>
                <c:pt idx="4579">
                  <c:v>-22.836497903361305</c:v>
                </c:pt>
                <c:pt idx="4580">
                  <c:v>-23.011972171050729</c:v>
                </c:pt>
                <c:pt idx="4581">
                  <c:v>-23.198519898583072</c:v>
                </c:pt>
                <c:pt idx="4582">
                  <c:v>-22.564794450844602</c:v>
                </c:pt>
                <c:pt idx="4583">
                  <c:v>-23.222526710694183</c:v>
                </c:pt>
                <c:pt idx="4584">
                  <c:v>-22.46805900349591</c:v>
                </c:pt>
                <c:pt idx="4585">
                  <c:v>-22.546073877208073</c:v>
                </c:pt>
                <c:pt idx="4586">
                  <c:v>-22.451922241649299</c:v>
                </c:pt>
                <c:pt idx="4587">
                  <c:v>-23.719675995585931</c:v>
                </c:pt>
                <c:pt idx="4588">
                  <c:v>-23.078503549700145</c:v>
                </c:pt>
                <c:pt idx="4589">
                  <c:v>-22.716538903122455</c:v>
                </c:pt>
                <c:pt idx="4590">
                  <c:v>-23.255050620481597</c:v>
                </c:pt>
                <c:pt idx="4591">
                  <c:v>-23.432661792590807</c:v>
                </c:pt>
                <c:pt idx="4592">
                  <c:v>-23.247648413969728</c:v>
                </c:pt>
                <c:pt idx="4593">
                  <c:v>-22.630490838329024</c:v>
                </c:pt>
                <c:pt idx="4594">
                  <c:v>-20.718764528580323</c:v>
                </c:pt>
                <c:pt idx="4595">
                  <c:v>-22.028637507235544</c:v>
                </c:pt>
                <c:pt idx="4596">
                  <c:v>-22.87196997659612</c:v>
                </c:pt>
                <c:pt idx="4597">
                  <c:v>-21.68772871823694</c:v>
                </c:pt>
                <c:pt idx="4598">
                  <c:v>-24.979562119156981</c:v>
                </c:pt>
                <c:pt idx="4599">
                  <c:v>-22.006806658391724</c:v>
                </c:pt>
                <c:pt idx="4600">
                  <c:v>-20.913376700685149</c:v>
                </c:pt>
                <c:pt idx="4601">
                  <c:v>-20.934870615572436</c:v>
                </c:pt>
                <c:pt idx="4602">
                  <c:v>-22.325080564976815</c:v>
                </c:pt>
                <c:pt idx="4603">
                  <c:v>-21.733267540096676</c:v>
                </c:pt>
                <c:pt idx="4604">
                  <c:v>-22.082206695911736</c:v>
                </c:pt>
                <c:pt idx="4605">
                  <c:v>-21.376815426747271</c:v>
                </c:pt>
                <c:pt idx="4606">
                  <c:v>-21.040675432462194</c:v>
                </c:pt>
                <c:pt idx="4607">
                  <c:v>-22.113072426333929</c:v>
                </c:pt>
                <c:pt idx="4608">
                  <c:v>-22.745914752663339</c:v>
                </c:pt>
                <c:pt idx="4609">
                  <c:v>-21.834016893054468</c:v>
                </c:pt>
                <c:pt idx="4610">
                  <c:v>-22.93235091223778</c:v>
                </c:pt>
                <c:pt idx="4611">
                  <c:v>-21.828523590492296</c:v>
                </c:pt>
                <c:pt idx="4612">
                  <c:v>-21.098253193124947</c:v>
                </c:pt>
                <c:pt idx="4613">
                  <c:v>-20.733639076969666</c:v>
                </c:pt>
                <c:pt idx="4614">
                  <c:v>-21.841330348309384</c:v>
                </c:pt>
                <c:pt idx="4615">
                  <c:v>-24.822757041567456</c:v>
                </c:pt>
                <c:pt idx="4616">
                  <c:v>-25.093036742208824</c:v>
                </c:pt>
                <c:pt idx="4617">
                  <c:v>-24.275742852571057</c:v>
                </c:pt>
                <c:pt idx="4618">
                  <c:v>-24.272817704950285</c:v>
                </c:pt>
                <c:pt idx="4619">
                  <c:v>-23.353442112950688</c:v>
                </c:pt>
                <c:pt idx="4620">
                  <c:v>-22.818121307300316</c:v>
                </c:pt>
                <c:pt idx="4621">
                  <c:v>-21.724095654765733</c:v>
                </c:pt>
                <c:pt idx="4622">
                  <c:v>-21.987890164449709</c:v>
                </c:pt>
                <c:pt idx="4623">
                  <c:v>-22.368620829129213</c:v>
                </c:pt>
                <c:pt idx="4624">
                  <c:v>-23.176591613554592</c:v>
                </c:pt>
                <c:pt idx="4625">
                  <c:v>-26.879404033591527</c:v>
                </c:pt>
                <c:pt idx="4626">
                  <c:v>-27.60865007456141</c:v>
                </c:pt>
                <c:pt idx="4627">
                  <c:v>-23.238986755861333</c:v>
                </c:pt>
                <c:pt idx="4628">
                  <c:v>-23.236069117253464</c:v>
                </c:pt>
                <c:pt idx="4629">
                  <c:v>-23.142227836799066</c:v>
                </c:pt>
                <c:pt idx="4630">
                  <c:v>-23.596997015038141</c:v>
                </c:pt>
                <c:pt idx="4631">
                  <c:v>-23.156413317687111</c:v>
                </c:pt>
                <c:pt idx="4632">
                  <c:v>-22.616240551302326</c:v>
                </c:pt>
                <c:pt idx="4633">
                  <c:v>-22.431785555726492</c:v>
                </c:pt>
                <c:pt idx="4634">
                  <c:v>-25.124600566608933</c:v>
                </c:pt>
                <c:pt idx="4635">
                  <c:v>-21.912769670849229</c:v>
                </c:pt>
                <c:pt idx="4636">
                  <c:v>-21.352539879936558</c:v>
                </c:pt>
                <c:pt idx="4637">
                  <c:v>-21.816305269363511</c:v>
                </c:pt>
                <c:pt idx="4638">
                  <c:v>-22.346742607630404</c:v>
                </c:pt>
                <c:pt idx="4639">
                  <c:v>-22.489942047238401</c:v>
                </c:pt>
                <c:pt idx="4640">
                  <c:v>-21.744828800663527</c:v>
                </c:pt>
                <c:pt idx="4641">
                  <c:v>-21.227042998640172</c:v>
                </c:pt>
                <c:pt idx="4642">
                  <c:v>-21.960481100441029</c:v>
                </c:pt>
                <c:pt idx="4643">
                  <c:v>-21.296751576344832</c:v>
                </c:pt>
                <c:pt idx="4644">
                  <c:v>-22.127593734805487</c:v>
                </c:pt>
                <c:pt idx="4645">
                  <c:v>-23.326450297363408</c:v>
                </c:pt>
                <c:pt idx="4646">
                  <c:v>-22.818063943430388</c:v>
                </c:pt>
                <c:pt idx="4647">
                  <c:v>-23.938534774309119</c:v>
                </c:pt>
                <c:pt idx="4648">
                  <c:v>-21.28280702111806</c:v>
                </c:pt>
                <c:pt idx="4649">
                  <c:v>-23.061000585501461</c:v>
                </c:pt>
                <c:pt idx="4650">
                  <c:v>-21.786828044489994</c:v>
                </c:pt>
                <c:pt idx="4651">
                  <c:v>-20.441318596213023</c:v>
                </c:pt>
                <c:pt idx="4652">
                  <c:v>-21.500948391056227</c:v>
                </c:pt>
                <c:pt idx="4653">
                  <c:v>-21.849920456501422</c:v>
                </c:pt>
                <c:pt idx="4654">
                  <c:v>-21.562838890159583</c:v>
                </c:pt>
                <c:pt idx="4655">
                  <c:v>-23.025463939290603</c:v>
                </c:pt>
                <c:pt idx="4656">
                  <c:v>-21.448351239292606</c:v>
                </c:pt>
                <c:pt idx="4657">
                  <c:v>-22.074506603222289</c:v>
                </c:pt>
                <c:pt idx="4658">
                  <c:v>-23.5512531940185</c:v>
                </c:pt>
                <c:pt idx="4659">
                  <c:v>-23.084112784243189</c:v>
                </c:pt>
                <c:pt idx="4660">
                  <c:v>-22.192301775641681</c:v>
                </c:pt>
                <c:pt idx="4661">
                  <c:v>-23.774659446670739</c:v>
                </c:pt>
                <c:pt idx="4662">
                  <c:v>-23.121321687583077</c:v>
                </c:pt>
                <c:pt idx="4663">
                  <c:v>-20.891096057509458</c:v>
                </c:pt>
                <c:pt idx="4664">
                  <c:v>-24.296696556789357</c:v>
                </c:pt>
                <c:pt idx="4665">
                  <c:v>-23.644581745249525</c:v>
                </c:pt>
                <c:pt idx="4666">
                  <c:v>-21.882409422048113</c:v>
                </c:pt>
                <c:pt idx="4667">
                  <c:v>-21.77319959070519</c:v>
                </c:pt>
                <c:pt idx="4668">
                  <c:v>-21.392561405553352</c:v>
                </c:pt>
                <c:pt idx="4669">
                  <c:v>-22.760805898492436</c:v>
                </c:pt>
                <c:pt idx="4670">
                  <c:v>-23.309046236855465</c:v>
                </c:pt>
                <c:pt idx="4671">
                  <c:v>-22.664203033784361</c:v>
                </c:pt>
                <c:pt idx="4672">
                  <c:v>-22.202150519606221</c:v>
                </c:pt>
                <c:pt idx="4673">
                  <c:v>-23.300319453658631</c:v>
                </c:pt>
                <c:pt idx="4674">
                  <c:v>-22.388161684127226</c:v>
                </c:pt>
                <c:pt idx="4675">
                  <c:v>-21.652572806807257</c:v>
                </c:pt>
                <c:pt idx="4676">
                  <c:v>-24.327174255923637</c:v>
                </c:pt>
                <c:pt idx="4677">
                  <c:v>-22.233648627079674</c:v>
                </c:pt>
                <c:pt idx="4678">
                  <c:v>-22.049509315026626</c:v>
                </c:pt>
                <c:pt idx="4679">
                  <c:v>-21.935438873516432</c:v>
                </c:pt>
                <c:pt idx="4680">
                  <c:v>-22.396869895638702</c:v>
                </c:pt>
                <c:pt idx="4681">
                  <c:v>-21.748295496034189</c:v>
                </c:pt>
                <c:pt idx="4682">
                  <c:v>-21.926743471650298</c:v>
                </c:pt>
                <c:pt idx="4683">
                  <c:v>-22.105187262047366</c:v>
                </c:pt>
                <c:pt idx="4684">
                  <c:v>-23.566561323985297</c:v>
                </c:pt>
                <c:pt idx="4685">
                  <c:v>-23.473025043394955</c:v>
                </c:pt>
                <c:pt idx="4686">
                  <c:v>-23.142412466074347</c:v>
                </c:pt>
                <c:pt idx="4687">
                  <c:v>-24.0795647779305</c:v>
                </c:pt>
                <c:pt idx="4688">
                  <c:v>-24.076673835716974</c:v>
                </c:pt>
                <c:pt idx="4689">
                  <c:v>-22.39394249085035</c:v>
                </c:pt>
                <c:pt idx="4690">
                  <c:v>-21.186660685230891</c:v>
                </c:pt>
                <c:pt idx="4691">
                  <c:v>-22.478714511054022</c:v>
                </c:pt>
                <c:pt idx="4692">
                  <c:v>-22.099535054719126</c:v>
                </c:pt>
                <c:pt idx="4693">
                  <c:v>-22.187225104802565</c:v>
                </c:pt>
                <c:pt idx="4694">
                  <c:v>-22.073255410905404</c:v>
                </c:pt>
                <c:pt idx="4695">
                  <c:v>-23.181421099935505</c:v>
                </c:pt>
                <c:pt idx="4696">
                  <c:v>-22.17851900873211</c:v>
                </c:pt>
                <c:pt idx="4697">
                  <c:v>-23.670434664919412</c:v>
                </c:pt>
                <c:pt idx="4698">
                  <c:v>-22.548992061650097</c:v>
                </c:pt>
                <c:pt idx="4699">
                  <c:v>-22.079234269667722</c:v>
                </c:pt>
                <c:pt idx="4700">
                  <c:v>-22.633739480157601</c:v>
                </c:pt>
                <c:pt idx="4701">
                  <c:v>-20.982860404317762</c:v>
                </c:pt>
                <c:pt idx="4702">
                  <c:v>-22.537401067121209</c:v>
                </c:pt>
                <c:pt idx="4703">
                  <c:v>-22.625040028656258</c:v>
                </c:pt>
                <c:pt idx="4704">
                  <c:v>-21.622140093320922</c:v>
                </c:pt>
                <c:pt idx="4705">
                  <c:v>-22.647263238329288</c:v>
                </c:pt>
                <c:pt idx="4706">
                  <c:v>-22.553903987127342</c:v>
                </c:pt>
                <c:pt idx="4707">
                  <c:v>-20.991083649896609</c:v>
                </c:pt>
                <c:pt idx="4708">
                  <c:v>-20.988188116154561</c:v>
                </c:pt>
                <c:pt idx="4709">
                  <c:v>-20.426590673019746</c:v>
                </c:pt>
                <c:pt idx="4710">
                  <c:v>-21.072885565465185</c:v>
                </c:pt>
                <c:pt idx="4711">
                  <c:v>-21.397653514279227</c:v>
                </c:pt>
                <c:pt idx="4712">
                  <c:v>-21.304172031330381</c:v>
                </c:pt>
                <c:pt idx="4713">
                  <c:v>-20.65563988669237</c:v>
                </c:pt>
                <c:pt idx="4714">
                  <c:v>-20.098916010386347</c:v>
                </c:pt>
                <c:pt idx="4715">
                  <c:v>-22.186654259893658</c:v>
                </c:pt>
                <c:pt idx="4716">
                  <c:v>-23.737553866279995</c:v>
                </c:pt>
                <c:pt idx="4717">
                  <c:v>-23.553453059495041</c:v>
                </c:pt>
                <c:pt idx="4718">
                  <c:v>-22.196215535558622</c:v>
                </c:pt>
                <c:pt idx="4719">
                  <c:v>-22.638260218473988</c:v>
                </c:pt>
                <c:pt idx="4720">
                  <c:v>-23.280988105072538</c:v>
                </c:pt>
                <c:pt idx="4721">
                  <c:v>-24.39183082231375</c:v>
                </c:pt>
                <c:pt idx="4722">
                  <c:v>-25.038109368282676</c:v>
                </c:pt>
                <c:pt idx="4723">
                  <c:v>-25.595113730978483</c:v>
                </c:pt>
                <c:pt idx="4724">
                  <c:v>-24.473633701214567</c:v>
                </c:pt>
                <c:pt idx="4725">
                  <c:v>-23.913280378780655</c:v>
                </c:pt>
                <c:pt idx="4726">
                  <c:v>-23.354151741251371</c:v>
                </c:pt>
                <c:pt idx="4727">
                  <c:v>-23.260699062332606</c:v>
                </c:pt>
                <c:pt idx="4728">
                  <c:v>-22.793347267155696</c:v>
                </c:pt>
                <c:pt idx="4729">
                  <c:v>-22.327278989444494</c:v>
                </c:pt>
                <c:pt idx="4730">
                  <c:v>-22.433096159800698</c:v>
                </c:pt>
                <c:pt idx="4731">
                  <c:v>-21.875218914806283</c:v>
                </c:pt>
                <c:pt idx="4732">
                  <c:v>-22.427290482291937</c:v>
                </c:pt>
                <c:pt idx="4733">
                  <c:v>-22.890079462423273</c:v>
                </c:pt>
                <c:pt idx="4734">
                  <c:v>-22.330945345141117</c:v>
                </c:pt>
                <c:pt idx="4735">
                  <c:v>-22.884278641121455</c:v>
                </c:pt>
                <c:pt idx="4736">
                  <c:v>-21.881378141648383</c:v>
                </c:pt>
                <c:pt idx="4737">
                  <c:v>-20.58610842534199</c:v>
                </c:pt>
                <c:pt idx="4738">
                  <c:v>-22.228810418238027</c:v>
                </c:pt>
                <c:pt idx="4739">
                  <c:v>-22.670870621472204</c:v>
                </c:pt>
                <c:pt idx="4740">
                  <c:v>-22.667970638556653</c:v>
                </c:pt>
                <c:pt idx="4741">
                  <c:v>-22.020673615771557</c:v>
                </c:pt>
                <c:pt idx="4742">
                  <c:v>-23.126691383234174</c:v>
                </c:pt>
                <c:pt idx="4743">
                  <c:v>-23.214313210124601</c:v>
                </c:pt>
                <c:pt idx="4744">
                  <c:v>-22.565821988451717</c:v>
                </c:pt>
                <c:pt idx="4745">
                  <c:v>-22.562923688947194</c:v>
                </c:pt>
                <c:pt idx="4746">
                  <c:v>-22.56002533012088</c:v>
                </c:pt>
                <c:pt idx="4747">
                  <c:v>-22.647669097189464</c:v>
                </c:pt>
                <c:pt idx="4748">
                  <c:v>-22.313590041137104</c:v>
                </c:pt>
                <c:pt idx="4749">
                  <c:v>-21.015900558837529</c:v>
                </c:pt>
                <c:pt idx="4750">
                  <c:v>-22.595301064003252</c:v>
                </c:pt>
                <c:pt idx="4751">
                  <c:v>-22.152468122177197</c:v>
                </c:pt>
                <c:pt idx="4752">
                  <c:v>-22.104343661743769</c:v>
                </c:pt>
                <c:pt idx="4753">
                  <c:v>-20.92125874723115</c:v>
                </c:pt>
                <c:pt idx="4754">
                  <c:v>-21.308219830747475</c:v>
                </c:pt>
                <c:pt idx="4755">
                  <c:v>-21.395392865676513</c:v>
                </c:pt>
                <c:pt idx="4756">
                  <c:v>-19.596045687439073</c:v>
                </c:pt>
                <c:pt idx="4757">
                  <c:v>-20.89779575258035</c:v>
                </c:pt>
                <c:pt idx="4758">
                  <c:v>-22.662552503371444</c:v>
                </c:pt>
                <c:pt idx="4759">
                  <c:v>-22.431823797997822</c:v>
                </c:pt>
                <c:pt idx="4760">
                  <c:v>-23.124108202823663</c:v>
                </c:pt>
                <c:pt idx="4761">
                  <c:v>-22.665426078970086</c:v>
                </c:pt>
                <c:pt idx="4762">
                  <c:v>-24.028642428204876</c:v>
                </c:pt>
                <c:pt idx="4763">
                  <c:v>-22.38656901349259</c:v>
                </c:pt>
                <c:pt idx="4764">
                  <c:v>-23.474384622955768</c:v>
                </c:pt>
                <c:pt idx="4765">
                  <c:v>-24.107307395448515</c:v>
                </c:pt>
                <c:pt idx="4766">
                  <c:v>-24.378717328043422</c:v>
                </c:pt>
                <c:pt idx="4767">
                  <c:v>-22.01078564503041</c:v>
                </c:pt>
                <c:pt idx="4768">
                  <c:v>-22.191057756478585</c:v>
                </c:pt>
                <c:pt idx="4769">
                  <c:v>-21.736294912952872</c:v>
                </c:pt>
                <c:pt idx="4770">
                  <c:v>-24.364078327717834</c:v>
                </c:pt>
                <c:pt idx="4771">
                  <c:v>-22.908875162291224</c:v>
                </c:pt>
                <c:pt idx="4772">
                  <c:v>-22.823178347323847</c:v>
                </c:pt>
                <c:pt idx="4773">
                  <c:v>-24.089161474724278</c:v>
                </c:pt>
                <c:pt idx="4774">
                  <c:v>-23.446908012970198</c:v>
                </c:pt>
                <c:pt idx="4775">
                  <c:v>-23.184393827370513</c:v>
                </c:pt>
                <c:pt idx="4776">
                  <c:v>-22.630325807563167</c:v>
                </c:pt>
                <c:pt idx="4777">
                  <c:v>-23.077481200903094</c:v>
                </c:pt>
                <c:pt idx="4778">
                  <c:v>-22.616488505984307</c:v>
                </c:pt>
                <c:pt idx="4779">
                  <c:v>-22.066115883530983</c:v>
                </c:pt>
                <c:pt idx="4780">
                  <c:v>-21.153364158645672</c:v>
                </c:pt>
                <c:pt idx="4781">
                  <c:v>-21.15043612217687</c:v>
                </c:pt>
                <c:pt idx="4782">
                  <c:v>-23.97507983835294</c:v>
                </c:pt>
                <c:pt idx="4783">
                  <c:v>-23.912288163067387</c:v>
                </c:pt>
                <c:pt idx="4784">
                  <c:v>-23.374967015333823</c:v>
                </c:pt>
                <c:pt idx="4785">
                  <c:v>-22.08023126930857</c:v>
                </c:pt>
                <c:pt idx="4786">
                  <c:v>-23.077316663494457</c:v>
                </c:pt>
                <c:pt idx="4787">
                  <c:v>-23.255342020669559</c:v>
                </c:pt>
                <c:pt idx="4788">
                  <c:v>-22.698820379405333</c:v>
                </c:pt>
                <c:pt idx="4789">
                  <c:v>-23.269974990968876</c:v>
                </c:pt>
                <c:pt idx="4790">
                  <c:v>-22.086256470956869</c:v>
                </c:pt>
                <c:pt idx="4791">
                  <c:v>-22.459982588098683</c:v>
                </c:pt>
                <c:pt idx="4792">
                  <c:v>-22.654427407466756</c:v>
                </c:pt>
                <c:pt idx="4793">
                  <c:v>-22.561207018993628</c:v>
                </c:pt>
                <c:pt idx="4794">
                  <c:v>-21.467991698706101</c:v>
                </c:pt>
                <c:pt idx="4795">
                  <c:v>-21.348606725603531</c:v>
                </c:pt>
                <c:pt idx="4796">
                  <c:v>-21.415031710081166</c:v>
                </c:pt>
                <c:pt idx="4797">
                  <c:v>-21.96723644445683</c:v>
                </c:pt>
                <c:pt idx="4798">
                  <c:v>-21.318788682566264</c:v>
                </c:pt>
                <c:pt idx="4799">
                  <c:v>-21.761982900739895</c:v>
                </c:pt>
                <c:pt idx="4800">
                  <c:v>-23.808049583851243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-24.839119039947946</c:v>
                </c:pt>
                <c:pt idx="4817">
                  <c:v>-24.19724103929093</c:v>
                </c:pt>
                <c:pt idx="4818">
                  <c:v>-23.839834863552824</c:v>
                </c:pt>
                <c:pt idx="4819">
                  <c:v>-23.878678603609842</c:v>
                </c:pt>
                <c:pt idx="4820">
                  <c:v>-24.309817380944878</c:v>
                </c:pt>
                <c:pt idx="4821">
                  <c:v>-24.882679397161155</c:v>
                </c:pt>
                <c:pt idx="4822">
                  <c:v>-24.289874479047285</c:v>
                </c:pt>
                <c:pt idx="4823">
                  <c:v>-23.433838235100666</c:v>
                </c:pt>
                <c:pt idx="4824">
                  <c:v>-24.781619572933778</c:v>
                </c:pt>
                <c:pt idx="4825">
                  <c:v>-24.149686515155736</c:v>
                </c:pt>
                <c:pt idx="4826">
                  <c:v>-22.369022267802393</c:v>
                </c:pt>
                <c:pt idx="4827">
                  <c:v>-22.988883495506343</c:v>
                </c:pt>
                <c:pt idx="4828">
                  <c:v>-23.235295140657399</c:v>
                </c:pt>
                <c:pt idx="4829">
                  <c:v>-25.409188869237369</c:v>
                </c:pt>
                <c:pt idx="4830">
                  <c:v>-23.121129873022255</c:v>
                </c:pt>
                <c:pt idx="4831">
                  <c:v>-23.354158671349978</c:v>
                </c:pt>
                <c:pt idx="4832">
                  <c:v>-24.76151228317849</c:v>
                </c:pt>
                <c:pt idx="4833">
                  <c:v>-22.992116501211967</c:v>
                </c:pt>
                <c:pt idx="4834">
                  <c:v>-24.034343802776675</c:v>
                </c:pt>
                <c:pt idx="4835">
                  <c:v>-24.031356885987407</c:v>
                </c:pt>
                <c:pt idx="4836">
                  <c:v>-23.186453419038116</c:v>
                </c:pt>
                <c:pt idx="4837">
                  <c:v>-22.654281249508131</c:v>
                </c:pt>
                <c:pt idx="4838">
                  <c:v>-24.596742679836098</c:v>
                </c:pt>
                <c:pt idx="4839">
                  <c:v>-23.979837391765614</c:v>
                </c:pt>
                <c:pt idx="4840">
                  <c:v>-25.174518074341904</c:v>
                </c:pt>
                <c:pt idx="4841">
                  <c:v>-22.885321619232855</c:v>
                </c:pt>
                <c:pt idx="4842">
                  <c:v>-23.402423848738181</c:v>
                </c:pt>
                <c:pt idx="4843">
                  <c:v>-23.798038095022093</c:v>
                </c:pt>
                <c:pt idx="4844">
                  <c:v>-23.854593737181858</c:v>
                </c:pt>
                <c:pt idx="4845">
                  <c:v>-24.670382001451799</c:v>
                </c:pt>
                <c:pt idx="4846">
                  <c:v>-26.844385402597254</c:v>
                </c:pt>
                <c:pt idx="4847">
                  <c:v>-24.773096506556612</c:v>
                </c:pt>
                <c:pt idx="4848">
                  <c:v>-24.21198596053182</c:v>
                </c:pt>
                <c:pt idx="4849">
                  <c:v>-22.121288330606149</c:v>
                </c:pt>
                <c:pt idx="4850">
                  <c:v>-23.386106084326457</c:v>
                </c:pt>
                <c:pt idx="4851">
                  <c:v>-23.583680869279306</c:v>
                </c:pt>
                <c:pt idx="4852">
                  <c:v>-24.023993485649044</c:v>
                </c:pt>
                <c:pt idx="4853">
                  <c:v>-24.015412162971188</c:v>
                </c:pt>
                <c:pt idx="4854">
                  <c:v>-24.278086595222703</c:v>
                </c:pt>
                <c:pt idx="4855">
                  <c:v>-24.452201567910379</c:v>
                </c:pt>
                <c:pt idx="4856">
                  <c:v>-24.537762685187772</c:v>
                </c:pt>
                <c:pt idx="4857">
                  <c:v>-23.805565550668689</c:v>
                </c:pt>
                <c:pt idx="4858">
                  <c:v>-21.011535187412846</c:v>
                </c:pt>
                <c:pt idx="4859">
                  <c:v>-23.225394830400546</c:v>
                </c:pt>
                <c:pt idx="4860">
                  <c:v>-25.332312153333987</c:v>
                </c:pt>
                <c:pt idx="4861">
                  <c:v>-23.886769957149227</c:v>
                </c:pt>
                <c:pt idx="4862">
                  <c:v>-25.860261950418135</c:v>
                </c:pt>
                <c:pt idx="4863">
                  <c:v>-26.857265820438442</c:v>
                </c:pt>
                <c:pt idx="4864">
                  <c:v>-25.381458296337769</c:v>
                </c:pt>
                <c:pt idx="4865">
                  <c:v>-25.644078147125583</c:v>
                </c:pt>
                <c:pt idx="4866">
                  <c:v>-24.532783591789666</c:v>
                </c:pt>
                <c:pt idx="4867">
                  <c:v>-23.497189624327802</c:v>
                </c:pt>
                <c:pt idx="4868">
                  <c:v>-23.995032886736226</c:v>
                </c:pt>
                <c:pt idx="4869">
                  <c:v>-25.511152656617924</c:v>
                </c:pt>
                <c:pt idx="4870">
                  <c:v>-25.33109903139939</c:v>
                </c:pt>
                <c:pt idx="4871">
                  <c:v>-24.00525220460986</c:v>
                </c:pt>
                <c:pt idx="4872">
                  <c:v>-26.596831257413214</c:v>
                </c:pt>
                <c:pt idx="4873">
                  <c:v>-25.364393605923397</c:v>
                </c:pt>
                <c:pt idx="4874">
                  <c:v>-24.932522842173967</c:v>
                </c:pt>
                <c:pt idx="4875">
                  <c:v>-25.376976973316232</c:v>
                </c:pt>
                <c:pt idx="4876">
                  <c:v>-25.274564265615481</c:v>
                </c:pt>
                <c:pt idx="4877">
                  <c:v>-26.453487893159945</c:v>
                </c:pt>
                <c:pt idx="4878">
                  <c:v>-25.623170700834635</c:v>
                </c:pt>
                <c:pt idx="4879">
                  <c:v>-24.132768977930937</c:v>
                </c:pt>
                <c:pt idx="4880">
                  <c:v>-24.046398953546486</c:v>
                </c:pt>
                <c:pt idx="4881">
                  <c:v>-24.827839108636908</c:v>
                </c:pt>
                <c:pt idx="4882">
                  <c:v>-25.788258140471044</c:v>
                </c:pt>
                <c:pt idx="4883">
                  <c:v>-26.523892518905086</c:v>
                </c:pt>
                <c:pt idx="4884">
                  <c:v>-24.162020956598099</c:v>
                </c:pt>
                <c:pt idx="4885">
                  <c:v>-25.864704509995136</c:v>
                </c:pt>
                <c:pt idx="4886">
                  <c:v>-25.773280532008357</c:v>
                </c:pt>
                <c:pt idx="4887">
                  <c:v>-23.450451469157997</c:v>
                </c:pt>
                <c:pt idx="4888">
                  <c:v>-24.974104692673791</c:v>
                </c:pt>
                <c:pt idx="4889">
                  <c:v>-24.971117463578594</c:v>
                </c:pt>
                <c:pt idx="4890">
                  <c:v>-24.968130169071628</c:v>
                </c:pt>
                <c:pt idx="4891">
                  <c:v>-24.526943106409817</c:v>
                </c:pt>
                <c:pt idx="4892">
                  <c:v>-26.107667090810537</c:v>
                </c:pt>
                <c:pt idx="4893">
                  <c:v>-25.870742249710929</c:v>
                </c:pt>
                <c:pt idx="4894">
                  <c:v>-25.341105449761017</c:v>
                </c:pt>
                <c:pt idx="4895">
                  <c:v>-25.481109169263618</c:v>
                </c:pt>
                <c:pt idx="4896">
                  <c:v>-26.108765625532214</c:v>
                </c:pt>
                <c:pt idx="4897">
                  <c:v>-24.110604222581969</c:v>
                </c:pt>
                <c:pt idx="4898">
                  <c:v>-25.668421406186098</c:v>
                </c:pt>
                <c:pt idx="4899">
                  <c:v>-25.665437736465719</c:v>
                </c:pt>
                <c:pt idx="4900">
                  <c:v>-24.839352711476749</c:v>
                </c:pt>
                <c:pt idx="4901">
                  <c:v>-25.747917479596254</c:v>
                </c:pt>
                <c:pt idx="4902">
                  <c:v>-25.311845177037867</c:v>
                </c:pt>
                <c:pt idx="4903">
                  <c:v>-26.264763139967727</c:v>
                </c:pt>
                <c:pt idx="4904">
                  <c:v>-28.277435014996627</c:v>
                </c:pt>
                <c:pt idx="4905">
                  <c:v>-29.777588298551564</c:v>
                </c:pt>
                <c:pt idx="4906">
                  <c:v>-25.201036233294872</c:v>
                </c:pt>
                <c:pt idx="4907">
                  <c:v>-25.558437840484657</c:v>
                </c:pt>
                <c:pt idx="4908">
                  <c:v>-25.545002110685346</c:v>
                </c:pt>
                <c:pt idx="4909">
                  <c:v>-24.641810458660984</c:v>
                </c:pt>
                <c:pt idx="4910">
                  <c:v>-24.931643811694812</c:v>
                </c:pt>
                <c:pt idx="4911">
                  <c:v>-24.094959239160744</c:v>
                </c:pt>
                <c:pt idx="4912">
                  <c:v>-25.749201679243924</c:v>
                </c:pt>
                <c:pt idx="4913">
                  <c:v>-25.637631652770324</c:v>
                </c:pt>
                <c:pt idx="4914">
                  <c:v>-25.800874285339887</c:v>
                </c:pt>
                <c:pt idx="4915">
                  <c:v>-25.901745815172035</c:v>
                </c:pt>
                <c:pt idx="4916">
                  <c:v>-25.163303548134536</c:v>
                </c:pt>
                <c:pt idx="4917">
                  <c:v>-24.910928590693402</c:v>
                </c:pt>
                <c:pt idx="4918">
                  <c:v>-25.245663619924926</c:v>
                </c:pt>
                <c:pt idx="4919">
                  <c:v>-25.620618123687564</c:v>
                </c:pt>
                <c:pt idx="4920">
                  <c:v>-25.095577607205087</c:v>
                </c:pt>
                <c:pt idx="4921">
                  <c:v>-25.382781503619299</c:v>
                </c:pt>
                <c:pt idx="4922">
                  <c:v>-24.993545318835459</c:v>
                </c:pt>
                <c:pt idx="4923">
                  <c:v>-22.8524182768233</c:v>
                </c:pt>
                <c:pt idx="4924">
                  <c:v>-23.198096800533676</c:v>
                </c:pt>
                <c:pt idx="4925">
                  <c:v>-23.669584468222638</c:v>
                </c:pt>
                <c:pt idx="4926">
                  <c:v>-23.071965768647715</c:v>
                </c:pt>
                <c:pt idx="4927">
                  <c:v>-23.39828999090696</c:v>
                </c:pt>
                <c:pt idx="4928">
                  <c:v>-24.390292252837753</c:v>
                </c:pt>
                <c:pt idx="4929">
                  <c:v>-24.295434981691869</c:v>
                </c:pt>
                <c:pt idx="4930">
                  <c:v>-25.07371447222522</c:v>
                </c:pt>
                <c:pt idx="4931">
                  <c:v>-23.057117501229186</c:v>
                </c:pt>
                <c:pt idx="4932">
                  <c:v>-25.438332408813949</c:v>
                </c:pt>
                <c:pt idx="4933">
                  <c:v>-25.727067331976286</c:v>
                </c:pt>
                <c:pt idx="4934">
                  <c:v>-24.79813151604958</c:v>
                </c:pt>
                <c:pt idx="4935">
                  <c:v>-24.348059128922614</c:v>
                </c:pt>
                <c:pt idx="4936">
                  <c:v>-23.240699445217615</c:v>
                </c:pt>
                <c:pt idx="4937">
                  <c:v>-21.678859614256908</c:v>
                </c:pt>
                <c:pt idx="4938">
                  <c:v>-24.498730460641127</c:v>
                </c:pt>
                <c:pt idx="4939">
                  <c:v>-24.959340284926839</c:v>
                </c:pt>
                <c:pt idx="4940">
                  <c:v>-23.393753144369839</c:v>
                </c:pt>
                <c:pt idx="4941">
                  <c:v>-24.478829399373353</c:v>
                </c:pt>
                <c:pt idx="4942">
                  <c:v>-24.104380143242452</c:v>
                </c:pt>
                <c:pt idx="4943">
                  <c:v>-22.37843898328174</c:v>
                </c:pt>
                <c:pt idx="4944">
                  <c:v>-24.552237000026253</c:v>
                </c:pt>
                <c:pt idx="4945">
                  <c:v>-25.731089520295427</c:v>
                </c:pt>
                <c:pt idx="4946">
                  <c:v>-25.177548227271473</c:v>
                </c:pt>
                <c:pt idx="4947">
                  <c:v>-24.895628279627999</c:v>
                </c:pt>
                <c:pt idx="4948">
                  <c:v>-24.269374661557777</c:v>
                </c:pt>
                <c:pt idx="4949">
                  <c:v>-25.070557208125138</c:v>
                </c:pt>
                <c:pt idx="4950">
                  <c:v>-26.062617961032629</c:v>
                </c:pt>
                <c:pt idx="4951">
                  <c:v>-23.888339581481887</c:v>
                </c:pt>
                <c:pt idx="4952">
                  <c:v>-23.885378382596173</c:v>
                </c:pt>
                <c:pt idx="4953">
                  <c:v>-24.342736909553423</c:v>
                </c:pt>
                <c:pt idx="4954">
                  <c:v>-23.889558269089321</c:v>
                </c:pt>
                <c:pt idx="4955">
                  <c:v>-25.329347625212904</c:v>
                </c:pt>
                <c:pt idx="4956">
                  <c:v>-23.868663190917687</c:v>
                </c:pt>
                <c:pt idx="4957">
                  <c:v>-24.866071822641061</c:v>
                </c:pt>
                <c:pt idx="4958">
                  <c:v>-23.686576905581205</c:v>
                </c:pt>
                <c:pt idx="4959">
                  <c:v>-23.860159756853136</c:v>
                </c:pt>
                <c:pt idx="4960">
                  <c:v>-24.945236842198938</c:v>
                </c:pt>
                <c:pt idx="4961">
                  <c:v>-24.664425279967872</c:v>
                </c:pt>
                <c:pt idx="4962">
                  <c:v>-25.482526068311927</c:v>
                </c:pt>
                <c:pt idx="4963">
                  <c:v>-24.936025263537886</c:v>
                </c:pt>
                <c:pt idx="4964">
                  <c:v>-25.197482459480852</c:v>
                </c:pt>
                <c:pt idx="4965">
                  <c:v>-23.4759405796176</c:v>
                </c:pt>
                <c:pt idx="4966">
                  <c:v>-24.015210622885206</c:v>
                </c:pt>
                <c:pt idx="4967">
                  <c:v>-24.555765551114746</c:v>
                </c:pt>
                <c:pt idx="4968">
                  <c:v>-24.552802369870733</c:v>
                </c:pt>
                <c:pt idx="4969">
                  <c:v>-23.918256621030196</c:v>
                </c:pt>
                <c:pt idx="4970">
                  <c:v>-23.915294953906596</c:v>
                </c:pt>
                <c:pt idx="4971">
                  <c:v>-24.912692741323553</c:v>
                </c:pt>
                <c:pt idx="4972">
                  <c:v>-26.003292955662801</c:v>
                </c:pt>
                <c:pt idx="4973">
                  <c:v>-23.923228996860416</c:v>
                </c:pt>
                <c:pt idx="4974">
                  <c:v>-23.010062389019367</c:v>
                </c:pt>
                <c:pt idx="4975">
                  <c:v>-24.191431045322133</c:v>
                </c:pt>
                <c:pt idx="4976">
                  <c:v>-24.375827853306873</c:v>
                </c:pt>
                <c:pt idx="4977">
                  <c:v>-24.372883796339011</c:v>
                </c:pt>
                <c:pt idx="4978">
                  <c:v>-24.369939675148999</c:v>
                </c:pt>
                <c:pt idx="4979">
                  <c:v>-25.466081767626747</c:v>
                </c:pt>
                <c:pt idx="4980">
                  <c:v>-23.463138579167207</c:v>
                </c:pt>
                <c:pt idx="4981">
                  <c:v>-24.923823593685484</c:v>
                </c:pt>
                <c:pt idx="4982">
                  <c:v>-25.473680410311317</c:v>
                </c:pt>
                <c:pt idx="4983">
                  <c:v>-23.830096950569896</c:v>
                </c:pt>
                <c:pt idx="4984">
                  <c:v>-24.758543888971872</c:v>
                </c:pt>
                <c:pt idx="4985">
                  <c:v>-24.201429180604464</c:v>
                </c:pt>
                <c:pt idx="4986">
                  <c:v>-24.286302186832472</c:v>
                </c:pt>
                <c:pt idx="4987">
                  <c:v>-24.540766604433884</c:v>
                </c:pt>
                <c:pt idx="4988">
                  <c:v>-25.625721185595467</c:v>
                </c:pt>
                <c:pt idx="4989">
                  <c:v>-24.6227829941663</c:v>
                </c:pt>
                <c:pt idx="4990">
                  <c:v>-25.170123263148525</c:v>
                </c:pt>
                <c:pt idx="4991">
                  <c:v>-24.704791735408435</c:v>
                </c:pt>
                <c:pt idx="4992">
                  <c:v>-23.970889635844287</c:v>
                </c:pt>
                <c:pt idx="4993">
                  <c:v>-24.690219349415202</c:v>
                </c:pt>
                <c:pt idx="4994">
                  <c:v>-24.871730960833702</c:v>
                </c:pt>
                <c:pt idx="4995">
                  <c:v>-25.506834434491793</c:v>
                </c:pt>
                <c:pt idx="4996">
                  <c:v>-26.520301887584537</c:v>
                </c:pt>
                <c:pt idx="4997">
                  <c:v>-23.862896675143929</c:v>
                </c:pt>
                <c:pt idx="4998">
                  <c:v>-23.851353441121319</c:v>
                </c:pt>
                <c:pt idx="4999">
                  <c:v>-22.845070692237641</c:v>
                </c:pt>
                <c:pt idx="5000">
                  <c:v>-22.474419755697454</c:v>
                </c:pt>
                <c:pt idx="5001">
                  <c:v>-23.560049247710594</c:v>
                </c:pt>
                <c:pt idx="5002">
                  <c:v>-24.55709448104426</c:v>
                </c:pt>
                <c:pt idx="5003">
                  <c:v>-25.466195956194497</c:v>
                </c:pt>
                <c:pt idx="5004">
                  <c:v>-24.006246344801184</c:v>
                </c:pt>
                <c:pt idx="5005">
                  <c:v>-24.003290957833997</c:v>
                </c:pt>
                <c:pt idx="5006">
                  <c:v>-23.914325735451712</c:v>
                </c:pt>
                <c:pt idx="5007">
                  <c:v>-24.365746596518875</c:v>
                </c:pt>
                <c:pt idx="5008">
                  <c:v>-24.906466655244003</c:v>
                </c:pt>
                <c:pt idx="5009">
                  <c:v>-23.903513048442619</c:v>
                </c:pt>
                <c:pt idx="5010">
                  <c:v>-24.451446542994745</c:v>
                </c:pt>
                <c:pt idx="5011">
                  <c:v>-23.354644544217081</c:v>
                </c:pt>
                <c:pt idx="5012">
                  <c:v>-24.351693210165649</c:v>
                </c:pt>
                <c:pt idx="5013">
                  <c:v>-24.524587779967078</c:v>
                </c:pt>
                <c:pt idx="5014">
                  <c:v>-23.615384091873239</c:v>
                </c:pt>
                <c:pt idx="5015">
                  <c:v>-23.700298074518287</c:v>
                </c:pt>
                <c:pt idx="5016">
                  <c:v>-24.061953581602211</c:v>
                </c:pt>
                <c:pt idx="5017">
                  <c:v>-23.600680987606211</c:v>
                </c:pt>
                <c:pt idx="5018">
                  <c:v>-24.779290804581251</c:v>
                </c:pt>
                <c:pt idx="5019">
                  <c:v>-25.237254159550503</c:v>
                </c:pt>
                <c:pt idx="5020">
                  <c:v>-23.50389762179293</c:v>
                </c:pt>
                <c:pt idx="5021">
                  <c:v>-24.682556480219318</c:v>
                </c:pt>
                <c:pt idx="5022">
                  <c:v>-23.497985565510135</c:v>
                </c:pt>
                <c:pt idx="5023">
                  <c:v>-23.495029440292456</c:v>
                </c:pt>
                <c:pt idx="5024">
                  <c:v>-23.947126306294194</c:v>
                </c:pt>
                <c:pt idx="5025">
                  <c:v>-25.489116995564473</c:v>
                </c:pt>
                <c:pt idx="5026">
                  <c:v>-26.032397866560132</c:v>
                </c:pt>
                <c:pt idx="5027">
                  <c:v>-24.394597853754931</c:v>
                </c:pt>
                <c:pt idx="5028">
                  <c:v>-25.93529918974491</c:v>
                </c:pt>
                <c:pt idx="5029">
                  <c:v>-24.023529890387181</c:v>
                </c:pt>
                <c:pt idx="5030">
                  <c:v>-25.480264375506522</c:v>
                </c:pt>
                <c:pt idx="5031">
                  <c:v>-25.565145992785801</c:v>
                </c:pt>
                <c:pt idx="5032">
                  <c:v>-24.014661331695606</c:v>
                </c:pt>
                <c:pt idx="5033">
                  <c:v>-24.658157660804136</c:v>
                </c:pt>
                <c:pt idx="5034">
                  <c:v>-24.759275650553718</c:v>
                </c:pt>
                <c:pt idx="5035">
                  <c:v>-24.134923423236614</c:v>
                </c:pt>
                <c:pt idx="5036">
                  <c:v>-23.577946203396095</c:v>
                </c:pt>
                <c:pt idx="5037">
                  <c:v>-24.129025246566016</c:v>
                </c:pt>
                <c:pt idx="5038">
                  <c:v>-22.019304938621644</c:v>
                </c:pt>
                <c:pt idx="5039">
                  <c:v>-23.569096741540307</c:v>
                </c:pt>
                <c:pt idx="5040">
                  <c:v>-22.566146792089057</c:v>
                </c:pt>
                <c:pt idx="5041">
                  <c:v>-22.996619509153788</c:v>
                </c:pt>
                <c:pt idx="5042">
                  <c:v>-23.719320478086047</c:v>
                </c:pt>
                <c:pt idx="5043">
                  <c:v>-23.804120405790854</c:v>
                </c:pt>
                <c:pt idx="5044">
                  <c:v>-23.80116084151814</c:v>
                </c:pt>
                <c:pt idx="5045">
                  <c:v>-23.239726605929718</c:v>
                </c:pt>
                <c:pt idx="5046">
                  <c:v>-24.959836623038427</c:v>
                </c:pt>
                <c:pt idx="5047">
                  <c:v>-25.044676532884296</c:v>
                </c:pt>
                <c:pt idx="5048">
                  <c:v>-25.590371681370016</c:v>
                </c:pt>
                <c:pt idx="5049">
                  <c:v>-26.688580058018488</c:v>
                </c:pt>
                <c:pt idx="5050">
                  <c:v>-24.062748636765718</c:v>
                </c:pt>
                <c:pt idx="5051">
                  <c:v>-23.50721447037813</c:v>
                </c:pt>
                <c:pt idx="5052">
                  <c:v>-22.865221788430972</c:v>
                </c:pt>
                <c:pt idx="5053">
                  <c:v>-21.851272733583755</c:v>
                </c:pt>
                <c:pt idx="5054">
                  <c:v>-21.936099228307285</c:v>
                </c:pt>
                <c:pt idx="5055">
                  <c:v>-23.473538009432559</c:v>
                </c:pt>
                <c:pt idx="5056">
                  <c:v>-24.105741880067399</c:v>
                </c:pt>
                <c:pt idx="5057">
                  <c:v>-24.651412291124871</c:v>
                </c:pt>
                <c:pt idx="5058">
                  <c:v>-24.648441057099262</c:v>
                </c:pt>
                <c:pt idx="5059">
                  <c:v>-25.019938452777751</c:v>
                </c:pt>
                <c:pt idx="5060">
                  <c:v>-22.568236160801462</c:v>
                </c:pt>
                <c:pt idx="5061">
                  <c:v>-23.117817651785117</c:v>
                </c:pt>
                <c:pt idx="5062">
                  <c:v>-22.562303647966473</c:v>
                </c:pt>
                <c:pt idx="5063">
                  <c:v>-24.13323081532144</c:v>
                </c:pt>
                <c:pt idx="5064">
                  <c:v>-22.7158927714936</c:v>
                </c:pt>
                <c:pt idx="5065">
                  <c:v>-23.010867450676415</c:v>
                </c:pt>
                <c:pt idx="5066">
                  <c:v>-22.920463928056051</c:v>
                </c:pt>
                <c:pt idx="5067">
                  <c:v>-21.917514454225966</c:v>
                </c:pt>
                <c:pt idx="5068">
                  <c:v>-22.913365659781448</c:v>
                </c:pt>
                <c:pt idx="5069">
                  <c:v>-23.124680997773794</c:v>
                </c:pt>
                <c:pt idx="5070">
                  <c:v>-24.12920937490162</c:v>
                </c:pt>
                <c:pt idx="5071">
                  <c:v>-22.901698334701905</c:v>
                </c:pt>
                <c:pt idx="5072">
                  <c:v>-23.724247784820363</c:v>
                </c:pt>
                <c:pt idx="5073">
                  <c:v>-23.429555208471356</c:v>
                </c:pt>
                <c:pt idx="5074">
                  <c:v>-22.911510922460366</c:v>
                </c:pt>
                <c:pt idx="5075">
                  <c:v>-22.249437618509546</c:v>
                </c:pt>
                <c:pt idx="5076">
                  <c:v>-23.414257169783923</c:v>
                </c:pt>
                <c:pt idx="5077">
                  <c:v>-21.982237109386006</c:v>
                </c:pt>
                <c:pt idx="5078">
                  <c:v>-21.672169626891446</c:v>
                </c:pt>
                <c:pt idx="5079">
                  <c:v>-22.908018086081938</c:v>
                </c:pt>
                <c:pt idx="5080">
                  <c:v>-22.146667320170309</c:v>
                </c:pt>
                <c:pt idx="5081">
                  <c:v>-22.308668899556324</c:v>
                </c:pt>
                <c:pt idx="5082">
                  <c:v>-21.974013159724564</c:v>
                </c:pt>
                <c:pt idx="5083">
                  <c:v>-21.404150478960219</c:v>
                </c:pt>
                <c:pt idx="5084">
                  <c:v>-20.508247897641922</c:v>
                </c:pt>
                <c:pt idx="5085">
                  <c:v>-22.18005325179729</c:v>
                </c:pt>
                <c:pt idx="5086">
                  <c:v>-21.68689815916423</c:v>
                </c:pt>
                <c:pt idx="5087">
                  <c:v>-21.475447098280711</c:v>
                </c:pt>
                <c:pt idx="5088">
                  <c:v>-23.192163280667046</c:v>
                </c:pt>
                <c:pt idx="5089">
                  <c:v>-22.363140629217924</c:v>
                </c:pt>
                <c:pt idx="5090">
                  <c:v>-22.25223351943805</c:v>
                </c:pt>
                <c:pt idx="5091">
                  <c:v>-21.24929536718264</c:v>
                </c:pt>
                <c:pt idx="5092">
                  <c:v>-21.180393365982127</c:v>
                </c:pt>
                <c:pt idx="5093">
                  <c:v>-22.753226037400964</c:v>
                </c:pt>
                <c:pt idx="5094">
                  <c:v>-22.348407155462155</c:v>
                </c:pt>
                <c:pt idx="5095">
                  <c:v>-22.181865197648222</c:v>
                </c:pt>
                <c:pt idx="5096">
                  <c:v>-23.265821527351363</c:v>
                </c:pt>
                <c:pt idx="5097">
                  <c:v>-21.175961130595169</c:v>
                </c:pt>
                <c:pt idx="5098">
                  <c:v>-21.907273127884764</c:v>
                </c:pt>
                <c:pt idx="5099">
                  <c:v>-22.904324495175388</c:v>
                </c:pt>
                <c:pt idx="5100">
                  <c:v>-17.033152554819026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-17.736162657961358</c:v>
                </c:pt>
                <c:pt idx="5117">
                  <c:v>-16.602811460564226</c:v>
                </c:pt>
                <c:pt idx="5118">
                  <c:v>-15.072066653849106</c:v>
                </c:pt>
                <c:pt idx="5119">
                  <c:v>-16.310299928946733</c:v>
                </c:pt>
                <c:pt idx="5120">
                  <c:v>-18.860231011248288</c:v>
                </c:pt>
                <c:pt idx="5121">
                  <c:v>-16.456853397002305</c:v>
                </c:pt>
                <c:pt idx="5122">
                  <c:v>-16.639388948976375</c:v>
                </c:pt>
                <c:pt idx="5123">
                  <c:v>-17.621031839937132</c:v>
                </c:pt>
                <c:pt idx="5124">
                  <c:v>-16.016060294255112</c:v>
                </c:pt>
                <c:pt idx="5125">
                  <c:v>-16.522146910957417</c:v>
                </c:pt>
                <c:pt idx="5126">
                  <c:v>-15.662851460042475</c:v>
                </c:pt>
                <c:pt idx="5127">
                  <c:v>-15.349888235074104</c:v>
                </c:pt>
                <c:pt idx="5128">
                  <c:v>-15.42402892253449</c:v>
                </c:pt>
                <c:pt idx="5129">
                  <c:v>-16.454304531244816</c:v>
                </c:pt>
                <c:pt idx="5130">
                  <c:v>-15.886351288933838</c:v>
                </c:pt>
                <c:pt idx="5131">
                  <c:v>-12.030274895747425</c:v>
                </c:pt>
                <c:pt idx="5132">
                  <c:v>-13.318518139502885</c:v>
                </c:pt>
                <c:pt idx="5133">
                  <c:v>-13.22595423333496</c:v>
                </c:pt>
                <c:pt idx="5134">
                  <c:v>-14.639001043946337</c:v>
                </c:pt>
                <c:pt idx="5135">
                  <c:v>-15.305409124418475</c:v>
                </c:pt>
                <c:pt idx="5136">
                  <c:v>-16.008654358975036</c:v>
                </c:pt>
                <c:pt idx="5137">
                  <c:v>-12.763049040519945</c:v>
                </c:pt>
                <c:pt idx="5138">
                  <c:v>-16.698557249081205</c:v>
                </c:pt>
                <c:pt idx="5139">
                  <c:v>-16.148501142764871</c:v>
                </c:pt>
                <c:pt idx="5140">
                  <c:v>-15.343187954596942</c:v>
                </c:pt>
                <c:pt idx="5141">
                  <c:v>-14.336948314205983</c:v>
                </c:pt>
                <c:pt idx="5142">
                  <c:v>-14.430884745989715</c:v>
                </c:pt>
                <c:pt idx="5143">
                  <c:v>-16.036139850139079</c:v>
                </c:pt>
                <c:pt idx="5144">
                  <c:v>-14.818416249483562</c:v>
                </c:pt>
                <c:pt idx="5145">
                  <c:v>-13.496892550544544</c:v>
                </c:pt>
                <c:pt idx="5146">
                  <c:v>-14.97688996621946</c:v>
                </c:pt>
                <c:pt idx="5147">
                  <c:v>-14.94927066314267</c:v>
                </c:pt>
                <c:pt idx="5148">
                  <c:v>-13.296382699142669</c:v>
                </c:pt>
                <c:pt idx="5149">
                  <c:v>-13.143029631608442</c:v>
                </c:pt>
                <c:pt idx="5150">
                  <c:v>-14.614871083955222</c:v>
                </c:pt>
                <c:pt idx="5151">
                  <c:v>-13.812115256482684</c:v>
                </c:pt>
                <c:pt idx="5152">
                  <c:v>-16.7904899743844</c:v>
                </c:pt>
                <c:pt idx="5153">
                  <c:v>-15.446425241088036</c:v>
                </c:pt>
                <c:pt idx="5154">
                  <c:v>-13.776171089237323</c:v>
                </c:pt>
                <c:pt idx="5155">
                  <c:v>-16.743883079059742</c:v>
                </c:pt>
                <c:pt idx="5156">
                  <c:v>-15.768831073983165</c:v>
                </c:pt>
                <c:pt idx="5157">
                  <c:v>-14.432194679031454</c:v>
                </c:pt>
                <c:pt idx="5158">
                  <c:v>-14.990718479050884</c:v>
                </c:pt>
                <c:pt idx="5159">
                  <c:v>-14.654693281661821</c:v>
                </c:pt>
                <c:pt idx="5160">
                  <c:v>-14.651710594045653</c:v>
                </c:pt>
                <c:pt idx="5161">
                  <c:v>-14.658493451964205</c:v>
                </c:pt>
                <c:pt idx="5162">
                  <c:v>-14.753309847083074</c:v>
                </c:pt>
                <c:pt idx="5163">
                  <c:v>-15.56197550124034</c:v>
                </c:pt>
                <c:pt idx="5164">
                  <c:v>-14.474684667015936</c:v>
                </c:pt>
                <c:pt idx="5165">
                  <c:v>-18.021180840081797</c:v>
                </c:pt>
                <c:pt idx="5166">
                  <c:v>-15.583311185167986</c:v>
                </c:pt>
                <c:pt idx="5167">
                  <c:v>-14.424647204273242</c:v>
                </c:pt>
                <c:pt idx="5168">
                  <c:v>-16.930083280592044</c:v>
                </c:pt>
                <c:pt idx="5169">
                  <c:v>-15.150626659813497</c:v>
                </c:pt>
                <c:pt idx="5170">
                  <c:v>-16.357941044660947</c:v>
                </c:pt>
                <c:pt idx="5171">
                  <c:v>-17.701233774190769</c:v>
                </c:pt>
                <c:pt idx="5172">
                  <c:v>-17.852913114852527</c:v>
                </c:pt>
                <c:pt idx="5173">
                  <c:v>-18.303246531628247</c:v>
                </c:pt>
                <c:pt idx="5174">
                  <c:v>-17.388735592243393</c:v>
                </c:pt>
                <c:pt idx="5175">
                  <c:v>-17.633313901403199</c:v>
                </c:pt>
                <c:pt idx="5176">
                  <c:v>-16.554411814432569</c:v>
                </c:pt>
                <c:pt idx="5177">
                  <c:v>-17.050953005184965</c:v>
                </c:pt>
                <c:pt idx="5178">
                  <c:v>-20.601054103676688</c:v>
                </c:pt>
                <c:pt idx="5179">
                  <c:v>-20.518853456307625</c:v>
                </c:pt>
                <c:pt idx="5180">
                  <c:v>-17.515800745776687</c:v>
                </c:pt>
                <c:pt idx="5181">
                  <c:v>-18.490809247556172</c:v>
                </c:pt>
                <c:pt idx="5182">
                  <c:v>-21.837418351728047</c:v>
                </c:pt>
                <c:pt idx="5183">
                  <c:v>-17.507556314561043</c:v>
                </c:pt>
                <c:pt idx="5184">
                  <c:v>-17.793894120808545</c:v>
                </c:pt>
                <c:pt idx="5185">
                  <c:v>-18.94809131632428</c:v>
                </c:pt>
                <c:pt idx="5186">
                  <c:v>-17.260124123545211</c:v>
                </c:pt>
                <c:pt idx="5187">
                  <c:v>-21.211803012403834</c:v>
                </c:pt>
                <c:pt idx="5188">
                  <c:v>-17.631387046080818</c:v>
                </c:pt>
                <c:pt idx="5189">
                  <c:v>-19.165549744188866</c:v>
                </c:pt>
                <c:pt idx="5190">
                  <c:v>-18.479611980959817</c:v>
                </c:pt>
                <c:pt idx="5191">
                  <c:v>-18.777645279021272</c:v>
                </c:pt>
                <c:pt idx="5192">
                  <c:v>-21.102900848531135</c:v>
                </c:pt>
                <c:pt idx="5193">
                  <c:v>-19.43015920318976</c:v>
                </c:pt>
                <c:pt idx="5194">
                  <c:v>-19.392515711166197</c:v>
                </c:pt>
                <c:pt idx="5195">
                  <c:v>-17.759316496356405</c:v>
                </c:pt>
                <c:pt idx="5196">
                  <c:v>-19.04863240296163</c:v>
                </c:pt>
                <c:pt idx="5197">
                  <c:v>-17.140943117909046</c:v>
                </c:pt>
                <c:pt idx="5198">
                  <c:v>-19.234364313272636</c:v>
                </c:pt>
                <c:pt idx="5199">
                  <c:v>-19.927725123649907</c:v>
                </c:pt>
                <c:pt idx="5200">
                  <c:v>-20.414208313556628</c:v>
                </c:pt>
                <c:pt idx="5201">
                  <c:v>-19.462774775029175</c:v>
                </c:pt>
                <c:pt idx="5202">
                  <c:v>-19.065110851810459</c:v>
                </c:pt>
                <c:pt idx="5203">
                  <c:v>-18.982511891746981</c:v>
                </c:pt>
                <c:pt idx="5204">
                  <c:v>-18.780640244166534</c:v>
                </c:pt>
                <c:pt idx="5205">
                  <c:v>-17.442292476042894</c:v>
                </c:pt>
                <c:pt idx="5206">
                  <c:v>-21.088488305374085</c:v>
                </c:pt>
                <c:pt idx="5207">
                  <c:v>-20.21868834434008</c:v>
                </c:pt>
                <c:pt idx="5208">
                  <c:v>-21.806505429505705</c:v>
                </c:pt>
                <c:pt idx="5209">
                  <c:v>-19.80342247983117</c:v>
                </c:pt>
                <c:pt idx="5210">
                  <c:v>-18.029260060122397</c:v>
                </c:pt>
                <c:pt idx="5211">
                  <c:v>-18.726883599018947</c:v>
                </c:pt>
                <c:pt idx="5212">
                  <c:v>-18.883586728168666</c:v>
                </c:pt>
                <c:pt idx="5213">
                  <c:v>-18.569295421613788</c:v>
                </c:pt>
                <c:pt idx="5214">
                  <c:v>-19.628643646399723</c:v>
                </c:pt>
                <c:pt idx="5215">
                  <c:v>-20.545453332031684</c:v>
                </c:pt>
                <c:pt idx="5216">
                  <c:v>-18.147827309587228</c:v>
                </c:pt>
                <c:pt idx="5217">
                  <c:v>-18.841455280022274</c:v>
                </c:pt>
                <c:pt idx="5218">
                  <c:v>-19.377697677491597</c:v>
                </c:pt>
                <c:pt idx="5219">
                  <c:v>-17.214971832021547</c:v>
                </c:pt>
                <c:pt idx="5220">
                  <c:v>-18.379679910746745</c:v>
                </c:pt>
                <c:pt idx="5221">
                  <c:v>-19.915635762644342</c:v>
                </c:pt>
                <c:pt idx="5222">
                  <c:v>-19.60401039424687</c:v>
                </c:pt>
                <c:pt idx="5223">
                  <c:v>-21.364662309632877</c:v>
                </c:pt>
                <c:pt idx="5224">
                  <c:v>-21.202739700945131</c:v>
                </c:pt>
                <c:pt idx="5225">
                  <c:v>-18.199673774375697</c:v>
                </c:pt>
                <c:pt idx="5226">
                  <c:v>-17.441073897235583</c:v>
                </c:pt>
                <c:pt idx="5227">
                  <c:v>-17.677545257926795</c:v>
                </c:pt>
                <c:pt idx="5228">
                  <c:v>-19.283601893745981</c:v>
                </c:pt>
                <c:pt idx="5229">
                  <c:v>-18.890998340575607</c:v>
                </c:pt>
                <c:pt idx="5230">
                  <c:v>-21.499733273651145</c:v>
                </c:pt>
                <c:pt idx="5231">
                  <c:v>-19.257770282280944</c:v>
                </c:pt>
                <c:pt idx="5232">
                  <c:v>-19.636855193589327</c:v>
                </c:pt>
                <c:pt idx="5233">
                  <c:v>-19.014872581334203</c:v>
                </c:pt>
                <c:pt idx="5234">
                  <c:v>-18.154936085231384</c:v>
                </c:pt>
                <c:pt idx="5235">
                  <c:v>-18.69271338175804</c:v>
                </c:pt>
                <c:pt idx="5236">
                  <c:v>-18.689660163988265</c:v>
                </c:pt>
                <c:pt idx="5237">
                  <c:v>-18.686606874271092</c:v>
                </c:pt>
                <c:pt idx="5238">
                  <c:v>-18.683553512634717</c:v>
                </c:pt>
                <c:pt idx="5239">
                  <c:v>-17.448983839300126</c:v>
                </c:pt>
                <c:pt idx="5240">
                  <c:v>-19.140452463827387</c:v>
                </c:pt>
                <c:pt idx="5241">
                  <c:v>-18.137394266475894</c:v>
                </c:pt>
                <c:pt idx="5242">
                  <c:v>-19.368388517549647</c:v>
                </c:pt>
                <c:pt idx="5243">
                  <c:v>-18.668285625550197</c:v>
                </c:pt>
                <c:pt idx="5244">
                  <c:v>-18.744582798977717</c:v>
                </c:pt>
                <c:pt idx="5245">
                  <c:v>-19.359227590662158</c:v>
                </c:pt>
                <c:pt idx="5246">
                  <c:v>-16.595579377371905</c:v>
                </c:pt>
                <c:pt idx="5247">
                  <c:v>-19.478191992896427</c:v>
                </c:pt>
                <c:pt idx="5248">
                  <c:v>-17.597373769282967</c:v>
                </c:pt>
                <c:pt idx="5249">
                  <c:v>-19.515400968183712</c:v>
                </c:pt>
                <c:pt idx="5250">
                  <c:v>-15.646294962268257</c:v>
                </c:pt>
                <c:pt idx="5251">
                  <c:v>-17.885971503590554</c:v>
                </c:pt>
                <c:pt idx="5252">
                  <c:v>-17.260904549006227</c:v>
                </c:pt>
                <c:pt idx="5253">
                  <c:v>-19.049115120476927</c:v>
                </c:pt>
                <c:pt idx="5254">
                  <c:v>-19.67219361979005</c:v>
                </c:pt>
                <c:pt idx="5255">
                  <c:v>-17.590416976117922</c:v>
                </c:pt>
                <c:pt idx="5256">
                  <c:v>-17.429915037516366</c:v>
                </c:pt>
                <c:pt idx="5257">
                  <c:v>-18.762177968760625</c:v>
                </c:pt>
                <c:pt idx="5258">
                  <c:v>-18.051569032659245</c:v>
                </c:pt>
                <c:pt idx="5259">
                  <c:v>-16.873293481071414</c:v>
                </c:pt>
                <c:pt idx="5260">
                  <c:v>-17.324205664739566</c:v>
                </c:pt>
                <c:pt idx="5261">
                  <c:v>-18.572261131606865</c:v>
                </c:pt>
                <c:pt idx="5262">
                  <c:v>-17.864213986279537</c:v>
                </c:pt>
                <c:pt idx="5263">
                  <c:v>-17.86118734719912</c:v>
                </c:pt>
                <c:pt idx="5264">
                  <c:v>-17.48445954329145</c:v>
                </c:pt>
                <c:pt idx="5265">
                  <c:v>-16.855133857831788</c:v>
                </c:pt>
                <c:pt idx="5266">
                  <c:v>-16.981195911814211</c:v>
                </c:pt>
                <c:pt idx="5267">
                  <c:v>-17.515432858011081</c:v>
                </c:pt>
                <c:pt idx="5268">
                  <c:v>-16.737335215085295</c:v>
                </c:pt>
                <c:pt idx="5269">
                  <c:v>-18.351007727376782</c:v>
                </c:pt>
                <c:pt idx="5270">
                  <c:v>-18.433587192102095</c:v>
                </c:pt>
                <c:pt idx="5271">
                  <c:v>-19.200591591536067</c:v>
                </c:pt>
                <c:pt idx="5272">
                  <c:v>-19.276750144113976</c:v>
                </c:pt>
                <c:pt idx="5273">
                  <c:v>-18.655926156193345</c:v>
                </c:pt>
                <c:pt idx="5274">
                  <c:v>-18.573584551447311</c:v>
                </c:pt>
                <c:pt idx="5275">
                  <c:v>-17.491252060707666</c:v>
                </c:pt>
                <c:pt idx="5276">
                  <c:v>-16.871608491936968</c:v>
                </c:pt>
                <c:pt idx="5277">
                  <c:v>-20.722340447130591</c:v>
                </c:pt>
                <c:pt idx="5278">
                  <c:v>-22.040791523215375</c:v>
                </c:pt>
                <c:pt idx="5279">
                  <c:v>-23.127866791001907</c:v>
                </c:pt>
                <c:pt idx="5280">
                  <c:v>-19.063736566034095</c:v>
                </c:pt>
                <c:pt idx="5281">
                  <c:v>-17.275687502544315</c:v>
                </c:pt>
                <c:pt idx="5282">
                  <c:v>-16.09981512543618</c:v>
                </c:pt>
                <c:pt idx="5283">
                  <c:v>-16.017954668806851</c:v>
                </c:pt>
                <c:pt idx="5284">
                  <c:v>-17.014928490491911</c:v>
                </c:pt>
                <c:pt idx="5285">
                  <c:v>-16.765546623212686</c:v>
                </c:pt>
                <c:pt idx="5286">
                  <c:v>-17.463932254528117</c:v>
                </c:pt>
                <c:pt idx="5287">
                  <c:v>-16.217371406315578</c:v>
                </c:pt>
                <c:pt idx="5288">
                  <c:v>-18.457869761057736</c:v>
                </c:pt>
                <c:pt idx="5289">
                  <c:v>-17.703727402006734</c:v>
                </c:pt>
                <c:pt idx="5290">
                  <c:v>-17.917959039697053</c:v>
                </c:pt>
                <c:pt idx="5291">
                  <c:v>-18.448775489023319</c:v>
                </c:pt>
                <c:pt idx="5292">
                  <c:v>-18.287964797101267</c:v>
                </c:pt>
                <c:pt idx="5293">
                  <c:v>-15.723361093680069</c:v>
                </c:pt>
                <c:pt idx="5294">
                  <c:v>-17.038028983649383</c:v>
                </c:pt>
                <c:pt idx="5295">
                  <c:v>-17.179239488516941</c:v>
                </c:pt>
                <c:pt idx="5296">
                  <c:v>-18.412031566963378</c:v>
                </c:pt>
                <c:pt idx="5297">
                  <c:v>-18.729165081077554</c:v>
                </c:pt>
                <c:pt idx="5298">
                  <c:v>-17.405961721914537</c:v>
                </c:pt>
                <c:pt idx="5299">
                  <c:v>-17.402926692184337</c:v>
                </c:pt>
                <c:pt idx="5300">
                  <c:v>-16.78129317733692</c:v>
                </c:pt>
                <c:pt idx="5301">
                  <c:v>-16.936620410791875</c:v>
                </c:pt>
                <c:pt idx="5302">
                  <c:v>-16.316472907924435</c:v>
                </c:pt>
                <c:pt idx="5303">
                  <c:v>-16.075673343365452</c:v>
                </c:pt>
                <c:pt idx="5304">
                  <c:v>-15.456645292832036</c:v>
                </c:pt>
                <c:pt idx="5305">
                  <c:v>-19.384715012865854</c:v>
                </c:pt>
                <c:pt idx="5306">
                  <c:v>-20.001636921033423</c:v>
                </c:pt>
                <c:pt idx="5307">
                  <c:v>-19.220479597821395</c:v>
                </c:pt>
                <c:pt idx="5308">
                  <c:v>-18.598676170411636</c:v>
                </c:pt>
                <c:pt idx="5309">
                  <c:v>-17.293492389379026</c:v>
                </c:pt>
                <c:pt idx="5310">
                  <c:v>-16.592608767654383</c:v>
                </c:pt>
                <c:pt idx="5311">
                  <c:v>-17.37104304170407</c:v>
                </c:pt>
                <c:pt idx="5312">
                  <c:v>-17.536415120999663</c:v>
                </c:pt>
                <c:pt idx="5313">
                  <c:v>-18.001768867285136</c:v>
                </c:pt>
                <c:pt idx="5314">
                  <c:v>-17.372927353454543</c:v>
                </c:pt>
                <c:pt idx="5315">
                  <c:v>-15.995749147875358</c:v>
                </c:pt>
                <c:pt idx="5316">
                  <c:v>-15.99273918306244</c:v>
                </c:pt>
                <c:pt idx="5317">
                  <c:v>-16.538364387425645</c:v>
                </c:pt>
                <c:pt idx="5318">
                  <c:v>-17.9080916475923</c:v>
                </c:pt>
                <c:pt idx="5319">
                  <c:v>-17.436577032820423</c:v>
                </c:pt>
                <c:pt idx="5320">
                  <c:v>-17.512277964659916</c:v>
                </c:pt>
                <c:pt idx="5321">
                  <c:v>-17.509260503050427</c:v>
                </c:pt>
                <c:pt idx="5322">
                  <c:v>-17.180021543756993</c:v>
                </c:pt>
                <c:pt idx="5323">
                  <c:v>-17.85584749850841</c:v>
                </c:pt>
                <c:pt idx="5324">
                  <c:v>-18.552239211446249</c:v>
                </c:pt>
                <c:pt idx="5325">
                  <c:v>-17.849800903451069</c:v>
                </c:pt>
                <c:pt idx="5326">
                  <c:v>-16.925794574664906</c:v>
                </c:pt>
                <c:pt idx="5327">
                  <c:v>-18.16491854022297</c:v>
                </c:pt>
                <c:pt idx="5328">
                  <c:v>-18.784995615135813</c:v>
                </c:pt>
                <c:pt idx="5329">
                  <c:v>-18.158876842750033</c:v>
                </c:pt>
                <c:pt idx="5330">
                  <c:v>-17.534099465369763</c:v>
                </c:pt>
                <c:pt idx="5331">
                  <c:v>-17.291604228672441</c:v>
                </c:pt>
                <c:pt idx="5332">
                  <c:v>-17.907639093169564</c:v>
                </c:pt>
                <c:pt idx="5333">
                  <c:v>-17.983619127603561</c:v>
                </c:pt>
                <c:pt idx="5334">
                  <c:v>-19.845650099821796</c:v>
                </c:pt>
                <c:pt idx="5335">
                  <c:v>-17.230978746269102</c:v>
                </c:pt>
                <c:pt idx="5336">
                  <c:v>-17.481253836620454</c:v>
                </c:pt>
                <c:pt idx="5337">
                  <c:v>-17.399752013074249</c:v>
                </c:pt>
                <c:pt idx="5338">
                  <c:v>-15.439836077419386</c:v>
                </c:pt>
                <c:pt idx="5339">
                  <c:v>-15.436826098140955</c:v>
                </c:pt>
                <c:pt idx="5340">
                  <c:v>-17.390738858170153</c:v>
                </c:pt>
                <c:pt idx="5341">
                  <c:v>-16.055608514710912</c:v>
                </c:pt>
                <c:pt idx="5342">
                  <c:v>-16.052600914003051</c:v>
                </c:pt>
                <c:pt idx="5343">
                  <c:v>-18.562280878494676</c:v>
                </c:pt>
                <c:pt idx="5344">
                  <c:v>-17.112602573855838</c:v>
                </c:pt>
                <c:pt idx="5345">
                  <c:v>-17.031407219686116</c:v>
                </c:pt>
                <c:pt idx="5346">
                  <c:v>-18.373880618565636</c:v>
                </c:pt>
                <c:pt idx="5347">
                  <c:v>-17.006533412496537</c:v>
                </c:pt>
                <c:pt idx="5348">
                  <c:v>-16.367907318685866</c:v>
                </c:pt>
                <c:pt idx="5349">
                  <c:v>-15.097641444055625</c:v>
                </c:pt>
                <c:pt idx="5350">
                  <c:v>-16.727622257989424</c:v>
                </c:pt>
                <c:pt idx="5351">
                  <c:v>-17.358946854178612</c:v>
                </c:pt>
                <c:pt idx="5352">
                  <c:v>-16.643542823472671</c:v>
                </c:pt>
                <c:pt idx="5353">
                  <c:v>-15.929307335761223</c:v>
                </c:pt>
                <c:pt idx="5354">
                  <c:v>-17.294501777594633</c:v>
                </c:pt>
                <c:pt idx="5355">
                  <c:v>-16.607627826586395</c:v>
                </c:pt>
                <c:pt idx="5356">
                  <c:v>-17.464340124292903</c:v>
                </c:pt>
                <c:pt idx="5357">
                  <c:v>-17.54002412898717</c:v>
                </c:pt>
                <c:pt idx="5358">
                  <c:v>-17.834896723759812</c:v>
                </c:pt>
                <c:pt idx="5359">
                  <c:v>-18.158678143768157</c:v>
                </c:pt>
                <c:pt idx="5360">
                  <c:v>-18.703172720626753</c:v>
                </c:pt>
                <c:pt idx="5361">
                  <c:v>-16.621645492542484</c:v>
                </c:pt>
                <c:pt idx="5362">
                  <c:v>-16.38312353551828</c:v>
                </c:pt>
                <c:pt idx="5363">
                  <c:v>-15.832247871588152</c:v>
                </c:pt>
                <c:pt idx="5364">
                  <c:v>-15.361553702686251</c:v>
                </c:pt>
                <c:pt idx="5365">
                  <c:v>-16.688129112829301</c:v>
                </c:pt>
                <c:pt idx="5366">
                  <c:v>-16.68512018061756</c:v>
                </c:pt>
                <c:pt idx="5367">
                  <c:v>-16.760621765091855</c:v>
                </c:pt>
                <c:pt idx="5368">
                  <c:v>-16.883484727462928</c:v>
                </c:pt>
                <c:pt idx="5369">
                  <c:v>-17.116749949796031</c:v>
                </c:pt>
                <c:pt idx="5370">
                  <c:v>-17.113723888991444</c:v>
                </c:pt>
                <c:pt idx="5371">
                  <c:v>-15.789565829353705</c:v>
                </c:pt>
                <c:pt idx="5372">
                  <c:v>-14.628639173633019</c:v>
                </c:pt>
                <c:pt idx="5373">
                  <c:v>-17.631886303583997</c:v>
                </c:pt>
                <c:pt idx="5374">
                  <c:v>-17.708075315141286</c:v>
                </c:pt>
                <c:pt idx="5375">
                  <c:v>-17.241491871238395</c:v>
                </c:pt>
                <c:pt idx="5376">
                  <c:v>-17.786445499959882</c:v>
                </c:pt>
                <c:pt idx="5377">
                  <c:v>-18.244161456632355</c:v>
                </c:pt>
                <c:pt idx="5378">
                  <c:v>-17.320418684885226</c:v>
                </c:pt>
                <c:pt idx="5379">
                  <c:v>-19.160912756785365</c:v>
                </c:pt>
                <c:pt idx="5380">
                  <c:v>-17.617059476091526</c:v>
                </c:pt>
                <c:pt idx="5381">
                  <c:v>-18.074893249639899</c:v>
                </c:pt>
                <c:pt idx="5382">
                  <c:v>-17.21927694488204</c:v>
                </c:pt>
                <c:pt idx="5383">
                  <c:v>-18.449937488807336</c:v>
                </c:pt>
                <c:pt idx="5384">
                  <c:v>-17.750305458322146</c:v>
                </c:pt>
                <c:pt idx="5385">
                  <c:v>-18.983834590339029</c:v>
                </c:pt>
                <c:pt idx="5386">
                  <c:v>-17.665172005044951</c:v>
                </c:pt>
                <c:pt idx="5387">
                  <c:v>-18.045793982400937</c:v>
                </c:pt>
                <c:pt idx="5388">
                  <c:v>-19.895832495524701</c:v>
                </c:pt>
                <c:pt idx="5389">
                  <c:v>-18.198002230309612</c:v>
                </c:pt>
                <c:pt idx="5390">
                  <c:v>-17.580951350776559</c:v>
                </c:pt>
                <c:pt idx="5391">
                  <c:v>-18.499251868304782</c:v>
                </c:pt>
                <c:pt idx="5392">
                  <c:v>-17.79508915848055</c:v>
                </c:pt>
                <c:pt idx="5393">
                  <c:v>-18.634580211179127</c:v>
                </c:pt>
                <c:pt idx="5394">
                  <c:v>-18.789064897329808</c:v>
                </c:pt>
                <c:pt idx="5395">
                  <c:v>-17.864804269002889</c:v>
                </c:pt>
                <c:pt idx="5396">
                  <c:v>-18.484192398726009</c:v>
                </c:pt>
                <c:pt idx="5397">
                  <c:v>-18.104939754259249</c:v>
                </c:pt>
                <c:pt idx="5398">
                  <c:v>-17.777015523170121</c:v>
                </c:pt>
                <c:pt idx="5399">
                  <c:v>-17.69526560101076</c:v>
                </c:pt>
                <c:pt idx="5400">
                  <c:v>-13.018413553589198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-15.607950218229234</c:v>
                </c:pt>
                <c:pt idx="5417">
                  <c:v>-13.410179265058105</c:v>
                </c:pt>
                <c:pt idx="5418">
                  <c:v>-16.536470455596827</c:v>
                </c:pt>
                <c:pt idx="5419">
                  <c:v>-13.978639301028124</c:v>
                </c:pt>
                <c:pt idx="5420">
                  <c:v>-10.572099767941836</c:v>
                </c:pt>
                <c:pt idx="5421">
                  <c:v>-15.261263156643508</c:v>
                </c:pt>
                <c:pt idx="5422">
                  <c:v>-16.576791286267508</c:v>
                </c:pt>
                <c:pt idx="5423">
                  <c:v>-15.892722332467201</c:v>
                </c:pt>
                <c:pt idx="5424">
                  <c:v>-12.783854641146718</c:v>
                </c:pt>
                <c:pt idx="5425">
                  <c:v>-15.282271187428705</c:v>
                </c:pt>
                <c:pt idx="5426">
                  <c:v>-12.75268977950418</c:v>
                </c:pt>
                <c:pt idx="5427">
                  <c:v>-15.356628512236966</c:v>
                </c:pt>
                <c:pt idx="5428">
                  <c:v>-12.479104538863794</c:v>
                </c:pt>
                <c:pt idx="5429">
                  <c:v>-14.529293413559571</c:v>
                </c:pt>
                <c:pt idx="5430">
                  <c:v>-15.375985631406365</c:v>
                </c:pt>
                <c:pt idx="5431">
                  <c:v>-16.300855208364737</c:v>
                </c:pt>
                <c:pt idx="5432">
                  <c:v>-14.334511650800778</c:v>
                </c:pt>
                <c:pt idx="5433">
                  <c:v>-11.654378969404206</c:v>
                </c:pt>
                <c:pt idx="5434">
                  <c:v>-13.298688768369175</c:v>
                </c:pt>
                <c:pt idx="5435">
                  <c:v>-14.54607856128041</c:v>
                </c:pt>
                <c:pt idx="5436">
                  <c:v>-13.266498329147907</c:v>
                </c:pt>
                <c:pt idx="5437">
                  <c:v>-13.950255100541654</c:v>
                </c:pt>
                <c:pt idx="5438">
                  <c:v>-14.7509526410322</c:v>
                </c:pt>
                <c:pt idx="5439">
                  <c:v>-16.281758387765876</c:v>
                </c:pt>
                <c:pt idx="5440">
                  <c:v>-16.633436234678811</c:v>
                </c:pt>
                <c:pt idx="5441">
                  <c:v>-16.177922602399121</c:v>
                </c:pt>
                <c:pt idx="5442">
                  <c:v>-15.861367657455048</c:v>
                </c:pt>
                <c:pt idx="5443">
                  <c:v>-16.514506049218653</c:v>
                </c:pt>
                <c:pt idx="5444">
                  <c:v>-13.547357295512484</c:v>
                </c:pt>
                <c:pt idx="5445">
                  <c:v>-16.093158217897326</c:v>
                </c:pt>
                <c:pt idx="5446">
                  <c:v>-16.120706914183756</c:v>
                </c:pt>
                <c:pt idx="5447">
                  <c:v>-16.671797335026895</c:v>
                </c:pt>
                <c:pt idx="5448">
                  <c:v>-16.844425349015182</c:v>
                </c:pt>
                <c:pt idx="5449">
                  <c:v>-15.127651030767083</c:v>
                </c:pt>
                <c:pt idx="5450">
                  <c:v>-14.428750293970552</c:v>
                </c:pt>
                <c:pt idx="5451">
                  <c:v>-15.363496018464502</c:v>
                </c:pt>
                <c:pt idx="5452">
                  <c:v>-14.761347885209034</c:v>
                </c:pt>
                <c:pt idx="5453">
                  <c:v>-13.011774741165027</c:v>
                </c:pt>
                <c:pt idx="5454">
                  <c:v>-14.282221324927377</c:v>
                </c:pt>
                <c:pt idx="5455">
                  <c:v>-12.00937376004822</c:v>
                </c:pt>
                <c:pt idx="5456">
                  <c:v>-12.691370762724546</c:v>
                </c:pt>
                <c:pt idx="5457">
                  <c:v>-15.521202396954322</c:v>
                </c:pt>
                <c:pt idx="5458">
                  <c:v>-16.748141443679742</c:v>
                </c:pt>
                <c:pt idx="5459">
                  <c:v>-16.275602127722777</c:v>
                </c:pt>
                <c:pt idx="5460">
                  <c:v>-16.667067459685313</c:v>
                </c:pt>
                <c:pt idx="5461">
                  <c:v>-16.662743053906524</c:v>
                </c:pt>
                <c:pt idx="5462">
                  <c:v>-17.745026259985934</c:v>
                </c:pt>
                <c:pt idx="5463">
                  <c:v>-14.890930974166622</c:v>
                </c:pt>
                <c:pt idx="5464">
                  <c:v>-15.036531702920911</c:v>
                </c:pt>
                <c:pt idx="5465">
                  <c:v>-16.842286543288537</c:v>
                </c:pt>
                <c:pt idx="5466">
                  <c:v>-15.617456500703156</c:v>
                </c:pt>
                <c:pt idx="5467">
                  <c:v>-15.779533187009292</c:v>
                </c:pt>
                <c:pt idx="5468">
                  <c:v>-15.587281656985397</c:v>
                </c:pt>
                <c:pt idx="5469">
                  <c:v>-17.042678167375925</c:v>
                </c:pt>
                <c:pt idx="5470">
                  <c:v>-17.475946245184787</c:v>
                </c:pt>
                <c:pt idx="5471">
                  <c:v>-18.520742273231008</c:v>
                </c:pt>
                <c:pt idx="5472">
                  <c:v>-14.298828019593202</c:v>
                </c:pt>
                <c:pt idx="5473">
                  <c:v>-14.890587673275149</c:v>
                </c:pt>
                <c:pt idx="5474">
                  <c:v>-15.299756239835915</c:v>
                </c:pt>
                <c:pt idx="5475">
                  <c:v>-13.408357089821038</c:v>
                </c:pt>
                <c:pt idx="5476">
                  <c:v>-15.493910353351566</c:v>
                </c:pt>
                <c:pt idx="5477">
                  <c:v>-14.237946878429284</c:v>
                </c:pt>
                <c:pt idx="5478">
                  <c:v>-16.469050198573314</c:v>
                </c:pt>
                <c:pt idx="5479">
                  <c:v>-14.68536610931551</c:v>
                </c:pt>
                <c:pt idx="5480">
                  <c:v>-14.828642752896485</c:v>
                </c:pt>
                <c:pt idx="5481">
                  <c:v>-14.570024713476414</c:v>
                </c:pt>
                <c:pt idx="5482">
                  <c:v>-15.332472747448264</c:v>
                </c:pt>
                <c:pt idx="5483">
                  <c:v>-14.654352056022617</c:v>
                </c:pt>
                <c:pt idx="5484">
                  <c:v>-13.905160212919327</c:v>
                </c:pt>
                <c:pt idx="5485">
                  <c:v>-15.285814807584757</c:v>
                </c:pt>
                <c:pt idx="5486">
                  <c:v>-15.75454601153433</c:v>
                </c:pt>
                <c:pt idx="5487">
                  <c:v>-14.662029038746368</c:v>
                </c:pt>
                <c:pt idx="5488">
                  <c:v>-16.821149359109768</c:v>
                </c:pt>
                <c:pt idx="5489">
                  <c:v>-16.145498453792243</c:v>
                </c:pt>
                <c:pt idx="5490">
                  <c:v>-14.489475818696519</c:v>
                </c:pt>
                <c:pt idx="5491">
                  <c:v>-15.838931809770656</c:v>
                </c:pt>
                <c:pt idx="5492">
                  <c:v>-17.413988977260487</c:v>
                </c:pt>
                <c:pt idx="5493">
                  <c:v>-14.012007411577542</c:v>
                </c:pt>
                <c:pt idx="5494">
                  <c:v>-15.336739643330475</c:v>
                </c:pt>
                <c:pt idx="5495">
                  <c:v>-14.458215613251923</c:v>
                </c:pt>
                <c:pt idx="5496">
                  <c:v>-12.34426970842469</c:v>
                </c:pt>
                <c:pt idx="5497">
                  <c:v>-11.001292949904382</c:v>
                </c:pt>
                <c:pt idx="5498">
                  <c:v>-13.825056969855723</c:v>
                </c:pt>
                <c:pt idx="5499">
                  <c:v>-15.847441648519634</c:v>
                </c:pt>
                <c:pt idx="5500">
                  <c:v>-13.740359504746266</c:v>
                </c:pt>
                <c:pt idx="5501">
                  <c:v>-14.887937163251991</c:v>
                </c:pt>
                <c:pt idx="5502">
                  <c:v>-13.662932931196337</c:v>
                </c:pt>
                <c:pt idx="5503">
                  <c:v>-14.953665247617209</c:v>
                </c:pt>
                <c:pt idx="5504">
                  <c:v>-14.339049204488219</c:v>
                </c:pt>
                <c:pt idx="5505">
                  <c:v>-14.219287756832273</c:v>
                </c:pt>
                <c:pt idx="5506">
                  <c:v>-12.333333151032093</c:v>
                </c:pt>
                <c:pt idx="5507">
                  <c:v>-13.681015915377429</c:v>
                </c:pt>
                <c:pt idx="5508">
                  <c:v>-16.624106353616298</c:v>
                </c:pt>
                <c:pt idx="5509">
                  <c:v>-14.793747474456723</c:v>
                </c:pt>
                <c:pt idx="5510">
                  <c:v>-14.790900783617872</c:v>
                </c:pt>
                <c:pt idx="5511">
                  <c:v>-14.032947311346106</c:v>
                </c:pt>
                <c:pt idx="5512">
                  <c:v>-13.441130627906205</c:v>
                </c:pt>
                <c:pt idx="5513">
                  <c:v>-13.196519585259921</c:v>
                </c:pt>
                <c:pt idx="5514">
                  <c:v>-13.122613724463918</c:v>
                </c:pt>
                <c:pt idx="5515">
                  <c:v>-15.11873788106368</c:v>
                </c:pt>
                <c:pt idx="5516">
                  <c:v>-13.212268625738034</c:v>
                </c:pt>
                <c:pt idx="5517">
                  <c:v>-16.312450676941808</c:v>
                </c:pt>
                <c:pt idx="5518">
                  <c:v>-13.700896205896242</c:v>
                </c:pt>
                <c:pt idx="5519">
                  <c:v>-13.255709110899261</c:v>
                </c:pt>
                <c:pt idx="5520">
                  <c:v>-11.469332363966714</c:v>
                </c:pt>
                <c:pt idx="5521">
                  <c:v>-11.082801719524468</c:v>
                </c:pt>
                <c:pt idx="5522">
                  <c:v>-15.133988956454232</c:v>
                </c:pt>
                <c:pt idx="5523">
                  <c:v>-13.060878195477017</c:v>
                </c:pt>
                <c:pt idx="5524">
                  <c:v>-13.128374228825123</c:v>
                </c:pt>
                <c:pt idx="5525">
                  <c:v>-14.147869153971442</c:v>
                </c:pt>
                <c:pt idx="5526">
                  <c:v>-13.145077846538697</c:v>
                </c:pt>
                <c:pt idx="5527">
                  <c:v>-12.862842334755442</c:v>
                </c:pt>
                <c:pt idx="5528">
                  <c:v>-12.790237658919978</c:v>
                </c:pt>
                <c:pt idx="5529">
                  <c:v>-11.389684052983284</c:v>
                </c:pt>
                <c:pt idx="5530">
                  <c:v>-13.085118105501351</c:v>
                </c:pt>
                <c:pt idx="5531">
                  <c:v>-12.299718442046469</c:v>
                </c:pt>
                <c:pt idx="5532">
                  <c:v>-11.644536023570254</c:v>
                </c:pt>
                <c:pt idx="5533">
                  <c:v>-11.504168280456724</c:v>
                </c:pt>
                <c:pt idx="5534">
                  <c:v>-12.979260562815398</c:v>
                </c:pt>
                <c:pt idx="5535">
                  <c:v>-13.113451169127075</c:v>
                </c:pt>
                <c:pt idx="5536">
                  <c:v>-11.755946776007477</c:v>
                </c:pt>
                <c:pt idx="5537">
                  <c:v>-8.971050472709976</c:v>
                </c:pt>
                <c:pt idx="5538">
                  <c:v>-10.192940292972708</c:v>
                </c:pt>
                <c:pt idx="5539">
                  <c:v>-10.828733756282418</c:v>
                </c:pt>
                <c:pt idx="5540">
                  <c:v>-12.323736776616897</c:v>
                </c:pt>
                <c:pt idx="5541">
                  <c:v>-10.673975789733049</c:v>
                </c:pt>
                <c:pt idx="5542">
                  <c:v>-9.8889439220265558</c:v>
                </c:pt>
                <c:pt idx="5543">
                  <c:v>-12.032192926261814</c:v>
                </c:pt>
                <c:pt idx="5544">
                  <c:v>-11.747406376895924</c:v>
                </c:pt>
                <c:pt idx="5545">
                  <c:v>-11.880740099431932</c:v>
                </c:pt>
                <c:pt idx="5546">
                  <c:v>-12.592044891651312</c:v>
                </c:pt>
                <c:pt idx="5547">
                  <c:v>-11.738500005263631</c:v>
                </c:pt>
                <c:pt idx="5548">
                  <c:v>-11.311031038739202</c:v>
                </c:pt>
                <c:pt idx="5549">
                  <c:v>-12.86980091690657</c:v>
                </c:pt>
                <c:pt idx="5550">
                  <c:v>-12.296488758558553</c:v>
                </c:pt>
                <c:pt idx="5551">
                  <c:v>-12.010433534857839</c:v>
                </c:pt>
                <c:pt idx="5552">
                  <c:v>-12.143667170765184</c:v>
                </c:pt>
                <c:pt idx="5553">
                  <c:v>-12.3449890677648</c:v>
                </c:pt>
                <c:pt idx="5554">
                  <c:v>-11.558114203193327</c:v>
                </c:pt>
                <c:pt idx="5555">
                  <c:v>-10.977199959665995</c:v>
                </c:pt>
                <c:pt idx="5556">
                  <c:v>-10.701171281245479</c:v>
                </c:pt>
                <c:pt idx="5557">
                  <c:v>-13.190000741088625</c:v>
                </c:pt>
                <c:pt idx="5558">
                  <c:v>-14.037299783891285</c:v>
                </c:pt>
                <c:pt idx="5559">
                  <c:v>-12.680772347045604</c:v>
                </c:pt>
                <c:pt idx="5560">
                  <c:v>-14.829483117357086</c:v>
                </c:pt>
                <c:pt idx="5561">
                  <c:v>-12.06521298005282</c:v>
                </c:pt>
                <c:pt idx="5562">
                  <c:v>-10.718002154020724</c:v>
                </c:pt>
                <c:pt idx="5563">
                  <c:v>-12.059796751044814</c:v>
                </c:pt>
                <c:pt idx="5564">
                  <c:v>-12.057088559706244</c:v>
                </c:pt>
                <c:pt idx="5565">
                  <c:v>-12.434092934040564</c:v>
                </c:pt>
                <c:pt idx="5566">
                  <c:v>-10.364321417306201</c:v>
                </c:pt>
                <c:pt idx="5567">
                  <c:v>-13.342573082786657</c:v>
                </c:pt>
                <c:pt idx="5568">
                  <c:v>-11.800988187942494</c:v>
                </c:pt>
                <c:pt idx="5569">
                  <c:v>-11.133563428854359</c:v>
                </c:pt>
                <c:pt idx="5570">
                  <c:v>-11.286501022116681</c:v>
                </c:pt>
                <c:pt idx="5571">
                  <c:v>-12.936985909698706</c:v>
                </c:pt>
                <c:pt idx="5572">
                  <c:v>-10.787356126487794</c:v>
                </c:pt>
                <c:pt idx="5573">
                  <c:v>-10.784691650180321</c:v>
                </c:pt>
                <c:pt idx="5574">
                  <c:v>-9.5151582129710732</c:v>
                </c:pt>
                <c:pt idx="5575">
                  <c:v>-9.5124989549813108</c:v>
                </c:pt>
                <c:pt idx="5576">
                  <c:v>-10.979893979918415</c:v>
                </c:pt>
                <c:pt idx="5577">
                  <c:v>-9.9725985349004986</c:v>
                </c:pt>
                <c:pt idx="5578">
                  <c:v>-10.702624463549</c:v>
                </c:pt>
                <c:pt idx="5579">
                  <c:v>-10.697705166346168</c:v>
                </c:pt>
                <c:pt idx="5580">
                  <c:v>-9.4296439704794466</c:v>
                </c:pt>
                <c:pt idx="5581">
                  <c:v>-10.162841121765268</c:v>
                </c:pt>
                <c:pt idx="5582">
                  <c:v>-9.3584939572883741</c:v>
                </c:pt>
                <c:pt idx="5583">
                  <c:v>-8.6870163370167575</c:v>
                </c:pt>
                <c:pt idx="5584">
                  <c:v>-9.5506561497086295</c:v>
                </c:pt>
                <c:pt idx="5585">
                  <c:v>-9.212917168650165</c:v>
                </c:pt>
                <c:pt idx="5586">
                  <c:v>-9.2764314024316263</c:v>
                </c:pt>
                <c:pt idx="5587">
                  <c:v>-9.2737407861168322</c:v>
                </c:pt>
                <c:pt idx="5588">
                  <c:v>-10.538507216642756</c:v>
                </c:pt>
                <c:pt idx="5589">
                  <c:v>-10.075023798302936</c:v>
                </c:pt>
                <c:pt idx="5590">
                  <c:v>-9.9414243207256732</c:v>
                </c:pt>
                <c:pt idx="5591">
                  <c:v>-10.742936326563722</c:v>
                </c:pt>
                <c:pt idx="5592">
                  <c:v>-10.89900511173164</c:v>
                </c:pt>
                <c:pt idx="5593">
                  <c:v>-9.9988797871073984</c:v>
                </c:pt>
                <c:pt idx="5594">
                  <c:v>-10.669660219394245</c:v>
                </c:pt>
                <c:pt idx="5595">
                  <c:v>-10.40713181940373</c:v>
                </c:pt>
                <c:pt idx="5596">
                  <c:v>-8.9254394920071718</c:v>
                </c:pt>
                <c:pt idx="5597">
                  <c:v>-9.9227751916114357</c:v>
                </c:pt>
                <c:pt idx="5598">
                  <c:v>-10.659024823156869</c:v>
                </c:pt>
                <c:pt idx="5599">
                  <c:v>-9.9174464516372609</c:v>
                </c:pt>
                <c:pt idx="5600">
                  <c:v>-9.9802116361215667</c:v>
                </c:pt>
                <c:pt idx="5601">
                  <c:v>-9.9775445715413298</c:v>
                </c:pt>
                <c:pt idx="5602">
                  <c:v>-8.453675501295038</c:v>
                </c:pt>
                <c:pt idx="5603">
                  <c:v>-9.192269012257384</c:v>
                </c:pt>
                <c:pt idx="5604">
                  <c:v>-9.4207278650674198</c:v>
                </c:pt>
                <c:pt idx="5605">
                  <c:v>-9.4826056070442064</c:v>
                </c:pt>
                <c:pt idx="5606">
                  <c:v>-9.9731734048500584</c:v>
                </c:pt>
                <c:pt idx="5607">
                  <c:v>-8.667883997246463</c:v>
                </c:pt>
                <c:pt idx="5608">
                  <c:v>-11.156353181433587</c:v>
                </c:pt>
                <c:pt idx="5609">
                  <c:v>-9.4075556938141744</c:v>
                </c:pt>
                <c:pt idx="5610">
                  <c:v>-10.151095215888745</c:v>
                </c:pt>
                <c:pt idx="5611">
                  <c:v>-10.708490222670662</c:v>
                </c:pt>
                <c:pt idx="5612">
                  <c:v>-8.464145787794223</c:v>
                </c:pt>
                <c:pt idx="5613">
                  <c:v>-8.3325465315010661</c:v>
                </c:pt>
                <c:pt idx="5614">
                  <c:v>-8.6494029429259172</c:v>
                </c:pt>
                <c:pt idx="5615">
                  <c:v>-9.1604558125709445</c:v>
                </c:pt>
                <c:pt idx="5616">
                  <c:v>-9.0928763174115375</c:v>
                </c:pt>
                <c:pt idx="5617">
                  <c:v>-9.1551529797443436</c:v>
                </c:pt>
                <c:pt idx="5618">
                  <c:v>-10.383843019233609</c:v>
                </c:pt>
                <c:pt idx="5619">
                  <c:v>-11.06313333480557</c:v>
                </c:pt>
                <c:pt idx="5620">
                  <c:v>-9.2496888625892097</c:v>
                </c:pt>
                <c:pt idx="5621">
                  <c:v>-10.240527043698421</c:v>
                </c:pt>
                <c:pt idx="5622">
                  <c:v>-9.2959917942425818</c:v>
                </c:pt>
                <c:pt idx="5623">
                  <c:v>-9.6688546679642968</c:v>
                </c:pt>
                <c:pt idx="5624">
                  <c:v>-8.163072719831689</c:v>
                </c:pt>
                <c:pt idx="5625">
                  <c:v>-9.7262699698621873</c:v>
                </c:pt>
                <c:pt idx="5626">
                  <c:v>-9.4720761895296164</c:v>
                </c:pt>
                <c:pt idx="5627">
                  <c:v>-9.4694676522667578</c:v>
                </c:pt>
                <c:pt idx="5628">
                  <c:v>-8.9069065416661033</c:v>
                </c:pt>
                <c:pt idx="5629">
                  <c:v>-9.6516666293046001</c:v>
                </c:pt>
                <c:pt idx="5630">
                  <c:v>-9.3336907852080913</c:v>
                </c:pt>
                <c:pt idx="5631">
                  <c:v>-8.7050345109482805</c:v>
                </c:pt>
                <c:pt idx="5632">
                  <c:v>-10.638871181457034</c:v>
                </c:pt>
                <c:pt idx="5633">
                  <c:v>-10.262417599094078</c:v>
                </c:pt>
                <c:pt idx="5634">
                  <c:v>-9.8329444556638919</c:v>
                </c:pt>
                <c:pt idx="5635">
                  <c:v>-8.704319999247673</c:v>
                </c:pt>
                <c:pt idx="5636">
                  <c:v>-8.0647462848974101</c:v>
                </c:pt>
                <c:pt idx="5637">
                  <c:v>-8.1254723077809103</c:v>
                </c:pt>
                <c:pt idx="5638">
                  <c:v>-7.9408255785892834</c:v>
                </c:pt>
                <c:pt idx="5639">
                  <c:v>-8.6940812783695947</c:v>
                </c:pt>
                <c:pt idx="5640">
                  <c:v>-7.6118307459018979</c:v>
                </c:pt>
                <c:pt idx="5641">
                  <c:v>-9.1785016936437387</c:v>
                </c:pt>
                <c:pt idx="5642">
                  <c:v>-9.8674238793064433</c:v>
                </c:pt>
                <c:pt idx="5643">
                  <c:v>-10.557914828567846</c:v>
                </c:pt>
                <c:pt idx="5644">
                  <c:v>-11.249973426215547</c:v>
                </c:pt>
                <c:pt idx="5645">
                  <c:v>-11.310188331893187</c:v>
                </c:pt>
                <c:pt idx="5646">
                  <c:v>-7.4873290327514042</c:v>
                </c:pt>
                <c:pt idx="5647">
                  <c:v>-9.0636844681666844</c:v>
                </c:pt>
                <c:pt idx="5648">
                  <c:v>-8.5451409502784372</c:v>
                </c:pt>
                <c:pt idx="5649">
                  <c:v>-8.7559766315498564</c:v>
                </c:pt>
                <c:pt idx="5650">
                  <c:v>-7.9934697175831388</c:v>
                </c:pt>
                <c:pt idx="5651">
                  <c:v>-7.1694256076743841</c:v>
                </c:pt>
                <c:pt idx="5652">
                  <c:v>-6.4720152791396686</c:v>
                </c:pt>
                <c:pt idx="5653">
                  <c:v>-8.4694628489251045</c:v>
                </c:pt>
                <c:pt idx="5654">
                  <c:v>-8.7105163338392231</c:v>
                </c:pt>
                <c:pt idx="5655">
                  <c:v>-9.5642041246901499</c:v>
                </c:pt>
                <c:pt idx="5656">
                  <c:v>-7.9156785749073606</c:v>
                </c:pt>
                <c:pt idx="5657">
                  <c:v>-7.9131401671147614</c:v>
                </c:pt>
                <c:pt idx="5658">
                  <c:v>-9.733160583591598</c:v>
                </c:pt>
                <c:pt idx="5659">
                  <c:v>-9.0797493764039245</c:v>
                </c:pt>
                <c:pt idx="5660">
                  <c:v>-9.8418480259260832</c:v>
                </c:pt>
                <c:pt idx="5661">
                  <c:v>-7.7776021045428934</c:v>
                </c:pt>
                <c:pt idx="5662">
                  <c:v>-7.7133855986558046</c:v>
                </c:pt>
                <c:pt idx="5663">
                  <c:v>-10.538560950571991</c:v>
                </c:pt>
                <c:pt idx="5664">
                  <c:v>-10.672633152411436</c:v>
                </c:pt>
                <c:pt idx="5665">
                  <c:v>-5.8381230827981199</c:v>
                </c:pt>
                <c:pt idx="5666">
                  <c:v>-7.3635033120026492</c:v>
                </c:pt>
                <c:pt idx="5667">
                  <c:v>-7.6506108294179285</c:v>
                </c:pt>
                <c:pt idx="5668">
                  <c:v>-7.6481302597730974</c:v>
                </c:pt>
                <c:pt idx="5669">
                  <c:v>-8.4168609581902274</c:v>
                </c:pt>
                <c:pt idx="5670">
                  <c:v>-6.8120118348833785</c:v>
                </c:pt>
                <c:pt idx="5671">
                  <c:v>-7.1017496422955446</c:v>
                </c:pt>
                <c:pt idx="5672">
                  <c:v>-7.2832171159316204</c:v>
                </c:pt>
                <c:pt idx="5673">
                  <c:v>-7.2193745178956306</c:v>
                </c:pt>
                <c:pt idx="5674">
                  <c:v>-7.9854426020337996</c:v>
                </c:pt>
                <c:pt idx="5675">
                  <c:v>-9.2143785316893627</c:v>
                </c:pt>
                <c:pt idx="5676">
                  <c:v>-7.9132055222034978</c:v>
                </c:pt>
                <c:pt idx="5677">
                  <c:v>-7.4419727422246069</c:v>
                </c:pt>
                <c:pt idx="5678">
                  <c:v>-7.9143375312069111</c:v>
                </c:pt>
                <c:pt idx="5679">
                  <c:v>-8.620841730862594</c:v>
                </c:pt>
                <c:pt idx="5680">
                  <c:v>-7.6792989584228053</c:v>
                </c:pt>
                <c:pt idx="5681">
                  <c:v>-8.9936483717210649</c:v>
                </c:pt>
                <c:pt idx="5682">
                  <c:v>-7.3846877215673885</c:v>
                </c:pt>
                <c:pt idx="5683">
                  <c:v>-6.3822126203322114</c:v>
                </c:pt>
                <c:pt idx="5684">
                  <c:v>-7.3797374852747453</c:v>
                </c:pt>
                <c:pt idx="5685">
                  <c:v>-8.0891724795055779</c:v>
                </c:pt>
                <c:pt idx="5686">
                  <c:v>-7.8605149830891605</c:v>
                </c:pt>
                <c:pt idx="5687">
                  <c:v>-8.7976934225862351</c:v>
                </c:pt>
                <c:pt idx="5688">
                  <c:v>-7.3091135746417422</c:v>
                </c:pt>
                <c:pt idx="5689">
                  <c:v>-6.0793061002987088</c:v>
                </c:pt>
                <c:pt idx="5690">
                  <c:v>-7.0163165209251019</c:v>
                </c:pt>
                <c:pt idx="5691">
                  <c:v>-7.7275369299768499</c:v>
                </c:pt>
                <c:pt idx="5692">
                  <c:v>-7.6546274549255031</c:v>
                </c:pt>
                <c:pt idx="5693">
                  <c:v>-7.4920567957087769</c:v>
                </c:pt>
                <c:pt idx="5694">
                  <c:v>-6.5307569422711822</c:v>
                </c:pt>
                <c:pt idx="5695">
                  <c:v>-7.3279007384717261</c:v>
                </c:pt>
                <c:pt idx="5696">
                  <c:v>-7.4440223269812122</c:v>
                </c:pt>
                <c:pt idx="5697">
                  <c:v>-6.3823207800141972</c:v>
                </c:pt>
                <c:pt idx="5698">
                  <c:v>-6.2022325511807139</c:v>
                </c:pt>
                <c:pt idx="5699">
                  <c:v>-7.2590147237588099</c:v>
                </c:pt>
                <c:pt idx="5700">
                  <c:v>4.2296340623115611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-4.6378792454279392</c:v>
                </c:pt>
                <c:pt idx="5717">
                  <c:v>-6.2918583013870375</c:v>
                </c:pt>
                <c:pt idx="5718">
                  <c:v>-4.409625349721864</c:v>
                </c:pt>
                <c:pt idx="5719">
                  <c:v>-0.19150999453631812</c:v>
                </c:pt>
                <c:pt idx="5720">
                  <c:v>-4.2505270037690934</c:v>
                </c:pt>
                <c:pt idx="5721">
                  <c:v>-4.2778417970012015</c:v>
                </c:pt>
                <c:pt idx="5722">
                  <c:v>-4.5077935543977219</c:v>
                </c:pt>
                <c:pt idx="5723">
                  <c:v>-4.7367206606877517</c:v>
                </c:pt>
                <c:pt idx="5724">
                  <c:v>-3.688089634325479</c:v>
                </c:pt>
                <c:pt idx="5725">
                  <c:v>-5.7773458917954486</c:v>
                </c:pt>
                <c:pt idx="5726">
                  <c:v>-4.8612425693117984</c:v>
                </c:pt>
                <c:pt idx="5727">
                  <c:v>-5.3433834531078901</c:v>
                </c:pt>
                <c:pt idx="5728">
                  <c:v>-6.3052243323818402</c:v>
                </c:pt>
                <c:pt idx="5729">
                  <c:v>-5.6273378073592539</c:v>
                </c:pt>
                <c:pt idx="5730">
                  <c:v>-7.5542435964971446</c:v>
                </c:pt>
                <c:pt idx="5731">
                  <c:v>-5.802865575056785</c:v>
                </c:pt>
                <c:pt idx="5732">
                  <c:v>-5.1791574363614927</c:v>
                </c:pt>
                <c:pt idx="5733">
                  <c:v>-7.334992018207231</c:v>
                </c:pt>
                <c:pt idx="5734">
                  <c:v>-6.2104271192611122</c:v>
                </c:pt>
                <c:pt idx="5735">
                  <c:v>-6.1922947877892511</c:v>
                </c:pt>
                <c:pt idx="5736">
                  <c:v>-6.35729787857872</c:v>
                </c:pt>
                <c:pt idx="5737">
                  <c:v>-7.0598728138065781</c:v>
                </c:pt>
                <c:pt idx="5738">
                  <c:v>-6.0214680434801267</c:v>
                </c:pt>
                <c:pt idx="5739">
                  <c:v>-6.7705356792348539</c:v>
                </c:pt>
                <c:pt idx="5740">
                  <c:v>-7.5052278325529187</c:v>
                </c:pt>
                <c:pt idx="5741">
                  <c:v>-9.6873923226858096</c:v>
                </c:pt>
                <c:pt idx="5742">
                  <c:v>-10.420576397662444</c:v>
                </c:pt>
                <c:pt idx="5743">
                  <c:v>-8.8148826253855077</c:v>
                </c:pt>
                <c:pt idx="5744">
                  <c:v>-8.1261141560562464</c:v>
                </c:pt>
                <c:pt idx="5745">
                  <c:v>-5.7291137173997413</c:v>
                </c:pt>
                <c:pt idx="5746">
                  <c:v>-8.2979314301428531</c:v>
                </c:pt>
                <c:pt idx="5747">
                  <c:v>-7.3165312878345503</c:v>
                </c:pt>
                <c:pt idx="5748">
                  <c:v>-7.4870076370161769</c:v>
                </c:pt>
                <c:pt idx="5749">
                  <c:v>-6.7473317215171846</c:v>
                </c:pt>
                <c:pt idx="5750">
                  <c:v>-6.0989332819126503</c:v>
                </c:pt>
                <c:pt idx="5751">
                  <c:v>-7.1192067359597786</c:v>
                </c:pt>
                <c:pt idx="5752">
                  <c:v>-6.376227286385074</c:v>
                </c:pt>
                <c:pt idx="5753">
                  <c:v>-5.5817050527948595</c:v>
                </c:pt>
                <c:pt idx="5754">
                  <c:v>-6.2095594707461714</c:v>
                </c:pt>
                <c:pt idx="5755">
                  <c:v>-6.3459765564957706</c:v>
                </c:pt>
                <c:pt idx="5756">
                  <c:v>-7.3148298088017327</c:v>
                </c:pt>
                <c:pt idx="5757">
                  <c:v>-6.604193674360431</c:v>
                </c:pt>
                <c:pt idx="5758">
                  <c:v>-6.8445017046096837</c:v>
                </c:pt>
                <c:pt idx="5759">
                  <c:v>-6.7492855047794365</c:v>
                </c:pt>
                <c:pt idx="5760">
                  <c:v>-6.7979539198304337</c:v>
                </c:pt>
                <c:pt idx="5761">
                  <c:v>-6.7631349213470457</c:v>
                </c:pt>
                <c:pt idx="5762">
                  <c:v>-6.3083084299414622</c:v>
                </c:pt>
                <c:pt idx="5763">
                  <c:v>-5.503008405116816</c:v>
                </c:pt>
                <c:pt idx="5764">
                  <c:v>-5.8337404834146582</c:v>
                </c:pt>
                <c:pt idx="5765">
                  <c:v>-5.5421879508403435</c:v>
                </c:pt>
                <c:pt idx="5766">
                  <c:v>-6.6549935371585889</c:v>
                </c:pt>
                <c:pt idx="5767">
                  <c:v>-5.1612217364454409</c:v>
                </c:pt>
                <c:pt idx="5768">
                  <c:v>-6.8577599099371582</c:v>
                </c:pt>
                <c:pt idx="5769">
                  <c:v>-7.7913711236833478</c:v>
                </c:pt>
                <c:pt idx="5770">
                  <c:v>-5.7788522416331034</c:v>
                </c:pt>
                <c:pt idx="5771">
                  <c:v>-6.4694961888917533</c:v>
                </c:pt>
                <c:pt idx="5772">
                  <c:v>-6.5815700293051123</c:v>
                </c:pt>
                <c:pt idx="5773">
                  <c:v>-9.4144535272816938</c:v>
                </c:pt>
                <c:pt idx="5774">
                  <c:v>-7.427154729749418</c:v>
                </c:pt>
                <c:pt idx="5775">
                  <c:v>-6.5128215127006115</c:v>
                </c:pt>
                <c:pt idx="5776">
                  <c:v>-7.4470759428832025</c:v>
                </c:pt>
                <c:pt idx="5777">
                  <c:v>-7.1820752963885752</c:v>
                </c:pt>
                <c:pt idx="5778">
                  <c:v>-6.0175983338622245</c:v>
                </c:pt>
                <c:pt idx="5779">
                  <c:v>-6.9001321567657214</c:v>
                </c:pt>
                <c:pt idx="5780">
                  <c:v>-6.7356297280766739</c:v>
                </c:pt>
                <c:pt idx="5781">
                  <c:v>-6.8759134692472799</c:v>
                </c:pt>
                <c:pt idx="5782">
                  <c:v>-5.2934886288203415</c:v>
                </c:pt>
                <c:pt idx="5783">
                  <c:v>-6.5268241862904688</c:v>
                </c:pt>
                <c:pt idx="5784">
                  <c:v>-7.1544951152691283</c:v>
                </c:pt>
                <c:pt idx="5785">
                  <c:v>-8.4253207492647562</c:v>
                </c:pt>
                <c:pt idx="5786">
                  <c:v>-5.8738844730514757</c:v>
                </c:pt>
                <c:pt idx="5787">
                  <c:v>-7.4985170907630163</c:v>
                </c:pt>
                <c:pt idx="5788">
                  <c:v>-7.1621399460582325</c:v>
                </c:pt>
                <c:pt idx="5789">
                  <c:v>-6.4253354618958838</c:v>
                </c:pt>
                <c:pt idx="5790">
                  <c:v>-6.5658519307935421</c:v>
                </c:pt>
                <c:pt idx="5791">
                  <c:v>-6.8638052643291303</c:v>
                </c:pt>
                <c:pt idx="5792">
                  <c:v>-6.4138074225074888</c:v>
                </c:pt>
                <c:pt idx="5793">
                  <c:v>-7.0946930490563318</c:v>
                </c:pt>
                <c:pt idx="5794">
                  <c:v>-5.7465761102157558</c:v>
                </c:pt>
                <c:pt idx="5795">
                  <c:v>-6.0587445791688879</c:v>
                </c:pt>
                <c:pt idx="5796">
                  <c:v>-6.5067128697455701</c:v>
                </c:pt>
                <c:pt idx="5797">
                  <c:v>-8.1054126823364641</c:v>
                </c:pt>
                <c:pt idx="5798">
                  <c:v>-8.6497267400536657</c:v>
                </c:pt>
                <c:pt idx="5799">
                  <c:v>-8.1956884708461075</c:v>
                </c:pt>
                <c:pt idx="5800">
                  <c:v>-8.4001480771612478</c:v>
                </c:pt>
                <c:pt idx="5801">
                  <c:v>-7.7455561403648971</c:v>
                </c:pt>
                <c:pt idx="5802">
                  <c:v>-7.3584838038586895</c:v>
                </c:pt>
                <c:pt idx="5803">
                  <c:v>-7.4640560421748887</c:v>
                </c:pt>
                <c:pt idx="5804">
                  <c:v>-6.9704951688672736</c:v>
                </c:pt>
                <c:pt idx="5805">
                  <c:v>-7.1615583826051079</c:v>
                </c:pt>
                <c:pt idx="5806">
                  <c:v>-7.2216064691947395</c:v>
                </c:pt>
                <c:pt idx="5807">
                  <c:v>-7.353993034404084</c:v>
                </c:pt>
                <c:pt idx="5808">
                  <c:v>-8.1447934455773066</c:v>
                </c:pt>
                <c:pt idx="5809">
                  <c:v>-7.3367574708563552</c:v>
                </c:pt>
                <c:pt idx="5810">
                  <c:v>-8.1203598103620607</c:v>
                </c:pt>
                <c:pt idx="5811">
                  <c:v>-7.7751956348711246</c:v>
                </c:pt>
                <c:pt idx="5812">
                  <c:v>-9.4514711288120452</c:v>
                </c:pt>
                <c:pt idx="5813">
                  <c:v>-8.4615840347069025</c:v>
                </c:pt>
                <c:pt idx="5814">
                  <c:v>-8.6212195406787941</c:v>
                </c:pt>
                <c:pt idx="5815">
                  <c:v>-9.1114561672129639</c:v>
                </c:pt>
                <c:pt idx="5816">
                  <c:v>-9.6806765700803226</c:v>
                </c:pt>
                <c:pt idx="5817">
                  <c:v>-8.9668475866674271</c:v>
                </c:pt>
                <c:pt idx="5818">
                  <c:v>-8.6721844709654761</c:v>
                </c:pt>
                <c:pt idx="5819">
                  <c:v>-7.7294459449785791</c:v>
                </c:pt>
                <c:pt idx="5820">
                  <c:v>-6.2745346594383591</c:v>
                </c:pt>
                <c:pt idx="5821">
                  <c:v>-8.4094186291267761</c:v>
                </c:pt>
                <c:pt idx="5822">
                  <c:v>-8.5770986622064811</c:v>
                </c:pt>
                <c:pt idx="5823">
                  <c:v>-8.3122575591978602</c:v>
                </c:pt>
                <c:pt idx="5824">
                  <c:v>-9.9617380504469111</c:v>
                </c:pt>
                <c:pt idx="5825">
                  <c:v>-10.944894194728477</c:v>
                </c:pt>
                <c:pt idx="5826">
                  <c:v>-10.406715678376713</c:v>
                </c:pt>
                <c:pt idx="5827">
                  <c:v>-11.127931304084086</c:v>
                </c:pt>
                <c:pt idx="5828">
                  <c:v>-10.602469931106498</c:v>
                </c:pt>
                <c:pt idx="5829">
                  <c:v>-12.333084226608662</c:v>
                </c:pt>
                <c:pt idx="5830">
                  <c:v>-12.052959874186854</c:v>
                </c:pt>
                <c:pt idx="5831">
                  <c:v>-13.479871467061457</c:v>
                </c:pt>
                <c:pt idx="5832">
                  <c:v>-11.613379931134659</c:v>
                </c:pt>
                <c:pt idx="5833">
                  <c:v>-14.033683977481815</c:v>
                </c:pt>
                <c:pt idx="5834">
                  <c:v>-12.127367046374275</c:v>
                </c:pt>
                <c:pt idx="5835">
                  <c:v>-14.783426389748456</c:v>
                </c:pt>
                <c:pt idx="5836">
                  <c:v>-13.670673678977437</c:v>
                </c:pt>
                <c:pt idx="5837">
                  <c:v>-12.896988019911078</c:v>
                </c:pt>
                <c:pt idx="5838">
                  <c:v>-12.257739478718577</c:v>
                </c:pt>
                <c:pt idx="5839">
                  <c:v>-11.820959939965178</c:v>
                </c:pt>
                <c:pt idx="5840">
                  <c:v>-13.249021192569671</c:v>
                </c:pt>
                <c:pt idx="5841">
                  <c:v>-12.096481991665314</c:v>
                </c:pt>
                <c:pt idx="5842">
                  <c:v>-12.45183873336282</c:v>
                </c:pt>
                <c:pt idx="5843">
                  <c:v>-11.850443754115076</c:v>
                </c:pt>
                <c:pt idx="5844">
                  <c:v>-11.012075684035153</c:v>
                </c:pt>
                <c:pt idx="5845">
                  <c:v>-11.976042138915545</c:v>
                </c:pt>
                <c:pt idx="5846">
                  <c:v>-12.128374757831807</c:v>
                </c:pt>
                <c:pt idx="5847">
                  <c:v>-12.063840189580333</c:v>
                </c:pt>
                <c:pt idx="5848">
                  <c:v>-13.303756207748847</c:v>
                </c:pt>
                <c:pt idx="5849">
                  <c:v>-10.312969419847832</c:v>
                </c:pt>
                <c:pt idx="5850">
                  <c:v>-11.726197410121131</c:v>
                </c:pt>
                <c:pt idx="5851">
                  <c:v>-11.382154292547057</c:v>
                </c:pt>
                <c:pt idx="5852">
                  <c:v>-12.51960812651032</c:v>
                </c:pt>
                <c:pt idx="5853">
                  <c:v>-11.351085465541473</c:v>
                </c:pt>
                <c:pt idx="5854">
                  <c:v>-11.857793075899281</c:v>
                </c:pt>
                <c:pt idx="5855">
                  <c:v>-9.9309927133335805</c:v>
                </c:pt>
                <c:pt idx="5856">
                  <c:v>-10.238083863084285</c:v>
                </c:pt>
                <c:pt idx="5857">
                  <c:v>-10.753147463086862</c:v>
                </c:pt>
                <c:pt idx="5858">
                  <c:v>-10.205375875380923</c:v>
                </c:pt>
                <c:pt idx="5859">
                  <c:v>-8.7918043760128057</c:v>
                </c:pt>
                <c:pt idx="5860">
                  <c:v>-10.927750683804334</c:v>
                </c:pt>
                <c:pt idx="5861">
                  <c:v>-10.428436500896169</c:v>
                </c:pt>
                <c:pt idx="5862">
                  <c:v>-8.9807883513922206</c:v>
                </c:pt>
                <c:pt idx="5863">
                  <c:v>-10.926235761750831</c:v>
                </c:pt>
                <c:pt idx="5864">
                  <c:v>-10.280444614328189</c:v>
                </c:pt>
                <c:pt idx="5865">
                  <c:v>-10.155320721602948</c:v>
                </c:pt>
                <c:pt idx="5866">
                  <c:v>-10.834232537740718</c:v>
                </c:pt>
                <c:pt idx="5867">
                  <c:v>-9.6632403331777823</c:v>
                </c:pt>
                <c:pt idx="5868">
                  <c:v>-9.994911287103605</c:v>
                </c:pt>
                <c:pt idx="5869">
                  <c:v>-9.0577429701561414</c:v>
                </c:pt>
                <c:pt idx="5870">
                  <c:v>-9.0508982113287857</c:v>
                </c:pt>
                <c:pt idx="5871">
                  <c:v>-8.8320852683473277</c:v>
                </c:pt>
                <c:pt idx="5872">
                  <c:v>-9.388545449922276</c:v>
                </c:pt>
                <c:pt idx="5873">
                  <c:v>-9.0244735767328166</c:v>
                </c:pt>
                <c:pt idx="5874">
                  <c:v>-8.9296031239064177</c:v>
                </c:pt>
                <c:pt idx="5875">
                  <c:v>-9.1133497448217895</c:v>
                </c:pt>
                <c:pt idx="5876">
                  <c:v>-9.1089691265306101</c:v>
                </c:pt>
                <c:pt idx="5877">
                  <c:v>-9.5332483598904219</c:v>
                </c:pt>
                <c:pt idx="5878">
                  <c:v>-9.6886657341283353</c:v>
                </c:pt>
                <c:pt idx="5879">
                  <c:v>-9.6015283827646272</c:v>
                </c:pt>
                <c:pt idx="5880">
                  <c:v>-10.520094709924706</c:v>
                </c:pt>
                <c:pt idx="5881">
                  <c:v>-9.7426801079736833</c:v>
                </c:pt>
                <c:pt idx="5882">
                  <c:v>-10.105114053084435</c:v>
                </c:pt>
                <c:pt idx="5883">
                  <c:v>-9.5321409237640182</c:v>
                </c:pt>
                <c:pt idx="5884">
                  <c:v>-9.7598688847419908</c:v>
                </c:pt>
                <c:pt idx="5885">
                  <c:v>-9.190722449245186</c:v>
                </c:pt>
                <c:pt idx="5886">
                  <c:v>-9.2500312315087285</c:v>
                </c:pt>
                <c:pt idx="5887">
                  <c:v>-8.8132556735399703</c:v>
                </c:pt>
                <c:pt idx="5888">
                  <c:v>-9.1740519093445982</c:v>
                </c:pt>
                <c:pt idx="5889">
                  <c:v>-9.373508108018541</c:v>
                </c:pt>
                <c:pt idx="5890">
                  <c:v>-8.2854263256358536</c:v>
                </c:pt>
                <c:pt idx="5891">
                  <c:v>-9.9301241821231088</c:v>
                </c:pt>
                <c:pt idx="5892">
                  <c:v>-8.6570532171126615</c:v>
                </c:pt>
                <c:pt idx="5893">
                  <c:v>-9.6581440039990412</c:v>
                </c:pt>
                <c:pt idx="5894">
                  <c:v>-7.9330906365939882</c:v>
                </c:pt>
                <c:pt idx="5895">
                  <c:v>-7.9457379922250766</c:v>
                </c:pt>
                <c:pt idx="5896">
                  <c:v>-8.0311391982113491</c:v>
                </c:pt>
                <c:pt idx="5897">
                  <c:v>-8.7721259311538233</c:v>
                </c:pt>
                <c:pt idx="5898">
                  <c:v>-8.8658624282124947</c:v>
                </c:pt>
                <c:pt idx="5899">
                  <c:v>-8.7774125416781317</c:v>
                </c:pt>
                <c:pt idx="5900">
                  <c:v>-8.8571850771213576</c:v>
                </c:pt>
                <c:pt idx="5901">
                  <c:v>-8.477305765301935</c:v>
                </c:pt>
                <c:pt idx="5902">
                  <c:v>-8.7530381669221242</c:v>
                </c:pt>
                <c:pt idx="5903">
                  <c:v>-8.9768731224812655</c:v>
                </c:pt>
                <c:pt idx="5904">
                  <c:v>-9.1152650224858007</c:v>
                </c:pt>
                <c:pt idx="5905">
                  <c:v>-9.1303555246759061</c:v>
                </c:pt>
                <c:pt idx="5906">
                  <c:v>-9.0588826829562095</c:v>
                </c:pt>
                <c:pt idx="5907">
                  <c:v>-9.1505842780461535</c:v>
                </c:pt>
                <c:pt idx="5908">
                  <c:v>-8.1462465317390524</c:v>
                </c:pt>
                <c:pt idx="5909">
                  <c:v>-8.9404516507429435</c:v>
                </c:pt>
                <c:pt idx="5910">
                  <c:v>-8.7129139585858866</c:v>
                </c:pt>
                <c:pt idx="5911">
                  <c:v>-9.5003193086622559</c:v>
                </c:pt>
                <c:pt idx="5912">
                  <c:v>-8.0659292147220185</c:v>
                </c:pt>
                <c:pt idx="5913">
                  <c:v>-8.7902812978882139</c:v>
                </c:pt>
                <c:pt idx="5914">
                  <c:v>-9.221627620297113</c:v>
                </c:pt>
                <c:pt idx="5915">
                  <c:v>-8.587060098893744</c:v>
                </c:pt>
                <c:pt idx="5916">
                  <c:v>-8.2758222743286751</c:v>
                </c:pt>
                <c:pt idx="5917">
                  <c:v>-10.016825981433612</c:v>
                </c:pt>
                <c:pt idx="5918">
                  <c:v>-8.372119240118991</c:v>
                </c:pt>
                <c:pt idx="5919">
                  <c:v>-9.5626122581070376</c:v>
                </c:pt>
                <c:pt idx="5920">
                  <c:v>-8.0570012130683608</c:v>
                </c:pt>
                <c:pt idx="5921">
                  <c:v>-8.754247381210007</c:v>
                </c:pt>
                <c:pt idx="5922">
                  <c:v>-8.3185812168685516</c:v>
                </c:pt>
                <c:pt idx="5923">
                  <c:v>-9.2454966392451752</c:v>
                </c:pt>
                <c:pt idx="5924">
                  <c:v>-9.2411637846462327</c:v>
                </c:pt>
                <c:pt idx="5925">
                  <c:v>-9.2368307747492508</c:v>
                </c:pt>
                <c:pt idx="5926">
                  <c:v>-7.7997158307507561</c:v>
                </c:pt>
                <c:pt idx="5927">
                  <c:v>-9.6022385502847101</c:v>
                </c:pt>
                <c:pt idx="5928">
                  <c:v>-8.5978927467585891</c:v>
                </c:pt>
                <c:pt idx="5929">
                  <c:v>-8.458990873453331</c:v>
                </c:pt>
                <c:pt idx="5930">
                  <c:v>-9.5931198488178779</c:v>
                </c:pt>
                <c:pt idx="5931">
                  <c:v>-9.0489563035080209</c:v>
                </c:pt>
                <c:pt idx="5932">
                  <c:v>-8.9771547910431764</c:v>
                </c:pt>
                <c:pt idx="5933">
                  <c:v>-8.9728250921980361</c:v>
                </c:pt>
                <c:pt idx="5934">
                  <c:v>-7.8335701555843116</c:v>
                </c:pt>
                <c:pt idx="5935">
                  <c:v>-9.0005737781357311</c:v>
                </c:pt>
                <c:pt idx="5936">
                  <c:v>-8.7585927588224877</c:v>
                </c:pt>
                <c:pt idx="5937">
                  <c:v>-8.5184130832676601</c:v>
                </c:pt>
                <c:pt idx="5938">
                  <c:v>-8.378825072487416</c:v>
                </c:pt>
                <c:pt idx="5939">
                  <c:v>-8.8938896112567818</c:v>
                </c:pt>
                <c:pt idx="5940">
                  <c:v>-9.2534206538630315</c:v>
                </c:pt>
                <c:pt idx="5941">
                  <c:v>-8.0277644456391499</c:v>
                </c:pt>
                <c:pt idx="5942">
                  <c:v>-7.3706409719598014</c:v>
                </c:pt>
                <c:pt idx="5943">
                  <c:v>-9.0529113620723365</c:v>
                </c:pt>
                <c:pt idx="5944">
                  <c:v>-8.4663799047957582</c:v>
                </c:pt>
                <c:pt idx="5945">
                  <c:v>-7.4620770190504118</c:v>
                </c:pt>
                <c:pt idx="5946">
                  <c:v>-9.0400348228076837</c:v>
                </c:pt>
                <c:pt idx="5947">
                  <c:v>-8.2558071882067452</c:v>
                </c:pt>
                <c:pt idx="5948">
                  <c:v>-7.6269384093002373</c:v>
                </c:pt>
                <c:pt idx="5949">
                  <c:v>-9.1622092295774564</c:v>
                </c:pt>
                <c:pt idx="5950">
                  <c:v>-8.0288440636659288</c:v>
                </c:pt>
                <c:pt idx="5951">
                  <c:v>-7.9568637344145827</c:v>
                </c:pt>
                <c:pt idx="5952">
                  <c:v>-9.2390570653469695</c:v>
                </c:pt>
                <c:pt idx="5953">
                  <c:v>-8.8956104024719025</c:v>
                </c:pt>
                <c:pt idx="5954">
                  <c:v>-9.0092948019100731</c:v>
                </c:pt>
                <c:pt idx="5955">
                  <c:v>-8.8735394752893626</c:v>
                </c:pt>
                <c:pt idx="5956">
                  <c:v>-8.4898318315072174</c:v>
                </c:pt>
                <c:pt idx="5957">
                  <c:v>-7.3672251991602025</c:v>
                </c:pt>
                <c:pt idx="5958">
                  <c:v>-8.8590465779625447</c:v>
                </c:pt>
                <c:pt idx="5959">
                  <c:v>-7.9055510316484288</c:v>
                </c:pt>
                <c:pt idx="5960">
                  <c:v>-8.9687753541238635</c:v>
                </c:pt>
                <c:pt idx="5961">
                  <c:v>-8.5482318444901466</c:v>
                </c:pt>
                <c:pt idx="5962">
                  <c:v>-9.1635051419843876</c:v>
                </c:pt>
                <c:pt idx="5963">
                  <c:v>-8.9201725382554287</c:v>
                </c:pt>
                <c:pt idx="5964">
                  <c:v>-8.9158309070517134</c:v>
                </c:pt>
                <c:pt idx="5965">
                  <c:v>-8.4197106491592422</c:v>
                </c:pt>
                <c:pt idx="5966">
                  <c:v>-10.059774477910651</c:v>
                </c:pt>
                <c:pt idx="5967">
                  <c:v>-9.1718434616759623</c:v>
                </c:pt>
                <c:pt idx="5968">
                  <c:v>-9.5412652463464838</c:v>
                </c:pt>
                <c:pt idx="5969">
                  <c:v>-8.6715086158365011</c:v>
                </c:pt>
                <c:pt idx="5970">
                  <c:v>-8.5536174810404191</c:v>
                </c:pt>
                <c:pt idx="5971">
                  <c:v>-10.474232438391482</c:v>
                </c:pt>
                <c:pt idx="5972">
                  <c:v>-6.6122605945365649</c:v>
                </c:pt>
                <c:pt idx="5973">
                  <c:v>-9.188103861862146</c:v>
                </c:pt>
                <c:pt idx="5974">
                  <c:v>-9.3185484399755296</c:v>
                </c:pt>
                <c:pt idx="5975">
                  <c:v>-8.3815757562397266</c:v>
                </c:pt>
                <c:pt idx="5976">
                  <c:v>-8.3771911201793046</c:v>
                </c:pt>
                <c:pt idx="5977">
                  <c:v>-8.0895687498086772</c:v>
                </c:pt>
                <c:pt idx="5978">
                  <c:v>-9.085170339342767</c:v>
                </c:pt>
                <c:pt idx="5979">
                  <c:v>-9.8158162434256155</c:v>
                </c:pt>
                <c:pt idx="5980">
                  <c:v>-8.9750510276307978</c:v>
                </c:pt>
                <c:pt idx="5981">
                  <c:v>-8.4979124467945439</c:v>
                </c:pt>
                <c:pt idx="5982">
                  <c:v>-8.6482737184514917</c:v>
                </c:pt>
                <c:pt idx="5983">
                  <c:v>-8.9142993416289755</c:v>
                </c:pt>
                <c:pt idx="5984">
                  <c:v>-9.8076763725330238</c:v>
                </c:pt>
                <c:pt idx="5985">
                  <c:v>-8.3436008609978671</c:v>
                </c:pt>
                <c:pt idx="5986">
                  <c:v>-8.8809474164418134</c:v>
                </c:pt>
                <c:pt idx="5987">
                  <c:v>-7.6740614567615921</c:v>
                </c:pt>
                <c:pt idx="5988">
                  <c:v>-8.0533393602390788</c:v>
                </c:pt>
                <c:pt idx="5989">
                  <c:v>-8.1480453372923876</c:v>
                </c:pt>
                <c:pt idx="5990">
                  <c:v>-9.1436555630534713</c:v>
                </c:pt>
                <c:pt idx="5991">
                  <c:v>-7.5890022188423245</c:v>
                </c:pt>
                <c:pt idx="5992">
                  <c:v>-8.4207769212016501</c:v>
                </c:pt>
                <c:pt idx="5993">
                  <c:v>-8.7824673894410807</c:v>
                </c:pt>
                <c:pt idx="5994">
                  <c:v>-8.1009164042852717</c:v>
                </c:pt>
                <c:pt idx="5995">
                  <c:v>-8.8815806319353214</c:v>
                </c:pt>
                <c:pt idx="5996">
                  <c:v>-8.1454923105648049</c:v>
                </c:pt>
                <c:pt idx="5997">
                  <c:v>-8.5341709183776402</c:v>
                </c:pt>
                <c:pt idx="5998">
                  <c:v>-6.8305138542082204</c:v>
                </c:pt>
                <c:pt idx="5999">
                  <c:v>-7.6996311997454541</c:v>
                </c:pt>
                <c:pt idx="6000">
                  <c:v>-11.867978284391029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-7.6052203854005711</c:v>
                </c:pt>
                <c:pt idx="6017">
                  <c:v>-9.4348904263624718</c:v>
                </c:pt>
                <c:pt idx="6018">
                  <c:v>-8.3258293730086734</c:v>
                </c:pt>
                <c:pt idx="6019">
                  <c:v>-9.7828998125378348</c:v>
                </c:pt>
                <c:pt idx="6020">
                  <c:v>-9.2373099944452406</c:v>
                </c:pt>
                <c:pt idx="6021">
                  <c:v>-9.4277894745946469</c:v>
                </c:pt>
                <c:pt idx="6022">
                  <c:v>-10.54233076201308</c:v>
                </c:pt>
                <c:pt idx="6023">
                  <c:v>-8.9733993856652887</c:v>
                </c:pt>
                <c:pt idx="6024">
                  <c:v>-8.6645732177194077</c:v>
                </c:pt>
                <c:pt idx="6025">
                  <c:v>-8.4286954373692424</c:v>
                </c:pt>
                <c:pt idx="6026">
                  <c:v>-8.1773236362878379</c:v>
                </c:pt>
                <c:pt idx="6027">
                  <c:v>-8.0805204298649187</c:v>
                </c:pt>
                <c:pt idx="6028">
                  <c:v>-9.8027537106963791</c:v>
                </c:pt>
                <c:pt idx="6029">
                  <c:v>-8.3167949893249897</c:v>
                </c:pt>
                <c:pt idx="6030">
                  <c:v>-8.5392561344951901</c:v>
                </c:pt>
                <c:pt idx="6031">
                  <c:v>-9.5910990808479255</c:v>
                </c:pt>
                <c:pt idx="6032">
                  <c:v>-9.1232090282173885</c:v>
                </c:pt>
                <c:pt idx="6033">
                  <c:v>-9.7991531243033023</c:v>
                </c:pt>
                <c:pt idx="6034">
                  <c:v>-10.518239838242152</c:v>
                </c:pt>
                <c:pt idx="6035">
                  <c:v>-10.017681957076093</c:v>
                </c:pt>
                <c:pt idx="6036">
                  <c:v>-7.8981503524300933</c:v>
                </c:pt>
                <c:pt idx="6037">
                  <c:v>-7.0869381248121499</c:v>
                </c:pt>
                <c:pt idx="6038">
                  <c:v>-8.0560743282012481</c:v>
                </c:pt>
                <c:pt idx="6039">
                  <c:v>-9.5314885541811236</c:v>
                </c:pt>
                <c:pt idx="6040">
                  <c:v>-8.5688815263620199</c:v>
                </c:pt>
                <c:pt idx="6041">
                  <c:v>-9.16589008354822</c:v>
                </c:pt>
                <c:pt idx="6042">
                  <c:v>-8.0320548338877416</c:v>
                </c:pt>
                <c:pt idx="6043">
                  <c:v>-7.833544291122962</c:v>
                </c:pt>
                <c:pt idx="6044">
                  <c:v>-7.6997390405458646</c:v>
                </c:pt>
                <c:pt idx="6045">
                  <c:v>-9.5208110906469301</c:v>
                </c:pt>
                <c:pt idx="6046">
                  <c:v>-9.2585186595924824</c:v>
                </c:pt>
                <c:pt idx="6047">
                  <c:v>-8.6290879227253754</c:v>
                </c:pt>
                <c:pt idx="6048">
                  <c:v>-9.8118929679467328</c:v>
                </c:pt>
                <c:pt idx="6049">
                  <c:v>-8.625007503440429</c:v>
                </c:pt>
                <c:pt idx="6050">
                  <c:v>-9.6169100164070187</c:v>
                </c:pt>
                <c:pt idx="6051">
                  <c:v>-9.6768002060216531</c:v>
                </c:pt>
                <c:pt idx="6052">
                  <c:v>-7.7784108072028175</c:v>
                </c:pt>
                <c:pt idx="6053">
                  <c:v>-9.0995213623491509</c:v>
                </c:pt>
                <c:pt idx="6054">
                  <c:v>-8.9337202231063202</c:v>
                </c:pt>
                <c:pt idx="6055">
                  <c:v>-8.1817509537568185</c:v>
                </c:pt>
                <c:pt idx="6056">
                  <c:v>-9.8510263700454743</c:v>
                </c:pt>
                <c:pt idx="6057">
                  <c:v>-9.7654018187449765</c:v>
                </c:pt>
                <c:pt idx="6058">
                  <c:v>-8.7504356513845778</c:v>
                </c:pt>
                <c:pt idx="6059">
                  <c:v>-9.8631583961241631</c:v>
                </c:pt>
                <c:pt idx="6060">
                  <c:v>-8.6758064444475167</c:v>
                </c:pt>
                <c:pt idx="6061">
                  <c:v>-7.2434560558667727</c:v>
                </c:pt>
                <c:pt idx="6062">
                  <c:v>-9.7404326308787859</c:v>
                </c:pt>
                <c:pt idx="6063">
                  <c:v>-7.2349930254176797</c:v>
                </c:pt>
                <c:pt idx="6064">
                  <c:v>-6.6905406004043471</c:v>
                </c:pt>
                <c:pt idx="6065">
                  <c:v>-8.3322576685859531</c:v>
                </c:pt>
                <c:pt idx="6066">
                  <c:v>-8.3735488048951083</c:v>
                </c:pt>
                <c:pt idx="6067">
                  <c:v>-5.1006317368401142</c:v>
                </c:pt>
                <c:pt idx="6068">
                  <c:v>-7.4363536242581176</c:v>
                </c:pt>
                <c:pt idx="6069">
                  <c:v>-8.4012418666079611</c:v>
                </c:pt>
                <c:pt idx="6070">
                  <c:v>-6.5612788732723857</c:v>
                </c:pt>
                <c:pt idx="6071">
                  <c:v>-7.306527323604314</c:v>
                </c:pt>
                <c:pt idx="6072">
                  <c:v>-6.2001973607275431</c:v>
                </c:pt>
                <c:pt idx="6073">
                  <c:v>-6.6966460158391783</c:v>
                </c:pt>
                <c:pt idx="6074">
                  <c:v>-7.3621696967311436</c:v>
                </c:pt>
                <c:pt idx="6075">
                  <c:v>-9.0933581499912179</c:v>
                </c:pt>
                <c:pt idx="6076">
                  <c:v>-8.2227698597562267</c:v>
                </c:pt>
                <c:pt idx="6077">
                  <c:v>-4.8025687524959721</c:v>
                </c:pt>
                <c:pt idx="6078">
                  <c:v>-5.7788532683543963</c:v>
                </c:pt>
                <c:pt idx="6079">
                  <c:v>-6.5720650386110719</c:v>
                </c:pt>
                <c:pt idx="6080">
                  <c:v>-6.1432661057415316</c:v>
                </c:pt>
                <c:pt idx="6081">
                  <c:v>-5.7521410765766632</c:v>
                </c:pt>
                <c:pt idx="6082">
                  <c:v>-6.9993224274312524</c:v>
                </c:pt>
                <c:pt idx="6083">
                  <c:v>-8.1220007612491827</c:v>
                </c:pt>
                <c:pt idx="6084">
                  <c:v>-5.7252882442053306</c:v>
                </c:pt>
                <c:pt idx="6085">
                  <c:v>-6.1681681647942241</c:v>
                </c:pt>
                <c:pt idx="6086">
                  <c:v>-5.6704244309612477</c:v>
                </c:pt>
                <c:pt idx="6087">
                  <c:v>-5.359412902828808</c:v>
                </c:pt>
                <c:pt idx="6088">
                  <c:v>-4.865816790154895</c:v>
                </c:pt>
                <c:pt idx="6089">
                  <c:v>-4.5535985558572065</c:v>
                </c:pt>
                <c:pt idx="6090">
                  <c:v>-5.185387899212401</c:v>
                </c:pt>
                <c:pt idx="6091">
                  <c:v>-3.9550137173437179</c:v>
                </c:pt>
                <c:pt idx="6092">
                  <c:v>-5.0746940439239552</c:v>
                </c:pt>
                <c:pt idx="6093">
                  <c:v>-5.1943792636802755</c:v>
                </c:pt>
                <c:pt idx="6094">
                  <c:v>-6.4509409180382136</c:v>
                </c:pt>
                <c:pt idx="6095">
                  <c:v>-5.686623341764971</c:v>
                </c:pt>
                <c:pt idx="6096">
                  <c:v>-5.1606591698910051</c:v>
                </c:pt>
                <c:pt idx="6097">
                  <c:v>-4.5205885217174</c:v>
                </c:pt>
                <c:pt idx="6098">
                  <c:v>-6.8856741574691114</c:v>
                </c:pt>
                <c:pt idx="6099">
                  <c:v>-3.6300823319888877</c:v>
                </c:pt>
                <c:pt idx="6100">
                  <c:v>-3.0416674980433527</c:v>
                </c:pt>
                <c:pt idx="6101">
                  <c:v>-3.7806473428927347</c:v>
                </c:pt>
                <c:pt idx="6102">
                  <c:v>-4.4022816536644314</c:v>
                </c:pt>
                <c:pt idx="6103">
                  <c:v>-3.9249023187512648</c:v>
                </c:pt>
                <c:pt idx="6104">
                  <c:v>-3.67693756252811</c:v>
                </c:pt>
                <c:pt idx="6105">
                  <c:v>-3.7942505270502807</c:v>
                </c:pt>
                <c:pt idx="6106">
                  <c:v>-3.2000788876266597</c:v>
                </c:pt>
                <c:pt idx="6107">
                  <c:v>-5.0324229785082935</c:v>
                </c:pt>
                <c:pt idx="6108">
                  <c:v>-5.0895356527262265</c:v>
                </c:pt>
                <c:pt idx="6109">
                  <c:v>-6.085423695620193</c:v>
                </c:pt>
                <c:pt idx="6110">
                  <c:v>-3.5900221295396477</c:v>
                </c:pt>
                <c:pt idx="6111">
                  <c:v>-5.8110552643702249</c:v>
                </c:pt>
                <c:pt idx="6112">
                  <c:v>-6.1939593865281495</c:v>
                </c:pt>
                <c:pt idx="6113">
                  <c:v>-4.2350114133678289</c:v>
                </c:pt>
                <c:pt idx="6114">
                  <c:v>-5.922172804686852</c:v>
                </c:pt>
                <c:pt idx="6115">
                  <c:v>-5.3504250622791005</c:v>
                </c:pt>
                <c:pt idx="6116">
                  <c:v>-6.4672729260173583</c:v>
                </c:pt>
                <c:pt idx="6117">
                  <c:v>-8.1568695945134095</c:v>
                </c:pt>
                <c:pt idx="6118">
                  <c:v>-6.2077536421929835</c:v>
                </c:pt>
                <c:pt idx="6119">
                  <c:v>-5.8917097397788893</c:v>
                </c:pt>
                <c:pt idx="6120">
                  <c:v>-5.4689054475666126</c:v>
                </c:pt>
                <c:pt idx="6121">
                  <c:v>-5.1401765292612254</c:v>
                </c:pt>
                <c:pt idx="6122">
                  <c:v>-4.1977939397675073</c:v>
                </c:pt>
                <c:pt idx="6123">
                  <c:v>-4.1227645033532099</c:v>
                </c:pt>
                <c:pt idx="6124">
                  <c:v>-5.3748212273567333</c:v>
                </c:pt>
                <c:pt idx="6125">
                  <c:v>-4.8179194249732973</c:v>
                </c:pt>
                <c:pt idx="6126">
                  <c:v>-2.3579941954885726</c:v>
                </c:pt>
                <c:pt idx="6127">
                  <c:v>-3.3526473446963792</c:v>
                </c:pt>
                <c:pt idx="6128">
                  <c:v>-4.1677522106547258</c:v>
                </c:pt>
                <c:pt idx="6129">
                  <c:v>-5.1012544418872494</c:v>
                </c:pt>
                <c:pt idx="6130">
                  <c:v>-5.7177305794721178</c:v>
                </c:pt>
                <c:pt idx="6131">
                  <c:v>-5.0215369047591594</c:v>
                </c:pt>
                <c:pt idx="6132">
                  <c:v>-4.03519199531911</c:v>
                </c:pt>
                <c:pt idx="6133">
                  <c:v>-4.3995722864056006</c:v>
                </c:pt>
                <c:pt idx="6134">
                  <c:v>-6.1097291237529134</c:v>
                </c:pt>
                <c:pt idx="6135">
                  <c:v>-5.018644479941031</c:v>
                </c:pt>
                <c:pt idx="6136">
                  <c:v>-3.6147981924223132</c:v>
                </c:pt>
                <c:pt idx="6137">
                  <c:v>-3.6720076868277829</c:v>
                </c:pt>
                <c:pt idx="6138">
                  <c:v>-5.9449294641281085</c:v>
                </c:pt>
                <c:pt idx="6139">
                  <c:v>-3.8676833565878042</c:v>
                </c:pt>
                <c:pt idx="6140">
                  <c:v>-3.447969928765815</c:v>
                </c:pt>
                <c:pt idx="6141">
                  <c:v>-3.6264456778262684</c:v>
                </c:pt>
                <c:pt idx="6142">
                  <c:v>-3.0384736269652421</c:v>
                </c:pt>
                <c:pt idx="6143">
                  <c:v>-4.0343290175023867</c:v>
                </c:pt>
                <c:pt idx="6144">
                  <c:v>-2.2095039557543714</c:v>
                </c:pt>
                <c:pt idx="6145">
                  <c:v>-2.3780735802283743</c:v>
                </c:pt>
                <c:pt idx="6146">
                  <c:v>-3.7319682670877228</c:v>
                </c:pt>
                <c:pt idx="6147">
                  <c:v>-1.905925779716199</c:v>
                </c:pt>
                <c:pt idx="6148">
                  <c:v>-2.9017611261097045</c:v>
                </c:pt>
                <c:pt idx="6149">
                  <c:v>-3.5126584463605468</c:v>
                </c:pt>
                <c:pt idx="6150">
                  <c:v>-3.3662678658738514</c:v>
                </c:pt>
                <c:pt idx="6151">
                  <c:v>-2.6622750041342442</c:v>
                </c:pt>
                <c:pt idx="6152">
                  <c:v>-3.6210711701723994</c:v>
                </c:pt>
                <c:pt idx="6153">
                  <c:v>-3.7676435501334709</c:v>
                </c:pt>
                <c:pt idx="6154">
                  <c:v>-4.521546888928242</c:v>
                </c:pt>
                <c:pt idx="6155">
                  <c:v>-3.8821520489327668</c:v>
                </c:pt>
                <c:pt idx="6156">
                  <c:v>-2.6120596679293158</c:v>
                </c:pt>
                <c:pt idx="6157">
                  <c:v>-4.4246814767093383</c:v>
                </c:pt>
                <c:pt idx="6158">
                  <c:v>-2.2201683066859914</c:v>
                </c:pt>
                <c:pt idx="6159">
                  <c:v>-3.2902485182121382</c:v>
                </c:pt>
                <c:pt idx="6160">
                  <c:v>-3.5506473790137534</c:v>
                </c:pt>
                <c:pt idx="6161">
                  <c:v>-5.2424343003885951</c:v>
                </c:pt>
                <c:pt idx="6162">
                  <c:v>-4.0323222278275352</c:v>
                </c:pt>
                <c:pt idx="6163">
                  <c:v>-3.5995397068290913</c:v>
                </c:pt>
                <c:pt idx="6164">
                  <c:v>-3.8658592703905015</c:v>
                </c:pt>
                <c:pt idx="6165">
                  <c:v>-2.73903053525828</c:v>
                </c:pt>
                <c:pt idx="6166">
                  <c:v>-2.0664424360929843</c:v>
                </c:pt>
                <c:pt idx="6167">
                  <c:v>-3.2819620661985027</c:v>
                </c:pt>
                <c:pt idx="6168">
                  <c:v>-2.6366063961113468</c:v>
                </c:pt>
                <c:pt idx="6169">
                  <c:v>-3.2736542638758692</c:v>
                </c:pt>
                <c:pt idx="6170">
                  <c:v>-0.75114699219921022</c:v>
                </c:pt>
                <c:pt idx="6171">
                  <c:v>-2.3629329014220275</c:v>
                </c:pt>
                <c:pt idx="6172">
                  <c:v>-2.9891274062392768</c:v>
                </c:pt>
                <c:pt idx="6173">
                  <c:v>-2.663903536127691</c:v>
                </c:pt>
                <c:pt idx="6174">
                  <c:v>-3.2886615831775998</c:v>
                </c:pt>
                <c:pt idx="6175">
                  <c:v>-3.3461247142531647</c:v>
                </c:pt>
                <c:pt idx="6176">
                  <c:v>-3.7747671605084179</c:v>
                </c:pt>
                <c:pt idx="6177">
                  <c:v>-3.3377196692144935</c:v>
                </c:pt>
                <c:pt idx="6178">
                  <c:v>-3.3335169088159091</c:v>
                </c:pt>
                <c:pt idx="6179">
                  <c:v>-1.3293139897332367</c:v>
                </c:pt>
                <c:pt idx="6180">
                  <c:v>-1.9555442130604206</c:v>
                </c:pt>
                <c:pt idx="6181">
                  <c:v>-1.5058678033547039</c:v>
                </c:pt>
                <c:pt idx="6182">
                  <c:v>-2.7635953303979477</c:v>
                </c:pt>
                <c:pt idx="6183">
                  <c:v>-3.7249238672411593</c:v>
                </c:pt>
                <c:pt idx="6184">
                  <c:v>-2.9618643878629882</c:v>
                </c:pt>
                <c:pt idx="6185">
                  <c:v>-2.8350198424996051</c:v>
                </c:pt>
                <c:pt idx="6186">
                  <c:v>-1.8308346825951958</c:v>
                </c:pt>
                <c:pt idx="6187">
                  <c:v>-0.55813472886984528</c:v>
                </c:pt>
                <c:pt idx="6188">
                  <c:v>-2.2914805763002732</c:v>
                </c:pt>
                <c:pt idx="6189">
                  <c:v>-3.1544488296076452</c:v>
                </c:pt>
                <c:pt idx="6190">
                  <c:v>-3.5863230748491333</c:v>
                </c:pt>
                <c:pt idx="6191">
                  <c:v>-2.4637396913822158</c:v>
                </c:pt>
                <c:pt idx="6192">
                  <c:v>-2.2026204303574559</c:v>
                </c:pt>
                <c:pt idx="6193">
                  <c:v>-1.8628354742850206</c:v>
                </c:pt>
                <c:pt idx="6194">
                  <c:v>-3.1622997975946419</c:v>
                </c:pt>
                <c:pt idx="6195">
                  <c:v>-3.2808630219333281</c:v>
                </c:pt>
                <c:pt idx="6196">
                  <c:v>-3.2766656645253533</c:v>
                </c:pt>
                <c:pt idx="6197">
                  <c:v>-3.2724681497793426</c:v>
                </c:pt>
                <c:pt idx="6198">
                  <c:v>-2.4342405367069659</c:v>
                </c:pt>
                <c:pt idx="6199">
                  <c:v>-2.4916351270430823</c:v>
                </c:pt>
                <c:pt idx="6200">
                  <c:v>-2.3022505419621666</c:v>
                </c:pt>
                <c:pt idx="6201">
                  <c:v>-3.9295352607796303</c:v>
                </c:pt>
                <c:pt idx="6202">
                  <c:v>-3.9867812678212431</c:v>
                </c:pt>
                <c:pt idx="6203">
                  <c:v>-3.4742098481565336</c:v>
                </c:pt>
                <c:pt idx="6204">
                  <c:v>-2.5315260034021776</c:v>
                </c:pt>
                <c:pt idx="6205">
                  <c:v>-3.1441066008455891</c:v>
                </c:pt>
                <c:pt idx="6206">
                  <c:v>-3.8308274446326323</c:v>
                </c:pt>
                <c:pt idx="6207">
                  <c:v>-2.8265782317312187</c:v>
                </c:pt>
                <c:pt idx="6208">
                  <c:v>-2.0006091835139159</c:v>
                </c:pt>
                <c:pt idx="6209">
                  <c:v>-1.9963431422593203</c:v>
                </c:pt>
                <c:pt idx="6210">
                  <c:v>-3.556633076925209</c:v>
                </c:pt>
                <c:pt idx="6211">
                  <c:v>-3.5019177509002475</c:v>
                </c:pt>
                <c:pt idx="6212">
                  <c:v>-3.4976694829829285</c:v>
                </c:pt>
                <c:pt idx="6213">
                  <c:v>-2.5548950347656501</c:v>
                </c:pt>
                <c:pt idx="6214">
                  <c:v>-3.0005691475817002</c:v>
                </c:pt>
                <c:pt idx="6215">
                  <c:v>-1.1618818749457205</c:v>
                </c:pt>
                <c:pt idx="6216">
                  <c:v>-2.2807416264704443</c:v>
                </c:pt>
                <c:pt idx="6217">
                  <c:v>-2.3996057998383549</c:v>
                </c:pt>
                <c:pt idx="6218">
                  <c:v>-2.9639690133608383</c:v>
                </c:pt>
                <c:pt idx="6219">
                  <c:v>-1.9596963568283172</c:v>
                </c:pt>
                <c:pt idx="6220">
                  <c:v>-1.3867652124554297</c:v>
                </c:pt>
                <c:pt idx="6221">
                  <c:v>-2.1356150950177835</c:v>
                </c:pt>
                <c:pt idx="6222">
                  <c:v>-1.605085063104525</c:v>
                </c:pt>
                <c:pt idx="6223">
                  <c:v>-2.4216659919547965</c:v>
                </c:pt>
                <c:pt idx="6224">
                  <c:v>-1.2668172021476494</c:v>
                </c:pt>
                <c:pt idx="6225">
                  <c:v>-0.81241458202202921</c:v>
                </c:pt>
                <c:pt idx="6226">
                  <c:v>-0.89392898759706441</c:v>
                </c:pt>
                <c:pt idx="6227">
                  <c:v>-0.43778777180068573</c:v>
                </c:pt>
                <c:pt idx="6228">
                  <c:v>-1.8013056580639386</c:v>
                </c:pt>
                <c:pt idx="6229">
                  <c:v>-0.64048071984052513</c:v>
                </c:pt>
                <c:pt idx="6230">
                  <c:v>-1.6362040517860805</c:v>
                </c:pt>
                <c:pt idx="6231">
                  <c:v>-1.3924824821233415</c:v>
                </c:pt>
                <c:pt idx="6232">
                  <c:v>-1.3271767318374259</c:v>
                </c:pt>
                <c:pt idx="6233">
                  <c:v>-1.322901620707853</c:v>
                </c:pt>
                <c:pt idx="6234">
                  <c:v>-0.61909578125869302</c:v>
                </c:pt>
                <c:pt idx="6235">
                  <c:v>-2.1370949715874303</c:v>
                </c:pt>
                <c:pt idx="6236">
                  <c:v>-1.2950225976110232</c:v>
                </c:pt>
                <c:pt idx="6237">
                  <c:v>-1.2299898497376489</c:v>
                </c:pt>
                <c:pt idx="6238">
                  <c:v>-1.0023825469561416</c:v>
                </c:pt>
                <c:pt idx="6239">
                  <c:v>-2.282231750331448</c:v>
                </c:pt>
                <c:pt idx="6240">
                  <c:v>-0.99383443365513813</c:v>
                </c:pt>
                <c:pt idx="6241">
                  <c:v>-1.4107027019472298</c:v>
                </c:pt>
                <c:pt idx="6242">
                  <c:v>-3.0462085313638454</c:v>
                </c:pt>
                <c:pt idx="6243">
                  <c:v>-2.0914972752052563</c:v>
                </c:pt>
                <c:pt idx="6244">
                  <c:v>-1.6255065243258287</c:v>
                </c:pt>
                <c:pt idx="6245">
                  <c:v>-1.4599059318497893</c:v>
                </c:pt>
                <c:pt idx="6246">
                  <c:v>-2.3337238930607782</c:v>
                </c:pt>
                <c:pt idx="6247">
                  <c:v>-2.3294310602086625</c:v>
                </c:pt>
                <c:pt idx="6248">
                  <c:v>-2.1699622780270147</c:v>
                </c:pt>
                <c:pt idx="6249">
                  <c:v>-2.8644672445816468</c:v>
                </c:pt>
                <c:pt idx="6250">
                  <c:v>-1.860160143955909</c:v>
                </c:pt>
                <c:pt idx="6251">
                  <c:v>-1.2792245062219081</c:v>
                </c:pt>
                <c:pt idx="6252">
                  <c:v>-2.1922641435012338</c:v>
                </c:pt>
                <c:pt idx="6253">
                  <c:v>-1.4864414440735345</c:v>
                </c:pt>
                <c:pt idx="6254">
                  <c:v>-2.1228134244665853</c:v>
                </c:pt>
                <c:pt idx="6255">
                  <c:v>-0.56460244320351194</c:v>
                </c:pt>
                <c:pt idx="6256">
                  <c:v>-1.7830730691712233</c:v>
                </c:pt>
                <c:pt idx="6257">
                  <c:v>-1.4717627572454148</c:v>
                </c:pt>
                <c:pt idx="6258">
                  <c:v>-1.4674261800973909</c:v>
                </c:pt>
                <c:pt idx="6259">
                  <c:v>-1.3856918151250284</c:v>
                </c:pt>
                <c:pt idx="6260">
                  <c:v>-1.9498877606383758</c:v>
                </c:pt>
                <c:pt idx="6261">
                  <c:v>-1.2540480581201336</c:v>
                </c:pt>
                <c:pt idx="6262">
                  <c:v>-1.8798046482697828</c:v>
                </c:pt>
                <c:pt idx="6263">
                  <c:v>-3.0788776769841206</c:v>
                </c:pt>
                <c:pt idx="6264">
                  <c:v>-0.80973658649145364</c:v>
                </c:pt>
                <c:pt idx="6265">
                  <c:v>-2.2366490368522136</c:v>
                </c:pt>
                <c:pt idx="6266">
                  <c:v>-2.3552033624646356</c:v>
                </c:pt>
                <c:pt idx="6267">
                  <c:v>-2.2801307123791048</c:v>
                </c:pt>
                <c:pt idx="6268">
                  <c:v>-1.650421328993616</c:v>
                </c:pt>
                <c:pt idx="6269">
                  <c:v>-2.5843688066734103</c:v>
                </c:pt>
                <c:pt idx="6270">
                  <c:v>-3.2670077344509991</c:v>
                </c:pt>
                <c:pt idx="6271">
                  <c:v>-2.5139522625231621</c:v>
                </c:pt>
                <c:pt idx="6272">
                  <c:v>-2.386267071175098</c:v>
                </c:pt>
                <c:pt idx="6273">
                  <c:v>-1.7577398655166689</c:v>
                </c:pt>
                <c:pt idx="6274">
                  <c:v>-1.8150863491264317</c:v>
                </c:pt>
                <c:pt idx="6275">
                  <c:v>-2.5669733678769262</c:v>
                </c:pt>
                <c:pt idx="6276">
                  <c:v>-4.1551037053450273</c:v>
                </c:pt>
                <c:pt idx="6277">
                  <c:v>-2.3823941649925473</c:v>
                </c:pt>
                <c:pt idx="6278">
                  <c:v>-1.7613998378992619</c:v>
                </c:pt>
                <c:pt idx="6279">
                  <c:v>-2.9297819170633375</c:v>
                </c:pt>
                <c:pt idx="6280">
                  <c:v>-2.4745847998319732</c:v>
                </c:pt>
                <c:pt idx="6281">
                  <c:v>-1.4788272844125459</c:v>
                </c:pt>
                <c:pt idx="6282">
                  <c:v>-2.6817580480546894</c:v>
                </c:pt>
                <c:pt idx="6283">
                  <c:v>-3.2940452429920697</c:v>
                </c:pt>
                <c:pt idx="6284">
                  <c:v>-2.6109310172560072</c:v>
                </c:pt>
                <c:pt idx="6285">
                  <c:v>-2.7305942568173123</c:v>
                </c:pt>
                <c:pt idx="6286">
                  <c:v>-2.9609480466469904</c:v>
                </c:pt>
                <c:pt idx="6287">
                  <c:v>-2.0445595956753095</c:v>
                </c:pt>
                <c:pt idx="6288">
                  <c:v>-2.6553669880040616</c:v>
                </c:pt>
                <c:pt idx="6289">
                  <c:v>-3.5889516230763547</c:v>
                </c:pt>
                <c:pt idx="6290">
                  <c:v>-3.6465685946441226</c:v>
                </c:pt>
                <c:pt idx="6291">
                  <c:v>-3.2588874373386716</c:v>
                </c:pt>
                <c:pt idx="6292">
                  <c:v>-3.1925507963715063</c:v>
                </c:pt>
                <c:pt idx="6293">
                  <c:v>-3.1262230173524586</c:v>
                </c:pt>
                <c:pt idx="6294">
                  <c:v>-3.1837650752622721</c:v>
                </c:pt>
                <c:pt idx="6295">
                  <c:v>-3.6245696053856591</c:v>
                </c:pt>
                <c:pt idx="6296">
                  <c:v>-3.6201692920822097</c:v>
                </c:pt>
                <c:pt idx="6297">
                  <c:v>-4.2325118932521946</c:v>
                </c:pt>
                <c:pt idx="6298">
                  <c:v>-2.7845003663824173</c:v>
                </c:pt>
                <c:pt idx="6299">
                  <c:v>-3.0379657371886424</c:v>
                </c:pt>
                <c:pt idx="6300">
                  <c:v>6.5722459683229317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-1.3920936408658235</c:v>
                </c:pt>
                <c:pt idx="6317">
                  <c:v>-0.58190519014169695</c:v>
                </c:pt>
                <c:pt idx="6318">
                  <c:v>-1.2705569049858241</c:v>
                </c:pt>
                <c:pt idx="6319">
                  <c:v>-0.85071811338457337</c:v>
                </c:pt>
                <c:pt idx="6320">
                  <c:v>-2.5242941485148549</c:v>
                </c:pt>
                <c:pt idx="6321">
                  <c:v>-2.0286290970489063</c:v>
                </c:pt>
                <c:pt idx="6322">
                  <c:v>-1.8134729658941069</c:v>
                </c:pt>
                <c:pt idx="6323">
                  <c:v>-2.285413198794231</c:v>
                </c:pt>
                <c:pt idx="6324">
                  <c:v>-1.6265173639740169</c:v>
                </c:pt>
                <c:pt idx="6325">
                  <c:v>-1.2431120459750673</c:v>
                </c:pt>
                <c:pt idx="6326">
                  <c:v>-1.1299317848925057</c:v>
                </c:pt>
                <c:pt idx="6327">
                  <c:v>-0.22193396340207983</c:v>
                </c:pt>
                <c:pt idx="6328">
                  <c:v>-0.53201631225601886</c:v>
                </c:pt>
                <c:pt idx="6329">
                  <c:v>0.23440343084894266</c:v>
                </c:pt>
                <c:pt idx="6330">
                  <c:v>1.0570186343456953</c:v>
                </c:pt>
                <c:pt idx="6331">
                  <c:v>-1.1498676438841358</c:v>
                </c:pt>
                <c:pt idx="6332">
                  <c:v>-1.5837865308403707</c:v>
                </c:pt>
                <c:pt idx="6333">
                  <c:v>-0.90853328098910424</c:v>
                </c:pt>
                <c:pt idx="6334">
                  <c:v>8.1673496016264835E-2</c:v>
                </c:pt>
                <c:pt idx="6335">
                  <c:v>-0.2964920967042417</c:v>
                </c:pt>
                <c:pt idx="6336">
                  <c:v>-0.45049370410833944</c:v>
                </c:pt>
                <c:pt idx="6337">
                  <c:v>-0.59843383174666087</c:v>
                </c:pt>
                <c:pt idx="6338">
                  <c:v>1.081238709381978</c:v>
                </c:pt>
                <c:pt idx="6339">
                  <c:v>-0.2344991737500095</c:v>
                </c:pt>
                <c:pt idx="6340">
                  <c:v>-0.39574038617502083</c:v>
                </c:pt>
                <c:pt idx="6341">
                  <c:v>0.20423880041198572</c:v>
                </c:pt>
                <c:pt idx="6342">
                  <c:v>0.80856203424718842</c:v>
                </c:pt>
                <c:pt idx="6343">
                  <c:v>-0.13411536941748636</c:v>
                </c:pt>
                <c:pt idx="6344">
                  <c:v>-0.10440293213196128</c:v>
                </c:pt>
                <c:pt idx="6345">
                  <c:v>1.3269626388710094</c:v>
                </c:pt>
                <c:pt idx="6346">
                  <c:v>0.69777337123105099</c:v>
                </c:pt>
                <c:pt idx="6347">
                  <c:v>1.5561310279863392</c:v>
                </c:pt>
                <c:pt idx="6348">
                  <c:v>0.11541540272355633</c:v>
                </c:pt>
                <c:pt idx="6349">
                  <c:v>1.2865193648258355</c:v>
                </c:pt>
                <c:pt idx="6350">
                  <c:v>0.68714189051570429</c:v>
                </c:pt>
                <c:pt idx="6351">
                  <c:v>1.0281822697916141</c:v>
                </c:pt>
                <c:pt idx="6352">
                  <c:v>1.6653090388999772</c:v>
                </c:pt>
                <c:pt idx="6353">
                  <c:v>0.60949771582818357</c:v>
                </c:pt>
                <c:pt idx="6354">
                  <c:v>0.2129537988357697</c:v>
                </c:pt>
                <c:pt idx="6355">
                  <c:v>0.9868095914262085</c:v>
                </c:pt>
                <c:pt idx="6356">
                  <c:v>0.20648664205782552</c:v>
                </c:pt>
                <c:pt idx="6357">
                  <c:v>0.71865606457868125</c:v>
                </c:pt>
                <c:pt idx="6358">
                  <c:v>0.64156594539781509</c:v>
                </c:pt>
                <c:pt idx="6359">
                  <c:v>-0.12785375070779992</c:v>
                </c:pt>
                <c:pt idx="6360">
                  <c:v>2.5086830965547051</c:v>
                </c:pt>
                <c:pt idx="6361">
                  <c:v>0.61726582264782337</c:v>
                </c:pt>
                <c:pt idx="6362">
                  <c:v>0.5529167320300985</c:v>
                </c:pt>
                <c:pt idx="6363">
                  <c:v>0.78810352441996656</c:v>
                </c:pt>
                <c:pt idx="6364">
                  <c:v>1.2705327861449405</c:v>
                </c:pt>
                <c:pt idx="6365">
                  <c:v>1.0640880413820923</c:v>
                </c:pt>
                <c:pt idx="6366">
                  <c:v>-0.41827389332411258</c:v>
                </c:pt>
                <c:pt idx="6367">
                  <c:v>1.1082894793280502</c:v>
                </c:pt>
                <c:pt idx="6368">
                  <c:v>0.99173669666015485</c:v>
                </c:pt>
                <c:pt idx="6369">
                  <c:v>0.88354421845451725</c:v>
                </c:pt>
                <c:pt idx="6370">
                  <c:v>-0.9290598327979751</c:v>
                </c:pt>
                <c:pt idx="6371">
                  <c:v>0.51886073479272454</c:v>
                </c:pt>
                <c:pt idx="6372">
                  <c:v>-0.63503889178628015</c:v>
                </c:pt>
                <c:pt idx="6373">
                  <c:v>-0.97466385316965898</c:v>
                </c:pt>
                <c:pt idx="6374">
                  <c:v>-0.16767803861057473</c:v>
                </c:pt>
                <c:pt idx="6375">
                  <c:v>-0.96256447966879932</c:v>
                </c:pt>
                <c:pt idx="6376">
                  <c:v>-1.9894562797444451</c:v>
                </c:pt>
                <c:pt idx="6377">
                  <c:v>-0.54273912879943964</c:v>
                </c:pt>
                <c:pt idx="6378">
                  <c:v>0.71891510678415216</c:v>
                </c:pt>
                <c:pt idx="6379">
                  <c:v>0.99677081751269725</c:v>
                </c:pt>
                <c:pt idx="6380">
                  <c:v>-0.31974286115382711</c:v>
                </c:pt>
                <c:pt idx="6381">
                  <c:v>-0.54010840446244401</c:v>
                </c:pt>
                <c:pt idx="6382">
                  <c:v>-0.98809926209469268</c:v>
                </c:pt>
                <c:pt idx="6383">
                  <c:v>-0.80069084761998965</c:v>
                </c:pt>
                <c:pt idx="6384">
                  <c:v>0.96977914877243165</c:v>
                </c:pt>
                <c:pt idx="6385">
                  <c:v>0.60561808697730157</c:v>
                </c:pt>
                <c:pt idx="6386">
                  <c:v>-0.11890185702122835</c:v>
                </c:pt>
                <c:pt idx="6387">
                  <c:v>-0.29622032229144679</c:v>
                </c:pt>
                <c:pt idx="6388">
                  <c:v>-0.59357857841223449</c:v>
                </c:pt>
                <c:pt idx="6389">
                  <c:v>-1.2743641999595638</c:v>
                </c:pt>
                <c:pt idx="6390">
                  <c:v>-1.0869598980161754</c:v>
                </c:pt>
                <c:pt idx="6391">
                  <c:v>-0.62535757206569542</c:v>
                </c:pt>
                <c:pt idx="6392">
                  <c:v>-1.2106860811272782</c:v>
                </c:pt>
                <c:pt idx="6393">
                  <c:v>0.68581349963096727</c:v>
                </c:pt>
                <c:pt idx="6394">
                  <c:v>-0.1831243999858998</c:v>
                </c:pt>
                <c:pt idx="6395">
                  <c:v>-0.11743169646797469</c:v>
                </c:pt>
                <c:pt idx="6396">
                  <c:v>0.53914866197283118</c:v>
                </c:pt>
                <c:pt idx="6397">
                  <c:v>0.31535049913691182</c:v>
                </c:pt>
                <c:pt idx="6398">
                  <c:v>8.7912730214156909E-3</c:v>
                </c:pt>
                <c:pt idx="6399">
                  <c:v>-0.28066022336588503</c:v>
                </c:pt>
                <c:pt idx="6400">
                  <c:v>-9.3892737470014254E-2</c:v>
                </c:pt>
                <c:pt idx="6401">
                  <c:v>0.83236457617113047</c:v>
                </c:pt>
                <c:pt idx="6402">
                  <c:v>-0.24774834496474796</c:v>
                </c:pt>
                <c:pt idx="6403">
                  <c:v>0.2055960832249184</c:v>
                </c:pt>
                <c:pt idx="6404">
                  <c:v>-1.81427926712513</c:v>
                </c:pt>
                <c:pt idx="6405">
                  <c:v>-1.3420903474816441</c:v>
                </c:pt>
                <c:pt idx="6406">
                  <c:v>0.95763921332581958</c:v>
                </c:pt>
                <c:pt idx="6407">
                  <c:v>-0.89569310416663939</c:v>
                </c:pt>
                <c:pt idx="6408">
                  <c:v>-0.10522712199508533</c:v>
                </c:pt>
                <c:pt idx="6409">
                  <c:v>5.3737531311526254E-2</c:v>
                </c:pt>
                <c:pt idx="6410">
                  <c:v>0.22261248547147261</c:v>
                </c:pt>
                <c:pt idx="6411">
                  <c:v>1.0345662378367706</c:v>
                </c:pt>
                <c:pt idx="6412">
                  <c:v>0.75993300433947297</c:v>
                </c:pt>
                <c:pt idx="6413">
                  <c:v>-0.13652884479415661</c:v>
                </c:pt>
                <c:pt idx="6414">
                  <c:v>0.19028180542591144</c:v>
                </c:pt>
                <c:pt idx="6415">
                  <c:v>0.50004763875222125</c:v>
                </c:pt>
                <c:pt idx="6416">
                  <c:v>1.1249994563850123</c:v>
                </c:pt>
                <c:pt idx="6417">
                  <c:v>0.12886406136385631</c:v>
                </c:pt>
                <c:pt idx="6418">
                  <c:v>0.85078464207708748</c:v>
                </c:pt>
                <c:pt idx="6419">
                  <c:v>1.0354439571083276</c:v>
                </c:pt>
                <c:pt idx="6420">
                  <c:v>1.3013619137582282</c:v>
                </c:pt>
                <c:pt idx="6421">
                  <c:v>1.3288121186142234</c:v>
                </c:pt>
                <c:pt idx="6422">
                  <c:v>0.95105758243789751</c:v>
                </c:pt>
                <c:pt idx="6423">
                  <c:v>-0.87740285277413932</c:v>
                </c:pt>
                <c:pt idx="6424">
                  <c:v>0.24722926513095445</c:v>
                </c:pt>
                <c:pt idx="6425">
                  <c:v>0.77376644323067012</c:v>
                </c:pt>
                <c:pt idx="6426">
                  <c:v>1.285965085810858</c:v>
                </c:pt>
                <c:pt idx="6427">
                  <c:v>-0.10548777337407955</c:v>
                </c:pt>
                <c:pt idx="6428">
                  <c:v>2.799642139462776</c:v>
                </c:pt>
                <c:pt idx="6429">
                  <c:v>0.30765574068936985</c:v>
                </c:pt>
                <c:pt idx="6430">
                  <c:v>1.6915247967053801</c:v>
                </c:pt>
                <c:pt idx="6431">
                  <c:v>1.7789957236345799E-2</c:v>
                </c:pt>
                <c:pt idx="6432">
                  <c:v>-0.21803898820780887</c:v>
                </c:pt>
                <c:pt idx="6433">
                  <c:v>0.52792796115409146</c:v>
                </c:pt>
                <c:pt idx="6434">
                  <c:v>0.27192429854494549</c:v>
                </c:pt>
                <c:pt idx="6435">
                  <c:v>1.6535209823887271</c:v>
                </c:pt>
                <c:pt idx="6436">
                  <c:v>1.0791725389390194</c:v>
                </c:pt>
                <c:pt idx="6437">
                  <c:v>2.1439961260912241</c:v>
                </c:pt>
                <c:pt idx="6438">
                  <c:v>2.5935332235112583</c:v>
                </c:pt>
                <c:pt idx="6439">
                  <c:v>2.5382540033670011</c:v>
                </c:pt>
                <c:pt idx="6440">
                  <c:v>1.897267587098213</c:v>
                </c:pt>
                <c:pt idx="6441">
                  <c:v>-1.7375903141401068</c:v>
                </c:pt>
                <c:pt idx="6442">
                  <c:v>0.82279713512343733</c:v>
                </c:pt>
                <c:pt idx="6443">
                  <c:v>6.7752990541521285E-2</c:v>
                </c:pt>
                <c:pt idx="6444">
                  <c:v>1.4462919250490813</c:v>
                </c:pt>
                <c:pt idx="6445">
                  <c:v>1.4511750126175684</c:v>
                </c:pt>
                <c:pt idx="6446">
                  <c:v>1.7117997453524367</c:v>
                </c:pt>
                <c:pt idx="6447">
                  <c:v>2.6144936304208386</c:v>
                </c:pt>
                <c:pt idx="6448">
                  <c:v>0.49926108483577991</c:v>
                </c:pt>
                <c:pt idx="6449">
                  <c:v>3.6663809008732642</c:v>
                </c:pt>
                <c:pt idx="6450">
                  <c:v>3.6066858151198176</c:v>
                </c:pt>
                <c:pt idx="6451">
                  <c:v>1.9868357993136669</c:v>
                </c:pt>
                <c:pt idx="6452">
                  <c:v>2.4853629958724923</c:v>
                </c:pt>
                <c:pt idx="6453">
                  <c:v>3.0421195081416954</c:v>
                </c:pt>
                <c:pt idx="6454">
                  <c:v>2.4213628142160815</c:v>
                </c:pt>
                <c:pt idx="6455">
                  <c:v>0.15032308825811924</c:v>
                </c:pt>
                <c:pt idx="6456">
                  <c:v>2.7265687183871705</c:v>
                </c:pt>
                <c:pt idx="6457">
                  <c:v>-0.1306024694140433</c:v>
                </c:pt>
                <c:pt idx="6458">
                  <c:v>2.224719702375296</c:v>
                </c:pt>
                <c:pt idx="6459">
                  <c:v>0.87913387950720789</c:v>
                </c:pt>
                <c:pt idx="6460">
                  <c:v>1.5105426474929118</c:v>
                </c:pt>
                <c:pt idx="6461">
                  <c:v>1.9004516217792116</c:v>
                </c:pt>
                <c:pt idx="6462">
                  <c:v>0.46863542712344497</c:v>
                </c:pt>
                <c:pt idx="6463">
                  <c:v>2.4134978752708776</c:v>
                </c:pt>
                <c:pt idx="6464">
                  <c:v>1.0985625878720384</c:v>
                </c:pt>
                <c:pt idx="6465">
                  <c:v>1.4197392599880914</c:v>
                </c:pt>
                <c:pt idx="6466">
                  <c:v>0.867918427058612</c:v>
                </c:pt>
                <c:pt idx="6467">
                  <c:v>1.2544122149693067</c:v>
                </c:pt>
                <c:pt idx="6468">
                  <c:v>3.2593175448673719</c:v>
                </c:pt>
                <c:pt idx="6469">
                  <c:v>2.8826313556164678</c:v>
                </c:pt>
                <c:pt idx="6470">
                  <c:v>2.9993965027724698</c:v>
                </c:pt>
                <c:pt idx="6471">
                  <c:v>1.9441537729908305</c:v>
                </c:pt>
                <c:pt idx="6472">
                  <c:v>1.3822055952205119</c:v>
                </c:pt>
                <c:pt idx="6473">
                  <c:v>1.4891831435988934</c:v>
                </c:pt>
                <c:pt idx="6474">
                  <c:v>1.4691875622575026</c:v>
                </c:pt>
                <c:pt idx="6475">
                  <c:v>1.502901164362811</c:v>
                </c:pt>
                <c:pt idx="6476">
                  <c:v>1.8116044576063359</c:v>
                </c:pt>
                <c:pt idx="6477">
                  <c:v>1.2680178494538268</c:v>
                </c:pt>
                <c:pt idx="6478">
                  <c:v>1.9137098541314117</c:v>
                </c:pt>
                <c:pt idx="6479">
                  <c:v>1.9630880242029889</c:v>
                </c:pt>
                <c:pt idx="6480">
                  <c:v>0.98049357463332854</c:v>
                </c:pt>
                <c:pt idx="6481">
                  <c:v>1.2687332079558473</c:v>
                </c:pt>
                <c:pt idx="6482">
                  <c:v>0.3787707128085458</c:v>
                </c:pt>
                <c:pt idx="6483">
                  <c:v>0.98289530613601528</c:v>
                </c:pt>
                <c:pt idx="6484">
                  <c:v>1.9085546579271977</c:v>
                </c:pt>
                <c:pt idx="6485">
                  <c:v>1.5300328136236203</c:v>
                </c:pt>
                <c:pt idx="6486">
                  <c:v>0.39858862982964638</c:v>
                </c:pt>
                <c:pt idx="6487">
                  <c:v>1.584496227859745</c:v>
                </c:pt>
                <c:pt idx="6488">
                  <c:v>0.64975655300986546</c:v>
                </c:pt>
                <c:pt idx="6489">
                  <c:v>0.57205838186746405</c:v>
                </c:pt>
                <c:pt idx="6490">
                  <c:v>-0.2197408285264828</c:v>
                </c:pt>
                <c:pt idx="6491">
                  <c:v>0.66458812103792297</c:v>
                </c:pt>
                <c:pt idx="6492">
                  <c:v>2.3290776804933557</c:v>
                </c:pt>
                <c:pt idx="6493">
                  <c:v>1.2737003711290527</c:v>
                </c:pt>
                <c:pt idx="6494">
                  <c:v>1.8159538228792371</c:v>
                </c:pt>
                <c:pt idx="6495">
                  <c:v>1.010809294955834</c:v>
                </c:pt>
                <c:pt idx="6496">
                  <c:v>-0.63229097035946324</c:v>
                </c:pt>
                <c:pt idx="6497">
                  <c:v>1.3119138036763616</c:v>
                </c:pt>
                <c:pt idx="6498">
                  <c:v>1.8781189975707093</c:v>
                </c:pt>
                <c:pt idx="6499">
                  <c:v>1.6580128419936955</c:v>
                </c:pt>
                <c:pt idx="6500">
                  <c:v>1.3803167065389061</c:v>
                </c:pt>
                <c:pt idx="6501">
                  <c:v>2.4927583113112632</c:v>
                </c:pt>
                <c:pt idx="6502">
                  <c:v>1.0454525430686772</c:v>
                </c:pt>
                <c:pt idx="6503">
                  <c:v>0.99356321052709973</c:v>
                </c:pt>
                <c:pt idx="6504">
                  <c:v>1.6487066371637411</c:v>
                </c:pt>
                <c:pt idx="6505">
                  <c:v>2.7139910949445039</c:v>
                </c:pt>
                <c:pt idx="6506">
                  <c:v>1.8396109551440532</c:v>
                </c:pt>
                <c:pt idx="6507">
                  <c:v>0.78405306960212329</c:v>
                </c:pt>
                <c:pt idx="6508">
                  <c:v>2.6615313463598795</c:v>
                </c:pt>
                <c:pt idx="6509">
                  <c:v>0.55249481147620827</c:v>
                </c:pt>
                <c:pt idx="6510">
                  <c:v>2.8592258202243102</c:v>
                </c:pt>
                <c:pt idx="6511">
                  <c:v>2.5630656017619913</c:v>
                </c:pt>
                <c:pt idx="6512">
                  <c:v>1.6283788280506997</c:v>
                </c:pt>
                <c:pt idx="6513">
                  <c:v>-0.53459391825617786</c:v>
                </c:pt>
                <c:pt idx="6514">
                  <c:v>2.8291304023305202</c:v>
                </c:pt>
                <c:pt idx="6515">
                  <c:v>3.2263659079480931</c:v>
                </c:pt>
                <c:pt idx="6516">
                  <c:v>3.2958231019238156</c:v>
                </c:pt>
                <c:pt idx="6517">
                  <c:v>3.7664366000071823</c:v>
                </c:pt>
                <c:pt idx="6518">
                  <c:v>3.1246806530953108</c:v>
                </c:pt>
                <c:pt idx="6519">
                  <c:v>4.5952784468991013</c:v>
                </c:pt>
                <c:pt idx="6520">
                  <c:v>2.5466440075615537</c:v>
                </c:pt>
                <c:pt idx="6521">
                  <c:v>2.4249763546167742</c:v>
                </c:pt>
                <c:pt idx="6522">
                  <c:v>2.0749716471109423</c:v>
                </c:pt>
                <c:pt idx="6523">
                  <c:v>3.2004051144558616</c:v>
                </c:pt>
                <c:pt idx="6524">
                  <c:v>2.7411313068460004</c:v>
                </c:pt>
                <c:pt idx="6525">
                  <c:v>2.4922098754868784</c:v>
                </c:pt>
                <c:pt idx="6526">
                  <c:v>3.6305076617964005</c:v>
                </c:pt>
                <c:pt idx="6527">
                  <c:v>0.63545416339366056</c:v>
                </c:pt>
                <c:pt idx="6528">
                  <c:v>3.1745373514650055</c:v>
                </c:pt>
                <c:pt idx="6529">
                  <c:v>3.2397438424141001</c:v>
                </c:pt>
                <c:pt idx="6530">
                  <c:v>2.3081261552797514</c:v>
                </c:pt>
                <c:pt idx="6531">
                  <c:v>2.7820622622448354</c:v>
                </c:pt>
                <c:pt idx="6532">
                  <c:v>1.6664314205099799</c:v>
                </c:pt>
                <c:pt idx="6533">
                  <c:v>2.7250133108755108</c:v>
                </c:pt>
                <c:pt idx="6534">
                  <c:v>1.669664179492429</c:v>
                </c:pt>
                <c:pt idx="6535">
                  <c:v>2.1825320096677387</c:v>
                </c:pt>
                <c:pt idx="6536">
                  <c:v>1.8879868819049079</c:v>
                </c:pt>
                <c:pt idx="6537">
                  <c:v>2.2901562705783363</c:v>
                </c:pt>
                <c:pt idx="6538">
                  <c:v>1.8113662902724172</c:v>
                </c:pt>
                <c:pt idx="6539">
                  <c:v>2.2627105363826558</c:v>
                </c:pt>
                <c:pt idx="6540">
                  <c:v>2.6062082051485049</c:v>
                </c:pt>
                <c:pt idx="6541">
                  <c:v>1.9875837527542899</c:v>
                </c:pt>
                <c:pt idx="6542">
                  <c:v>3.156982611566491</c:v>
                </c:pt>
                <c:pt idx="6543">
                  <c:v>1.5202473777817431</c:v>
                </c:pt>
                <c:pt idx="6544">
                  <c:v>2.0025090521503444</c:v>
                </c:pt>
                <c:pt idx="6545">
                  <c:v>1.5301987747707244</c:v>
                </c:pt>
                <c:pt idx="6546">
                  <c:v>2.4748853881328614</c:v>
                </c:pt>
                <c:pt idx="6547">
                  <c:v>1.4195781361713671</c:v>
                </c:pt>
                <c:pt idx="6548">
                  <c:v>1.7913569633392399</c:v>
                </c:pt>
                <c:pt idx="6549">
                  <c:v>1.856594143086113</c:v>
                </c:pt>
                <c:pt idx="6550">
                  <c:v>2.0930710988177452</c:v>
                </c:pt>
                <c:pt idx="6551">
                  <c:v>2.2185355787660228</c:v>
                </c:pt>
                <c:pt idx="6552">
                  <c:v>2.0972599557608191</c:v>
                </c:pt>
                <c:pt idx="6553">
                  <c:v>0.16241932146385807</c:v>
                </c:pt>
                <c:pt idx="6554">
                  <c:v>1.354194332508996</c:v>
                </c:pt>
                <c:pt idx="6555">
                  <c:v>0.65840761888102861</c:v>
                </c:pt>
                <c:pt idx="6556">
                  <c:v>1.7186794166182153</c:v>
                </c:pt>
                <c:pt idx="6557">
                  <c:v>1.0679503970977748</c:v>
                </c:pt>
                <c:pt idx="6558">
                  <c:v>1.2981943306231187</c:v>
                </c:pt>
                <c:pt idx="6559">
                  <c:v>1.1622172701308955</c:v>
                </c:pt>
                <c:pt idx="6560">
                  <c:v>0.38294940936975763</c:v>
                </c:pt>
                <c:pt idx="6561">
                  <c:v>1.2299895737469342</c:v>
                </c:pt>
                <c:pt idx="6562">
                  <c:v>1.6659425563047989</c:v>
                </c:pt>
                <c:pt idx="6563">
                  <c:v>-3.5817792751913657E-2</c:v>
                </c:pt>
                <c:pt idx="6564">
                  <c:v>1.2549620663239693</c:v>
                </c:pt>
                <c:pt idx="6565">
                  <c:v>0.97423202162281086</c:v>
                </c:pt>
                <c:pt idx="6566">
                  <c:v>-0.21021760015628388</c:v>
                </c:pt>
                <c:pt idx="6567">
                  <c:v>1.3301975224667331</c:v>
                </c:pt>
                <c:pt idx="6568">
                  <c:v>0.60411055255281099</c:v>
                </c:pt>
                <c:pt idx="6569">
                  <c:v>0.40038858532261656</c:v>
                </c:pt>
                <c:pt idx="6570">
                  <c:v>0.28516490388574312</c:v>
                </c:pt>
                <c:pt idx="6571">
                  <c:v>0.21785561895194405</c:v>
                </c:pt>
                <c:pt idx="6572">
                  <c:v>0.86452611628374143</c:v>
                </c:pt>
                <c:pt idx="6573">
                  <c:v>5.2985525817348389E-3</c:v>
                </c:pt>
                <c:pt idx="6574">
                  <c:v>0.5144771699069679</c:v>
                </c:pt>
                <c:pt idx="6575">
                  <c:v>0.71860862235644163</c:v>
                </c:pt>
                <c:pt idx="6576">
                  <c:v>1.1849008126355329</c:v>
                </c:pt>
                <c:pt idx="6577">
                  <c:v>-0.89234220963044208</c:v>
                </c:pt>
                <c:pt idx="6578">
                  <c:v>0.79370698198999889</c:v>
                </c:pt>
                <c:pt idx="6579">
                  <c:v>-0.55988745678769192</c:v>
                </c:pt>
                <c:pt idx="6580">
                  <c:v>1.7705078484896148</c:v>
                </c:pt>
                <c:pt idx="6581">
                  <c:v>1.4646407195305073</c:v>
                </c:pt>
                <c:pt idx="6582">
                  <c:v>0.2992729762372619</c:v>
                </c:pt>
                <c:pt idx="6583">
                  <c:v>0.65706437373592053</c:v>
                </c:pt>
                <c:pt idx="6584">
                  <c:v>-0.22501016436854115</c:v>
                </c:pt>
                <c:pt idx="6585">
                  <c:v>1.2274515773560779</c:v>
                </c:pt>
                <c:pt idx="6586">
                  <c:v>-0.52679856948088855</c:v>
                </c:pt>
                <c:pt idx="6587">
                  <c:v>0.29770038396691234</c:v>
                </c:pt>
                <c:pt idx="6588">
                  <c:v>-0.29824893656768836</c:v>
                </c:pt>
                <c:pt idx="6589">
                  <c:v>0.19504222439718433</c:v>
                </c:pt>
                <c:pt idx="6590">
                  <c:v>0.85442348863034567</c:v>
                </c:pt>
                <c:pt idx="6591">
                  <c:v>-0.26091355381959147</c:v>
                </c:pt>
                <c:pt idx="6592">
                  <c:v>-0.1810945781708142</c:v>
                </c:pt>
                <c:pt idx="6593">
                  <c:v>-0.17605549249947217</c:v>
                </c:pt>
                <c:pt idx="6594">
                  <c:v>-0.16286762996969628</c:v>
                </c:pt>
                <c:pt idx="6595">
                  <c:v>-0.65617211551216315</c:v>
                </c:pt>
                <c:pt idx="6596">
                  <c:v>-1.1510891363122937</c:v>
                </c:pt>
                <c:pt idx="6597">
                  <c:v>-1.9703873630423914</c:v>
                </c:pt>
                <c:pt idx="6598">
                  <c:v>-1.280139258188683</c:v>
                </c:pt>
                <c:pt idx="6599">
                  <c:v>-0.15644059410897171</c:v>
                </c:pt>
                <c:pt idx="6600">
                  <c:v>5.5392896759303767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2.2354671907769443</c:v>
                </c:pt>
                <c:pt idx="6617">
                  <c:v>2.9369516228725843</c:v>
                </c:pt>
                <c:pt idx="6618">
                  <c:v>4.4159666656851186</c:v>
                </c:pt>
                <c:pt idx="6619">
                  <c:v>2.9935634222420049</c:v>
                </c:pt>
                <c:pt idx="6620">
                  <c:v>1.8025626254138842</c:v>
                </c:pt>
                <c:pt idx="6621">
                  <c:v>1.7592602931290457</c:v>
                </c:pt>
                <c:pt idx="6622">
                  <c:v>3.6308353275098852</c:v>
                </c:pt>
                <c:pt idx="6623">
                  <c:v>2.2661679208958958</c:v>
                </c:pt>
                <c:pt idx="6624">
                  <c:v>3.2424629033630481</c:v>
                </c:pt>
                <c:pt idx="6625">
                  <c:v>2.5295660326319194</c:v>
                </c:pt>
                <c:pt idx="6626">
                  <c:v>3.1174739795960704</c:v>
                </c:pt>
                <c:pt idx="6627">
                  <c:v>1.3380952543993772</c:v>
                </c:pt>
                <c:pt idx="6628">
                  <c:v>0.70255333981185686</c:v>
                </c:pt>
                <c:pt idx="6629">
                  <c:v>0.67900723306411237</c:v>
                </c:pt>
                <c:pt idx="6630">
                  <c:v>1.0148064884770065</c:v>
                </c:pt>
                <c:pt idx="6631">
                  <c:v>-3.2622065487885266E-2</c:v>
                </c:pt>
                <c:pt idx="6632">
                  <c:v>1.3823390965071667</c:v>
                </c:pt>
                <c:pt idx="6633">
                  <c:v>1.4794388270483978</c:v>
                </c:pt>
                <c:pt idx="6634">
                  <c:v>1.6177369298511621</c:v>
                </c:pt>
                <c:pt idx="6635">
                  <c:v>1.6308901385973513</c:v>
                </c:pt>
                <c:pt idx="6636">
                  <c:v>0.10330487269402511</c:v>
                </c:pt>
                <c:pt idx="6637">
                  <c:v>-1.0452640861603868</c:v>
                </c:pt>
                <c:pt idx="6638">
                  <c:v>-1.6844953214495035</c:v>
                </c:pt>
                <c:pt idx="6639">
                  <c:v>-1.5681331327114094</c:v>
                </c:pt>
                <c:pt idx="6640">
                  <c:v>-2.413772318480369</c:v>
                </c:pt>
                <c:pt idx="6641">
                  <c:v>-2.0159087674901457</c:v>
                </c:pt>
                <c:pt idx="6642">
                  <c:v>-1.5847047287479654</c:v>
                </c:pt>
                <c:pt idx="6643">
                  <c:v>-1.370488344057776</c:v>
                </c:pt>
                <c:pt idx="6644">
                  <c:v>-0.86854370351557009</c:v>
                </c:pt>
                <c:pt idx="6645">
                  <c:v>-2.0035061060734733</c:v>
                </c:pt>
                <c:pt idx="6646">
                  <c:v>-3.1915337514110433</c:v>
                </c:pt>
                <c:pt idx="6647">
                  <c:v>-1.0061892281528344</c:v>
                </c:pt>
                <c:pt idx="6648">
                  <c:v>-1.5204913827201381</c:v>
                </c:pt>
                <c:pt idx="6649">
                  <c:v>-1.9467959863159194</c:v>
                </c:pt>
                <c:pt idx="6650">
                  <c:v>-0.74800786762989446</c:v>
                </c:pt>
                <c:pt idx="6651">
                  <c:v>-1.069878611340755</c:v>
                </c:pt>
                <c:pt idx="6652">
                  <c:v>-1.6929934573399805</c:v>
                </c:pt>
                <c:pt idx="6653">
                  <c:v>-1.9814547075693554</c:v>
                </c:pt>
                <c:pt idx="6654">
                  <c:v>-1.7907550301806623</c:v>
                </c:pt>
                <c:pt idx="6655">
                  <c:v>-2.0734793575347794</c:v>
                </c:pt>
                <c:pt idx="6656">
                  <c:v>-0.46306828862998373</c:v>
                </c:pt>
                <c:pt idx="6657">
                  <c:v>-1.8801960510354547</c:v>
                </c:pt>
                <c:pt idx="6658">
                  <c:v>-2.3814564790673103</c:v>
                </c:pt>
                <c:pt idx="6659">
                  <c:v>-2.2912538218943155</c:v>
                </c:pt>
                <c:pt idx="6660">
                  <c:v>-2.1043783309905848</c:v>
                </c:pt>
                <c:pt idx="6661">
                  <c:v>-1.5965169876453729</c:v>
                </c:pt>
                <c:pt idx="6662">
                  <c:v>-1.4127065754773867</c:v>
                </c:pt>
                <c:pt idx="6663">
                  <c:v>-2.1448631359894534</c:v>
                </c:pt>
                <c:pt idx="6664">
                  <c:v>-2.9946161213451887</c:v>
                </c:pt>
                <c:pt idx="6665">
                  <c:v>-1.4129000913399068</c:v>
                </c:pt>
                <c:pt idx="6666">
                  <c:v>-1.9090299482913906</c:v>
                </c:pt>
                <c:pt idx="6667">
                  <c:v>-3.4413389596047637</c:v>
                </c:pt>
                <c:pt idx="6668">
                  <c:v>-3.4504977032561328</c:v>
                </c:pt>
                <c:pt idx="6669">
                  <c:v>-3.7054468437049763</c:v>
                </c:pt>
                <c:pt idx="6670">
                  <c:v>-3.1055485796628091</c:v>
                </c:pt>
                <c:pt idx="6671">
                  <c:v>-4.2279711040628172</c:v>
                </c:pt>
                <c:pt idx="6672">
                  <c:v>-4.0704955375222198</c:v>
                </c:pt>
                <c:pt idx="6673">
                  <c:v>-3.8315635926587674</c:v>
                </c:pt>
                <c:pt idx="6674">
                  <c:v>-3.4518901528463175</c:v>
                </c:pt>
                <c:pt idx="6675">
                  <c:v>-3.4865556245899825</c:v>
                </c:pt>
                <c:pt idx="6676">
                  <c:v>-2.2791531212142218</c:v>
                </c:pt>
                <c:pt idx="6677">
                  <c:v>-2.6518731910887254</c:v>
                </c:pt>
                <c:pt idx="6678">
                  <c:v>-2.7225963941032205</c:v>
                </c:pt>
                <c:pt idx="6679">
                  <c:v>-2.0109032024956832</c:v>
                </c:pt>
                <c:pt idx="6680">
                  <c:v>-1.3950255990439473</c:v>
                </c:pt>
                <c:pt idx="6681">
                  <c:v>-2.2259505811148301</c:v>
                </c:pt>
                <c:pt idx="6682">
                  <c:v>-1.4865061456785043</c:v>
                </c:pt>
                <c:pt idx="6683">
                  <c:v>-1.9866391324203505</c:v>
                </c:pt>
                <c:pt idx="6684">
                  <c:v>-0.85776589902206979</c:v>
                </c:pt>
                <c:pt idx="6685">
                  <c:v>-1.3861840347094585</c:v>
                </c:pt>
                <c:pt idx="6686">
                  <c:v>-1.5435677320215291</c:v>
                </c:pt>
                <c:pt idx="6687">
                  <c:v>-2.6294465619125731</c:v>
                </c:pt>
                <c:pt idx="6688">
                  <c:v>-1.4798310421083443</c:v>
                </c:pt>
                <c:pt idx="6689">
                  <c:v>-1.5414352611319373</c:v>
                </c:pt>
                <c:pt idx="6690">
                  <c:v>-2.3828890818908803</c:v>
                </c:pt>
                <c:pt idx="6691">
                  <c:v>-1.3728579096700742</c:v>
                </c:pt>
                <c:pt idx="6692">
                  <c:v>-1.2981515296219186</c:v>
                </c:pt>
                <c:pt idx="6693">
                  <c:v>-1.2949219490355972</c:v>
                </c:pt>
                <c:pt idx="6694">
                  <c:v>-2.4722436695865326</c:v>
                </c:pt>
                <c:pt idx="6695">
                  <c:v>-2.7807934008997108</c:v>
                </c:pt>
                <c:pt idx="6696">
                  <c:v>-2.8276221520486615</c:v>
                </c:pt>
                <c:pt idx="6697">
                  <c:v>-1.4858315774567927</c:v>
                </c:pt>
                <c:pt idx="6698">
                  <c:v>-2.3637955162171238</c:v>
                </c:pt>
                <c:pt idx="6699">
                  <c:v>-2.5722026241137428</c:v>
                </c:pt>
                <c:pt idx="6700">
                  <c:v>-3.1159906325560769</c:v>
                </c:pt>
                <c:pt idx="6701">
                  <c:v>-1.4889754219907445</c:v>
                </c:pt>
                <c:pt idx="6702">
                  <c:v>-1.9967475054686474</c:v>
                </c:pt>
                <c:pt idx="6703">
                  <c:v>-1.2054614504895653</c:v>
                </c:pt>
                <c:pt idx="6704">
                  <c:v>-2.4725099573065563</c:v>
                </c:pt>
                <c:pt idx="6705">
                  <c:v>-3.1569665616066231</c:v>
                </c:pt>
                <c:pt idx="6706">
                  <c:v>-2.2232745540718497</c:v>
                </c:pt>
                <c:pt idx="6707">
                  <c:v>-2.0340606823983762</c:v>
                </c:pt>
                <c:pt idx="6708">
                  <c:v>-0.87116768122768917</c:v>
                </c:pt>
                <c:pt idx="6709">
                  <c:v>-1.7345239175019742</c:v>
                </c:pt>
                <c:pt idx="6710">
                  <c:v>-2.7750982978509455</c:v>
                </c:pt>
                <c:pt idx="6711">
                  <c:v>-1.4992460733465123</c:v>
                </c:pt>
                <c:pt idx="6712">
                  <c:v>-1.400728291465839</c:v>
                </c:pt>
                <c:pt idx="6713">
                  <c:v>-2.3165616407391099</c:v>
                </c:pt>
                <c:pt idx="6714">
                  <c:v>-1.952250490222923</c:v>
                </c:pt>
                <c:pt idx="6715">
                  <c:v>-1.966747714644498</c:v>
                </c:pt>
                <c:pt idx="6716">
                  <c:v>-2.5289103966033508</c:v>
                </c:pt>
                <c:pt idx="6717">
                  <c:v>-1.5500638894513941</c:v>
                </c:pt>
                <c:pt idx="6718">
                  <c:v>-1.7855148392650335</c:v>
                </c:pt>
                <c:pt idx="6719">
                  <c:v>-1.3340773165150495</c:v>
                </c:pt>
                <c:pt idx="6720">
                  <c:v>-1.2792042628357194</c:v>
                </c:pt>
                <c:pt idx="6721">
                  <c:v>0.25882591043864522</c:v>
                </c:pt>
                <c:pt idx="6722">
                  <c:v>-1.0599240193409969</c:v>
                </c:pt>
                <c:pt idx="6723">
                  <c:v>-1.4683946681002453</c:v>
                </c:pt>
                <c:pt idx="6724">
                  <c:v>-1.9351784679047341</c:v>
                </c:pt>
                <c:pt idx="6725">
                  <c:v>-2.1634947970692338</c:v>
                </c:pt>
                <c:pt idx="6726">
                  <c:v>-2.0536808228257541</c:v>
                </c:pt>
                <c:pt idx="6727">
                  <c:v>-1.7185613907145125</c:v>
                </c:pt>
                <c:pt idx="6728">
                  <c:v>-1.9773437957110218</c:v>
                </c:pt>
                <c:pt idx="6729">
                  <c:v>-2.5798971235308272</c:v>
                </c:pt>
                <c:pt idx="6730">
                  <c:v>-2.8049281270250503</c:v>
                </c:pt>
                <c:pt idx="6731">
                  <c:v>-3.0925167233854154</c:v>
                </c:pt>
                <c:pt idx="6732">
                  <c:v>-2.4849177611099549</c:v>
                </c:pt>
                <c:pt idx="6733">
                  <c:v>-1.7826860314357873</c:v>
                </c:pt>
                <c:pt idx="6734">
                  <c:v>-1.4233220491937573</c:v>
                </c:pt>
                <c:pt idx="6735">
                  <c:v>-1.1229532624683998</c:v>
                </c:pt>
                <c:pt idx="6736">
                  <c:v>-2.4345906851067411</c:v>
                </c:pt>
                <c:pt idx="6737">
                  <c:v>-1.8607717706877338</c:v>
                </c:pt>
                <c:pt idx="6738">
                  <c:v>-1.6014712465148477</c:v>
                </c:pt>
                <c:pt idx="6739">
                  <c:v>-1.406832404681154</c:v>
                </c:pt>
                <c:pt idx="6740">
                  <c:v>-2.3548447311341079</c:v>
                </c:pt>
                <c:pt idx="6741">
                  <c:v>-2.3500984543920822</c:v>
                </c:pt>
                <c:pt idx="6742">
                  <c:v>-1.8333247966752424</c:v>
                </c:pt>
                <c:pt idx="6743">
                  <c:v>-2.4216325808170041</c:v>
                </c:pt>
                <c:pt idx="6744">
                  <c:v>-2.242328834955515</c:v>
                </c:pt>
                <c:pt idx="6745">
                  <c:v>-2.6801644140741701</c:v>
                </c:pt>
                <c:pt idx="6746">
                  <c:v>-3.3511102760712674</c:v>
                </c:pt>
                <c:pt idx="6747">
                  <c:v>-3.1665481027366695</c:v>
                </c:pt>
                <c:pt idx="6748">
                  <c:v>-3.2103195614745346</c:v>
                </c:pt>
                <c:pt idx="6749">
                  <c:v>-2.3575811887553755</c:v>
                </c:pt>
                <c:pt idx="6750">
                  <c:v>-4.0925843345967223</c:v>
                </c:pt>
                <c:pt idx="6751">
                  <c:v>-3.8655352583214153</c:v>
                </c:pt>
                <c:pt idx="6752">
                  <c:v>-3.1494187637126743</c:v>
                </c:pt>
                <c:pt idx="6753">
                  <c:v>-3.3393971968021106</c:v>
                </c:pt>
                <c:pt idx="6754">
                  <c:v>-3.044431208486003</c:v>
                </c:pt>
                <c:pt idx="6755">
                  <c:v>-2.9635993136157595</c:v>
                </c:pt>
                <c:pt idx="6756">
                  <c:v>-3.0532041709661826</c:v>
                </c:pt>
                <c:pt idx="6757">
                  <c:v>-3.3093278879368881</c:v>
                </c:pt>
                <c:pt idx="6758">
                  <c:v>-3.3043720545410906</c:v>
                </c:pt>
                <c:pt idx="6759">
                  <c:v>-2.8734279860545939</c:v>
                </c:pt>
                <c:pt idx="6760">
                  <c:v>-3.533347870984926</c:v>
                </c:pt>
                <c:pt idx="6761">
                  <c:v>-2.7857031602179632</c:v>
                </c:pt>
                <c:pt idx="6762">
                  <c:v>-2.7264148995018331</c:v>
                </c:pt>
                <c:pt idx="6763">
                  <c:v>-3.7679118387500239</c:v>
                </c:pt>
                <c:pt idx="6764">
                  <c:v>-3.8642150001619484</c:v>
                </c:pt>
                <c:pt idx="6765">
                  <c:v>-2.8137927374455103</c:v>
                </c:pt>
                <c:pt idx="6766">
                  <c:v>-4.2424571559695323</c:v>
                </c:pt>
                <c:pt idx="6767">
                  <c:v>-3.878179638909387</c:v>
                </c:pt>
                <c:pt idx="6768">
                  <c:v>-4.0623639235172959</c:v>
                </c:pt>
                <c:pt idx="6769">
                  <c:v>-3.5396847949555195</c:v>
                </c:pt>
                <c:pt idx="6770">
                  <c:v>-3.7077450127690099</c:v>
                </c:pt>
                <c:pt idx="6771">
                  <c:v>-3.6463737357848913</c:v>
                </c:pt>
                <c:pt idx="6772">
                  <c:v>-3.7735612273145307</c:v>
                </c:pt>
                <c:pt idx="6773">
                  <c:v>-3.3579840297443297</c:v>
                </c:pt>
                <c:pt idx="6774">
                  <c:v>-4.355466331176558</c:v>
                </c:pt>
                <c:pt idx="6775">
                  <c:v>-3.9839986851052345</c:v>
                </c:pt>
                <c:pt idx="6776">
                  <c:v>-3.2744188785841288</c:v>
                </c:pt>
                <c:pt idx="6777">
                  <c:v>-3.0050174279103885</c:v>
                </c:pt>
                <c:pt idx="6778">
                  <c:v>-2.9995831672563327</c:v>
                </c:pt>
                <c:pt idx="6779">
                  <c:v>-3.3891742541541134</c:v>
                </c:pt>
                <c:pt idx="6780">
                  <c:v>-2.7765380251880742</c:v>
                </c:pt>
                <c:pt idx="6781">
                  <c:v>-3.4245888290852236</c:v>
                </c:pt>
                <c:pt idx="6782">
                  <c:v>-3.2074452316137467</c:v>
                </c:pt>
                <c:pt idx="6783">
                  <c:v>-3.59761087853758</c:v>
                </c:pt>
                <c:pt idx="6784">
                  <c:v>-3.4563486079914583</c:v>
                </c:pt>
                <c:pt idx="6785">
                  <c:v>-3.3606351127768903</c:v>
                </c:pt>
                <c:pt idx="6786">
                  <c:v>-3.5226454831949923</c:v>
                </c:pt>
                <c:pt idx="6787">
                  <c:v>-3.4257672420435483</c:v>
                </c:pt>
                <c:pt idx="6788">
                  <c:v>-3.3710377876941493</c:v>
                </c:pt>
                <c:pt idx="6789">
                  <c:v>-3.7768515075181313</c:v>
                </c:pt>
                <c:pt idx="6790">
                  <c:v>-3.4118598220416061</c:v>
                </c:pt>
                <c:pt idx="6791">
                  <c:v>-3.26874607407035</c:v>
                </c:pt>
                <c:pt idx="6792">
                  <c:v>-3.9927314267247311</c:v>
                </c:pt>
                <c:pt idx="6793">
                  <c:v>-3.6225461251910929</c:v>
                </c:pt>
                <c:pt idx="6794">
                  <c:v>-3.5717102650946799</c:v>
                </c:pt>
                <c:pt idx="6795">
                  <c:v>-3.3869333154343622</c:v>
                </c:pt>
                <c:pt idx="6796">
                  <c:v>-3.5657964472152344</c:v>
                </c:pt>
                <c:pt idx="6797">
                  <c:v>-3.302981283351528</c:v>
                </c:pt>
                <c:pt idx="6798">
                  <c:v>-4.1065896954778509</c:v>
                </c:pt>
                <c:pt idx="6799">
                  <c:v>-3.8331617173694212</c:v>
                </c:pt>
                <c:pt idx="6800">
                  <c:v>-4.1379314558012084</c:v>
                </c:pt>
                <c:pt idx="6801">
                  <c:v>-4.0006882571296956</c:v>
                </c:pt>
                <c:pt idx="6802">
                  <c:v>-3.0059713529185501</c:v>
                </c:pt>
                <c:pt idx="6803">
                  <c:v>-3.7151109265905689</c:v>
                </c:pt>
                <c:pt idx="6804">
                  <c:v>-4.393952418761728</c:v>
                </c:pt>
                <c:pt idx="6805">
                  <c:v>-3.659714317995622</c:v>
                </c:pt>
                <c:pt idx="6806">
                  <c:v>-2.970429458009221</c:v>
                </c:pt>
                <c:pt idx="6807">
                  <c:v>-3.4203310915845577</c:v>
                </c:pt>
                <c:pt idx="6808">
                  <c:v>-3.921153762008089</c:v>
                </c:pt>
                <c:pt idx="6809">
                  <c:v>-4.55320118469308</c:v>
                </c:pt>
                <c:pt idx="6810">
                  <c:v>-2.7799085307242422</c:v>
                </c:pt>
                <c:pt idx="6811">
                  <c:v>-3.952236504629127</c:v>
                </c:pt>
                <c:pt idx="6812">
                  <c:v>-3.0031145030370681</c:v>
                </c:pt>
                <c:pt idx="6813">
                  <c:v>-3.7653816084880418</c:v>
                </c:pt>
                <c:pt idx="6814">
                  <c:v>-3.7729538911917189</c:v>
                </c:pt>
                <c:pt idx="6815">
                  <c:v>-4.1153374892119245</c:v>
                </c:pt>
                <c:pt idx="6816">
                  <c:v>-4.0648407387479892</c:v>
                </c:pt>
                <c:pt idx="6817">
                  <c:v>-3.5697506778847128</c:v>
                </c:pt>
                <c:pt idx="6818">
                  <c:v>-4.1103176285196241</c:v>
                </c:pt>
                <c:pt idx="6819">
                  <c:v>-4.4183727106396873</c:v>
                </c:pt>
                <c:pt idx="6820">
                  <c:v>-4.4590477441679468</c:v>
                </c:pt>
                <c:pt idx="6821">
                  <c:v>-4.4656396406817294</c:v>
                </c:pt>
                <c:pt idx="6822">
                  <c:v>-4.6482630690566111</c:v>
                </c:pt>
                <c:pt idx="6823">
                  <c:v>-4.9931032643144135</c:v>
                </c:pt>
                <c:pt idx="6824">
                  <c:v>-5.2947099895613974</c:v>
                </c:pt>
                <c:pt idx="6825">
                  <c:v>-5.2681128998401618</c:v>
                </c:pt>
                <c:pt idx="6826">
                  <c:v>-5.4015246415087859</c:v>
                </c:pt>
                <c:pt idx="6827">
                  <c:v>-5.5206771440170996</c:v>
                </c:pt>
                <c:pt idx="6828">
                  <c:v>-6.1042676191218561</c:v>
                </c:pt>
                <c:pt idx="6829">
                  <c:v>-6.7489551653343369</c:v>
                </c:pt>
                <c:pt idx="6830">
                  <c:v>-6.418229930086909</c:v>
                </c:pt>
                <c:pt idx="6831">
                  <c:v>-6.4576291877024232</c:v>
                </c:pt>
                <c:pt idx="6832">
                  <c:v>-6.7180975074406888</c:v>
                </c:pt>
                <c:pt idx="6833">
                  <c:v>-6.2019620163937361</c:v>
                </c:pt>
                <c:pt idx="6834">
                  <c:v>-6.5758472627162519</c:v>
                </c:pt>
                <c:pt idx="6835">
                  <c:v>-6.2725413589141681</c:v>
                </c:pt>
                <c:pt idx="6836">
                  <c:v>-7.0663726936600142</c:v>
                </c:pt>
                <c:pt idx="6837">
                  <c:v>-7.3535906188549234</c:v>
                </c:pt>
                <c:pt idx="6838">
                  <c:v>-6.3696628360521572</c:v>
                </c:pt>
                <c:pt idx="6839">
                  <c:v>-7.3442386383885605</c:v>
                </c:pt>
                <c:pt idx="6840">
                  <c:v>-7.3014739588356861</c:v>
                </c:pt>
                <c:pt idx="6841">
                  <c:v>-7.2459104274817037</c:v>
                </c:pt>
                <c:pt idx="6842">
                  <c:v>-6.9459433056199487</c:v>
                </c:pt>
                <c:pt idx="6843">
                  <c:v>-7.2349818979173506</c:v>
                </c:pt>
                <c:pt idx="6844">
                  <c:v>-6.7757312631451896</c:v>
                </c:pt>
                <c:pt idx="6845">
                  <c:v>-6.7270238629689629</c:v>
                </c:pt>
                <c:pt idx="6846">
                  <c:v>-6.3102690912610342</c:v>
                </c:pt>
                <c:pt idx="6847">
                  <c:v>-6.1466009572227449</c:v>
                </c:pt>
                <c:pt idx="6848">
                  <c:v>-7.0977274119018148</c:v>
                </c:pt>
                <c:pt idx="6849">
                  <c:v>-7.1371003674921667</c:v>
                </c:pt>
                <c:pt idx="6850">
                  <c:v>-6.6714587094106719</c:v>
                </c:pt>
                <c:pt idx="6851">
                  <c:v>-6.1231157230763529</c:v>
                </c:pt>
                <c:pt idx="6852">
                  <c:v>-6.4114032441439122</c:v>
                </c:pt>
                <c:pt idx="6853">
                  <c:v>-6.7063395331588254</c:v>
                </c:pt>
                <c:pt idx="6854">
                  <c:v>-7.0132655810384676</c:v>
                </c:pt>
                <c:pt idx="6855">
                  <c:v>-6.0644980306001344</c:v>
                </c:pt>
                <c:pt idx="6856">
                  <c:v>-5.9387150458114775</c:v>
                </c:pt>
                <c:pt idx="6857">
                  <c:v>-6.3905109609800093</c:v>
                </c:pt>
                <c:pt idx="6858">
                  <c:v>-6.4706163593609745</c:v>
                </c:pt>
                <c:pt idx="6859">
                  <c:v>-6.1727613705675139</c:v>
                </c:pt>
                <c:pt idx="6860">
                  <c:v>-6.7274170722071176</c:v>
                </c:pt>
                <c:pt idx="6861">
                  <c:v>-7.1938153368878375</c:v>
                </c:pt>
                <c:pt idx="6862">
                  <c:v>-6.7391674770378813</c:v>
                </c:pt>
                <c:pt idx="6863">
                  <c:v>-6.2932191993495508</c:v>
                </c:pt>
                <c:pt idx="6864">
                  <c:v>-6.9601859487652291</c:v>
                </c:pt>
                <c:pt idx="6865">
                  <c:v>-7.4366862266888347</c:v>
                </c:pt>
                <c:pt idx="6866">
                  <c:v>-7.5023650757598261</c:v>
                </c:pt>
                <c:pt idx="6867">
                  <c:v>-7.229724246286878</c:v>
                </c:pt>
                <c:pt idx="6868">
                  <c:v>-6.4785705152035007</c:v>
                </c:pt>
                <c:pt idx="6869">
                  <c:v>-7.7457536425727085</c:v>
                </c:pt>
                <c:pt idx="6870">
                  <c:v>-6.4279203104492808</c:v>
                </c:pt>
                <c:pt idx="6871">
                  <c:v>-6.5614810427196062</c:v>
                </c:pt>
                <c:pt idx="6872">
                  <c:v>-6.0681246363506034</c:v>
                </c:pt>
                <c:pt idx="6873">
                  <c:v>-8.3251640435350964</c:v>
                </c:pt>
                <c:pt idx="6874">
                  <c:v>-6.3118332041049143</c:v>
                </c:pt>
                <c:pt idx="6875">
                  <c:v>-4.3758791324198683</c:v>
                </c:pt>
                <c:pt idx="6876">
                  <c:v>-4.9193087533176367</c:v>
                </c:pt>
                <c:pt idx="6877">
                  <c:v>-4.7006636395622081</c:v>
                </c:pt>
                <c:pt idx="6878">
                  <c:v>-4.5601246346241169</c:v>
                </c:pt>
                <c:pt idx="6879">
                  <c:v>-4.2513210612414696</c:v>
                </c:pt>
                <c:pt idx="6880">
                  <c:v>-3.9419525336770675</c:v>
                </c:pt>
                <c:pt idx="6881">
                  <c:v>-3.236436937270355</c:v>
                </c:pt>
                <c:pt idx="6882">
                  <c:v>-3.1333775241805597</c:v>
                </c:pt>
                <c:pt idx="6883">
                  <c:v>-4.272776756591611</c:v>
                </c:pt>
                <c:pt idx="6884">
                  <c:v>-3.4479913792170009</c:v>
                </c:pt>
                <c:pt idx="6885">
                  <c:v>-3.6808687311213362</c:v>
                </c:pt>
                <c:pt idx="6886">
                  <c:v>-4.4477331131656683</c:v>
                </c:pt>
                <c:pt idx="6887">
                  <c:v>-4.1215124287205072</c:v>
                </c:pt>
                <c:pt idx="6888">
                  <c:v>-3.2186511912891547</c:v>
                </c:pt>
                <c:pt idx="6889">
                  <c:v>-2.5249655829088624</c:v>
                </c:pt>
                <c:pt idx="6890">
                  <c:v>-3.3394981786468634</c:v>
                </c:pt>
                <c:pt idx="6891">
                  <c:v>-2.6067588008518214</c:v>
                </c:pt>
                <c:pt idx="6892">
                  <c:v>-3.0757033481572762</c:v>
                </c:pt>
                <c:pt idx="6893">
                  <c:v>-3.1653789286783649</c:v>
                </c:pt>
                <c:pt idx="6894">
                  <c:v>-2.7708787771798598</c:v>
                </c:pt>
                <c:pt idx="6895">
                  <c:v>-2.9096856487244622</c:v>
                </c:pt>
                <c:pt idx="6896">
                  <c:v>-3.4291236703711547</c:v>
                </c:pt>
                <c:pt idx="6897">
                  <c:v>-3.3592369558432438</c:v>
                </c:pt>
                <c:pt idx="6898">
                  <c:v>-2.7585600122806682</c:v>
                </c:pt>
                <c:pt idx="6899">
                  <c:v>-3.2180586129529729</c:v>
                </c:pt>
                <c:pt idx="6900">
                  <c:v>-4.4456113056075992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-2.4077203295523759</c:v>
                </c:pt>
                <c:pt idx="6917">
                  <c:v>-3.0780049246591261</c:v>
                </c:pt>
                <c:pt idx="6918">
                  <c:v>-1.8470010999058104</c:v>
                </c:pt>
                <c:pt idx="6919">
                  <c:v>-2.1473690175444062</c:v>
                </c:pt>
                <c:pt idx="6920">
                  <c:v>-3.1446671014832646</c:v>
                </c:pt>
                <c:pt idx="6921">
                  <c:v>-3.2888508372084289</c:v>
                </c:pt>
                <c:pt idx="6922">
                  <c:v>-2.8313041001988495</c:v>
                </c:pt>
                <c:pt idx="6923">
                  <c:v>-3.1151405890104797</c:v>
                </c:pt>
                <c:pt idx="6924">
                  <c:v>-3.207254641759846</c:v>
                </c:pt>
                <c:pt idx="6925">
                  <c:v>-3.0638071241464786</c:v>
                </c:pt>
                <c:pt idx="6926">
                  <c:v>-3.6253948603712161</c:v>
                </c:pt>
                <c:pt idx="6927">
                  <c:v>-3.8733336313775908</c:v>
                </c:pt>
                <c:pt idx="6928">
                  <c:v>-3.8300618916546227</c:v>
                </c:pt>
                <c:pt idx="6929">
                  <c:v>-3.6376446936897082</c:v>
                </c:pt>
                <c:pt idx="6930">
                  <c:v>-4.5278375514581057</c:v>
                </c:pt>
                <c:pt idx="6931">
                  <c:v>-3.7118110182418604</c:v>
                </c:pt>
                <c:pt idx="6932">
                  <c:v>-4.9018580693482363</c:v>
                </c:pt>
                <c:pt idx="6933">
                  <c:v>-3.6206146562872163</c:v>
                </c:pt>
                <c:pt idx="6934">
                  <c:v>-4.7079875404119775</c:v>
                </c:pt>
                <c:pt idx="6935">
                  <c:v>-5.2988347644472924</c:v>
                </c:pt>
                <c:pt idx="6936">
                  <c:v>-4.1177817224311184</c:v>
                </c:pt>
                <c:pt idx="6937">
                  <c:v>-4.8370618964449932</c:v>
                </c:pt>
                <c:pt idx="6938">
                  <c:v>-5.327069270001175</c:v>
                </c:pt>
                <c:pt idx="6939">
                  <c:v>-5.7012639685794966</c:v>
                </c:pt>
                <c:pt idx="6940">
                  <c:v>-5.5695755489709882</c:v>
                </c:pt>
                <c:pt idx="6941">
                  <c:v>-5.7616607052395921</c:v>
                </c:pt>
                <c:pt idx="6942">
                  <c:v>-5.1227503151681049</c:v>
                </c:pt>
                <c:pt idx="6943">
                  <c:v>-5.2280244094217778</c:v>
                </c:pt>
                <c:pt idx="6944">
                  <c:v>-5.1105886904083491</c:v>
                </c:pt>
                <c:pt idx="6945">
                  <c:v>-5.856475970790143</c:v>
                </c:pt>
                <c:pt idx="6946">
                  <c:v>-4.9308370645799187</c:v>
                </c:pt>
                <c:pt idx="6947">
                  <c:v>-5.8463610237954526</c:v>
                </c:pt>
                <c:pt idx="6948">
                  <c:v>-5.5299233730556807</c:v>
                </c:pt>
                <c:pt idx="6949">
                  <c:v>-6.3322245820172611</c:v>
                </c:pt>
                <c:pt idx="6950">
                  <c:v>-4.6994584141784799</c:v>
                </c:pt>
                <c:pt idx="6951">
                  <c:v>-4.8816163368137495</c:v>
                </c:pt>
                <c:pt idx="6952">
                  <c:v>-5.787234998425447</c:v>
                </c:pt>
                <c:pt idx="6953">
                  <c:v>-6.114186704241547</c:v>
                </c:pt>
                <c:pt idx="6954">
                  <c:v>-5.4203041589662462</c:v>
                </c:pt>
                <c:pt idx="6955">
                  <c:v>-6.3731530411864696</c:v>
                </c:pt>
                <c:pt idx="6956">
                  <c:v>-5.9630789156421997</c:v>
                </c:pt>
                <c:pt idx="6957">
                  <c:v>-6.2334720137469048</c:v>
                </c:pt>
                <c:pt idx="6958">
                  <c:v>-6.5288407554699006</c:v>
                </c:pt>
                <c:pt idx="6959">
                  <c:v>-6.5152434632550467</c:v>
                </c:pt>
                <c:pt idx="6960">
                  <c:v>-6.9865082037240427</c:v>
                </c:pt>
                <c:pt idx="6961">
                  <c:v>-6.061063346210176</c:v>
                </c:pt>
                <c:pt idx="6962">
                  <c:v>-5.9077652540545387</c:v>
                </c:pt>
                <c:pt idx="6963">
                  <c:v>-6.5253225058240787</c:v>
                </c:pt>
                <c:pt idx="6964">
                  <c:v>-7.0729117383116318</c:v>
                </c:pt>
                <c:pt idx="6965">
                  <c:v>-5.748016809321598</c:v>
                </c:pt>
                <c:pt idx="6966">
                  <c:v>-5.6739237158226388</c:v>
                </c:pt>
                <c:pt idx="6967">
                  <c:v>-7.621671973816774</c:v>
                </c:pt>
                <c:pt idx="6968">
                  <c:v>-6.3541143579013806</c:v>
                </c:pt>
                <c:pt idx="6969">
                  <c:v>-6.9990117469023971</c:v>
                </c:pt>
                <c:pt idx="6970">
                  <c:v>-6.104520122453323</c:v>
                </c:pt>
                <c:pt idx="6971">
                  <c:v>-4.7172530485677271</c:v>
                </c:pt>
                <c:pt idx="6972">
                  <c:v>-5.711352110442931</c:v>
                </c:pt>
                <c:pt idx="6973">
                  <c:v>-6.0672371079199365</c:v>
                </c:pt>
                <c:pt idx="6974">
                  <c:v>-6.2393364740246398</c:v>
                </c:pt>
                <c:pt idx="6975">
                  <c:v>-5.8381178675463161</c:v>
                </c:pt>
                <c:pt idx="6976">
                  <c:v>-5.7194283778562749</c:v>
                </c:pt>
                <c:pt idx="6977">
                  <c:v>-6.1679032085412473</c:v>
                </c:pt>
                <c:pt idx="6978">
                  <c:v>-5.8824096222228945</c:v>
                </c:pt>
                <c:pt idx="6979">
                  <c:v>-6.3598479210240839</c:v>
                </c:pt>
                <c:pt idx="6980">
                  <c:v>-5.71040707170323</c:v>
                </c:pt>
                <c:pt idx="6981">
                  <c:v>-7.1785035753946431</c:v>
                </c:pt>
                <c:pt idx="6982">
                  <c:v>-6.1230953595286337</c:v>
                </c:pt>
                <c:pt idx="6983">
                  <c:v>-5.1298906455986071</c:v>
                </c:pt>
                <c:pt idx="6984">
                  <c:v>-5.4899470824884702</c:v>
                </c:pt>
                <c:pt idx="6985">
                  <c:v>-6.286963087732147</c:v>
                </c:pt>
                <c:pt idx="6986">
                  <c:v>-6.1826126040250529</c:v>
                </c:pt>
                <c:pt idx="6987">
                  <c:v>-4.9363221601670375</c:v>
                </c:pt>
                <c:pt idx="6988">
                  <c:v>-5.6779187751244535</c:v>
                </c:pt>
                <c:pt idx="6989">
                  <c:v>-5.4379463187819965</c:v>
                </c:pt>
                <c:pt idx="6990">
                  <c:v>-5.4055238683704374</c:v>
                </c:pt>
                <c:pt idx="6991">
                  <c:v>-5.8257098068120285</c:v>
                </c:pt>
                <c:pt idx="6992">
                  <c:v>-5.2239327919692187</c:v>
                </c:pt>
                <c:pt idx="6993">
                  <c:v>-6.0695987133772178</c:v>
                </c:pt>
                <c:pt idx="6994">
                  <c:v>-6.9048913948422523</c:v>
                </c:pt>
                <c:pt idx="6995">
                  <c:v>-5.5375442279473646</c:v>
                </c:pt>
                <c:pt idx="6996">
                  <c:v>-5.5024616587274977</c:v>
                </c:pt>
                <c:pt idx="6997">
                  <c:v>-5.7450673238467971</c:v>
                </c:pt>
                <c:pt idx="6998">
                  <c:v>-4.8450185854580923</c:v>
                </c:pt>
                <c:pt idx="6999">
                  <c:v>-5.2432103078822365</c:v>
                </c:pt>
                <c:pt idx="7000">
                  <c:v>-4.8208913136131741</c:v>
                </c:pt>
                <c:pt idx="7001">
                  <c:v>-4.9075008155123214</c:v>
                </c:pt>
                <c:pt idx="7002">
                  <c:v>-5.1142491281811999</c:v>
                </c:pt>
                <c:pt idx="7003">
                  <c:v>-5.3284664928414713</c:v>
                </c:pt>
                <c:pt idx="7004">
                  <c:v>-5.2797749454603036</c:v>
                </c:pt>
                <c:pt idx="7005">
                  <c:v>-5.1258939852855292</c:v>
                </c:pt>
                <c:pt idx="7006">
                  <c:v>-5.5053710564793619</c:v>
                </c:pt>
                <c:pt idx="7007">
                  <c:v>-6.5117218576519917</c:v>
                </c:pt>
                <c:pt idx="7008">
                  <c:v>-6.5986197970905778</c:v>
                </c:pt>
                <c:pt idx="7009">
                  <c:v>-6.5612554631893545</c:v>
                </c:pt>
                <c:pt idx="7010">
                  <c:v>-5.347007445176132</c:v>
                </c:pt>
                <c:pt idx="7011">
                  <c:v>-5.8683571229207701</c:v>
                </c:pt>
                <c:pt idx="7012">
                  <c:v>-5.6384246151519619</c:v>
                </c:pt>
                <c:pt idx="7013">
                  <c:v>-5.4017504506919067</c:v>
                </c:pt>
                <c:pt idx="7014">
                  <c:v>-5.2733234669967715</c:v>
                </c:pt>
                <c:pt idx="7015">
                  <c:v>-5.0343093069009228</c:v>
                </c:pt>
                <c:pt idx="7016">
                  <c:v>-6.3639916138454282</c:v>
                </c:pt>
                <c:pt idx="7017">
                  <c:v>-6.1780524171376783</c:v>
                </c:pt>
                <c:pt idx="7018">
                  <c:v>-6.0595989187513624</c:v>
                </c:pt>
                <c:pt idx="7019">
                  <c:v>-6.3587905064446204</c:v>
                </c:pt>
                <c:pt idx="7020">
                  <c:v>-6.0953645881550074</c:v>
                </c:pt>
                <c:pt idx="7021">
                  <c:v>-5.1371911878104584</c:v>
                </c:pt>
                <c:pt idx="7022">
                  <c:v>-5.8585177674494844</c:v>
                </c:pt>
                <c:pt idx="7023">
                  <c:v>-5.944027514384743</c:v>
                </c:pt>
                <c:pt idx="7024">
                  <c:v>-5.9452180250564197</c:v>
                </c:pt>
                <c:pt idx="7025">
                  <c:v>-6.52418907438323</c:v>
                </c:pt>
                <c:pt idx="7026">
                  <c:v>-6.1572606564013768</c:v>
                </c:pt>
                <c:pt idx="7027">
                  <c:v>-5.9067890215897023</c:v>
                </c:pt>
                <c:pt idx="7028">
                  <c:v>-5.2058797476270229</c:v>
                </c:pt>
                <c:pt idx="7029">
                  <c:v>-5.9641814896517644</c:v>
                </c:pt>
                <c:pt idx="7030">
                  <c:v>-6.4909307310163058</c:v>
                </c:pt>
                <c:pt idx="7031">
                  <c:v>-5.9687402462554928</c:v>
                </c:pt>
                <c:pt idx="7032">
                  <c:v>-5.730286160624928</c:v>
                </c:pt>
                <c:pt idx="7033">
                  <c:v>-3.5440050394072387</c:v>
                </c:pt>
                <c:pt idx="7034">
                  <c:v>-1.9111700544453925</c:v>
                </c:pt>
                <c:pt idx="7035">
                  <c:v>-2.4431443535272592</c:v>
                </c:pt>
                <c:pt idx="7036">
                  <c:v>-1.9786430142603422</c:v>
                </c:pt>
                <c:pt idx="7037">
                  <c:v>-1.781003041961867</c:v>
                </c:pt>
                <c:pt idx="7038">
                  <c:v>-1.5183635811072236</c:v>
                </c:pt>
                <c:pt idx="7039">
                  <c:v>-3.2195215319416093</c:v>
                </c:pt>
                <c:pt idx="7040">
                  <c:v>-2.7255916720455389</c:v>
                </c:pt>
                <c:pt idx="7041">
                  <c:v>-2.5241894347809648</c:v>
                </c:pt>
                <c:pt idx="7042">
                  <c:v>-1.9163848865505315</c:v>
                </c:pt>
                <c:pt idx="7043">
                  <c:v>-2.2438822332214841</c:v>
                </c:pt>
                <c:pt idx="7044">
                  <c:v>-2.5570671534978828</c:v>
                </c:pt>
                <c:pt idx="7045">
                  <c:v>-3.2601379054585777</c:v>
                </c:pt>
                <c:pt idx="7046">
                  <c:v>-2.5372351241485376</c:v>
                </c:pt>
                <c:pt idx="7047">
                  <c:v>-2.3785606720434771</c:v>
                </c:pt>
                <c:pt idx="7048">
                  <c:v>-2.8524148965657332</c:v>
                </c:pt>
                <c:pt idx="7049">
                  <c:v>-3.6383652261588395</c:v>
                </c:pt>
                <c:pt idx="7050">
                  <c:v>-3.2304928174348788</c:v>
                </c:pt>
                <c:pt idx="7051">
                  <c:v>-2.6250133056062168</c:v>
                </c:pt>
                <c:pt idx="7052">
                  <c:v>-3.1520499365819887</c:v>
                </c:pt>
                <c:pt idx="7053">
                  <c:v>-3.1475871327752429</c:v>
                </c:pt>
                <c:pt idx="7054">
                  <c:v>-3.2943918677151487</c:v>
                </c:pt>
                <c:pt idx="7055">
                  <c:v>-2.4021968572510559</c:v>
                </c:pt>
                <c:pt idx="7056">
                  <c:v>-2.9303066992106324</c:v>
                </c:pt>
                <c:pt idx="7057">
                  <c:v>-3.8294499032954263</c:v>
                </c:pt>
                <c:pt idx="7058">
                  <c:v>-4.4660598282657702</c:v>
                </c:pt>
                <c:pt idx="7059">
                  <c:v>-3.56988856047019</c:v>
                </c:pt>
                <c:pt idx="7060">
                  <c:v>-3.7690662244699524</c:v>
                </c:pt>
                <c:pt idx="7061">
                  <c:v>-6.4611409860626736</c:v>
                </c:pt>
                <c:pt idx="7062">
                  <c:v>-8.5823139409603755</c:v>
                </c:pt>
                <c:pt idx="7063">
                  <c:v>-7.6769818522479909</c:v>
                </c:pt>
                <c:pt idx="7064">
                  <c:v>-4.5824430605830457</c:v>
                </c:pt>
                <c:pt idx="7065">
                  <c:v>-4.7130015880975407</c:v>
                </c:pt>
                <c:pt idx="7066">
                  <c:v>-3.8262060906663464</c:v>
                </c:pt>
                <c:pt idx="7067">
                  <c:v>-4.1686628084926269</c:v>
                </c:pt>
                <c:pt idx="7068">
                  <c:v>-4.3497457672019664</c:v>
                </c:pt>
                <c:pt idx="7069">
                  <c:v>-4.2171851006823999</c:v>
                </c:pt>
                <c:pt idx="7070">
                  <c:v>-4.1413060792783654</c:v>
                </c:pt>
                <c:pt idx="7071">
                  <c:v>-5.0470781743583757</c:v>
                </c:pt>
                <c:pt idx="7072">
                  <c:v>-4.4222107472860444</c:v>
                </c:pt>
                <c:pt idx="7073">
                  <c:v>-3.1387529590242593</c:v>
                </c:pt>
                <c:pt idx="7074">
                  <c:v>-3.8288224151770009</c:v>
                </c:pt>
                <c:pt idx="7075">
                  <c:v>-5.0515609312183187</c:v>
                </c:pt>
                <c:pt idx="7076">
                  <c:v>-4.5464892573504585</c:v>
                </c:pt>
                <c:pt idx="7077">
                  <c:v>-4.2650569337451998</c:v>
                </c:pt>
                <c:pt idx="7078">
                  <c:v>-4.2181633631689692</c:v>
                </c:pt>
                <c:pt idx="7079">
                  <c:v>-4.3866312726031538</c:v>
                </c:pt>
                <c:pt idx="7080">
                  <c:v>-4.6344772876882416</c:v>
                </c:pt>
                <c:pt idx="7081">
                  <c:v>-2.9308072572403034</c:v>
                </c:pt>
                <c:pt idx="7082">
                  <c:v>-3.4335884563097352</c:v>
                </c:pt>
                <c:pt idx="7083">
                  <c:v>-3.5584251256645985</c:v>
                </c:pt>
                <c:pt idx="7084">
                  <c:v>-3.1210603135878046</c:v>
                </c:pt>
                <c:pt idx="7085">
                  <c:v>-2.5553244337293108</c:v>
                </c:pt>
                <c:pt idx="7086">
                  <c:v>-2.697834208077893</c:v>
                </c:pt>
                <c:pt idx="7087">
                  <c:v>-2.2269145363216012</c:v>
                </c:pt>
                <c:pt idx="7088">
                  <c:v>-2.1016704626167666</c:v>
                </c:pt>
                <c:pt idx="7089">
                  <c:v>-2.2719373500158326</c:v>
                </c:pt>
                <c:pt idx="7090">
                  <c:v>-2.7513192078831707</c:v>
                </c:pt>
                <c:pt idx="7091">
                  <c:v>-1.1303013787737655</c:v>
                </c:pt>
                <c:pt idx="7092">
                  <c:v>-2.9310272165193965</c:v>
                </c:pt>
                <c:pt idx="7093">
                  <c:v>-2.5858295753923812</c:v>
                </c:pt>
                <c:pt idx="7094">
                  <c:v>-3.2251874799344478</c:v>
                </c:pt>
                <c:pt idx="7095">
                  <c:v>-3.89081569770633</c:v>
                </c:pt>
                <c:pt idx="7096">
                  <c:v>-3.486636529057705</c:v>
                </c:pt>
                <c:pt idx="7097">
                  <c:v>-5.3608160564003811</c:v>
                </c:pt>
                <c:pt idx="7098">
                  <c:v>-2.6524726212414862</c:v>
                </c:pt>
                <c:pt idx="7099">
                  <c:v>-2.893230414399568</c:v>
                </c:pt>
                <c:pt idx="7100">
                  <c:v>-3.6990901515914629</c:v>
                </c:pt>
                <c:pt idx="7101">
                  <c:v>-3.7715211567660845</c:v>
                </c:pt>
                <c:pt idx="7102">
                  <c:v>-3.2233010644413298</c:v>
                </c:pt>
                <c:pt idx="7103">
                  <c:v>-3.7567276051013323</c:v>
                </c:pt>
                <c:pt idx="7104">
                  <c:v>-3.0982609225270608</c:v>
                </c:pt>
                <c:pt idx="7105">
                  <c:v>-3.908038698915334</c:v>
                </c:pt>
                <c:pt idx="7106">
                  <c:v>-4.1274350757130378</c:v>
                </c:pt>
                <c:pt idx="7107">
                  <c:v>-3.1724068274661477</c:v>
                </c:pt>
                <c:pt idx="7108">
                  <c:v>-3.4128276624778664</c:v>
                </c:pt>
                <c:pt idx="7109">
                  <c:v>-3.8078637714315846</c:v>
                </c:pt>
                <c:pt idx="7110">
                  <c:v>-4.6240888508964417</c:v>
                </c:pt>
                <c:pt idx="7111">
                  <c:v>-4.5684762192177004</c:v>
                </c:pt>
                <c:pt idx="7112">
                  <c:v>-3.7204603330405916</c:v>
                </c:pt>
                <c:pt idx="7113">
                  <c:v>-3.3462555500991584</c:v>
                </c:pt>
                <c:pt idx="7114">
                  <c:v>-3.9219054556137962</c:v>
                </c:pt>
                <c:pt idx="7115">
                  <c:v>-3.4103309485340105</c:v>
                </c:pt>
                <c:pt idx="7116">
                  <c:v>-3.2660296130256938</c:v>
                </c:pt>
                <c:pt idx="7117">
                  <c:v>-3.9744230837991381</c:v>
                </c:pt>
                <c:pt idx="7118">
                  <c:v>-2.9750738106968129</c:v>
                </c:pt>
                <c:pt idx="7119">
                  <c:v>-3.8364162590019077</c:v>
                </c:pt>
                <c:pt idx="7120">
                  <c:v>-4.3231390067069242</c:v>
                </c:pt>
                <c:pt idx="7121">
                  <c:v>-4.4226831677594873</c:v>
                </c:pt>
                <c:pt idx="7122">
                  <c:v>-3.7660591996775565</c:v>
                </c:pt>
                <c:pt idx="7123">
                  <c:v>-4.41002492109169</c:v>
                </c:pt>
                <c:pt idx="7124">
                  <c:v>-4.3147444406179147</c:v>
                </c:pt>
                <c:pt idx="7125">
                  <c:v>-4.5509387404104018</c:v>
                </c:pt>
                <c:pt idx="7126">
                  <c:v>-5.5306629607916875</c:v>
                </c:pt>
                <c:pt idx="7127">
                  <c:v>-4.8919778965869227</c:v>
                </c:pt>
                <c:pt idx="7128">
                  <c:v>-4.5813570881871328</c:v>
                </c:pt>
                <c:pt idx="7129">
                  <c:v>-5.1608498948576198</c:v>
                </c:pt>
                <c:pt idx="7130">
                  <c:v>-5.2047973955507132</c:v>
                </c:pt>
                <c:pt idx="7131">
                  <c:v>-5.50663590724389</c:v>
                </c:pt>
                <c:pt idx="7132">
                  <c:v>-4.7413659750388888</c:v>
                </c:pt>
                <c:pt idx="7133">
                  <c:v>-4.6754946730920892</c:v>
                </c:pt>
                <c:pt idx="7134">
                  <c:v>-5.6327760675346781</c:v>
                </c:pt>
                <c:pt idx="7135">
                  <c:v>-5.5804611962598756</c:v>
                </c:pt>
                <c:pt idx="7136">
                  <c:v>-5.951590243902956</c:v>
                </c:pt>
                <c:pt idx="7137">
                  <c:v>-7.5291617788448093</c:v>
                </c:pt>
                <c:pt idx="7138">
                  <c:v>-6.2778408738881808</c:v>
                </c:pt>
                <c:pt idx="7139">
                  <c:v>-5.6214386774909144</c:v>
                </c:pt>
                <c:pt idx="7140">
                  <c:v>-6.3338942396590028</c:v>
                </c:pt>
                <c:pt idx="7141">
                  <c:v>-6.3504002264171504</c:v>
                </c:pt>
                <c:pt idx="7142">
                  <c:v>-5.2125954893845119</c:v>
                </c:pt>
                <c:pt idx="7143">
                  <c:v>-4.8247783290635198</c:v>
                </c:pt>
                <c:pt idx="7144">
                  <c:v>-5.434334348783068</c:v>
                </c:pt>
                <c:pt idx="7145">
                  <c:v>-5.2424506417246448</c:v>
                </c:pt>
                <c:pt idx="7146">
                  <c:v>-3.9150079727924094</c:v>
                </c:pt>
                <c:pt idx="7147">
                  <c:v>-3.8106839797546854</c:v>
                </c:pt>
                <c:pt idx="7148">
                  <c:v>-4.2106854845169437</c:v>
                </c:pt>
                <c:pt idx="7149">
                  <c:v>-4.91205923880716</c:v>
                </c:pt>
                <c:pt idx="7150">
                  <c:v>-4.3524197276447012</c:v>
                </c:pt>
                <c:pt idx="7151">
                  <c:v>-4.9455292254056076</c:v>
                </c:pt>
                <c:pt idx="7152">
                  <c:v>-5.4055323488082649</c:v>
                </c:pt>
                <c:pt idx="7153">
                  <c:v>-4.4982655783142036</c:v>
                </c:pt>
                <c:pt idx="7154">
                  <c:v>-4.8075265266093083</c:v>
                </c:pt>
                <c:pt idx="7155">
                  <c:v>-4.1502082913125378</c:v>
                </c:pt>
                <c:pt idx="7156">
                  <c:v>-4.269723409001017</c:v>
                </c:pt>
                <c:pt idx="7157">
                  <c:v>-5.0965914355388122</c:v>
                </c:pt>
                <c:pt idx="7158">
                  <c:v>-4.7601085196397435</c:v>
                </c:pt>
                <c:pt idx="7159">
                  <c:v>-4.8383773037828632</c:v>
                </c:pt>
                <c:pt idx="7160">
                  <c:v>-4.7752133254650744</c:v>
                </c:pt>
                <c:pt idx="7161">
                  <c:v>-5.5909598713069499</c:v>
                </c:pt>
                <c:pt idx="7162">
                  <c:v>-5.6396765908098132</c:v>
                </c:pt>
                <c:pt idx="7163">
                  <c:v>-6.5894505733963342</c:v>
                </c:pt>
                <c:pt idx="7164">
                  <c:v>-7.4826155888413268</c:v>
                </c:pt>
                <c:pt idx="7165">
                  <c:v>-5.5264952538618672</c:v>
                </c:pt>
                <c:pt idx="7166">
                  <c:v>-6.4343623214458603</c:v>
                </c:pt>
                <c:pt idx="7167">
                  <c:v>-6.1333891665003648</c:v>
                </c:pt>
                <c:pt idx="7168">
                  <c:v>-6.2943229880133913</c:v>
                </c:pt>
                <c:pt idx="7169">
                  <c:v>-6.2227560745486699</c:v>
                </c:pt>
                <c:pt idx="7170">
                  <c:v>-6.3131815204615123</c:v>
                </c:pt>
                <c:pt idx="7171">
                  <c:v>-6.3894648188943393</c:v>
                </c:pt>
                <c:pt idx="7172">
                  <c:v>-6.5734933912922315</c:v>
                </c:pt>
                <c:pt idx="7173">
                  <c:v>-5.4332554492707459</c:v>
                </c:pt>
                <c:pt idx="7174">
                  <c:v>-6.1372494774241204</c:v>
                </c:pt>
                <c:pt idx="7175">
                  <c:v>-7.6329571104083698</c:v>
                </c:pt>
                <c:pt idx="7176">
                  <c:v>-6.5757791671035193</c:v>
                </c:pt>
                <c:pt idx="7177">
                  <c:v>-6.2872160187043846</c:v>
                </c:pt>
                <c:pt idx="7178">
                  <c:v>-5.7183500842565991</c:v>
                </c:pt>
                <c:pt idx="7179">
                  <c:v>-6.9025997051235208</c:v>
                </c:pt>
                <c:pt idx="7180">
                  <c:v>-6.4088923993940625</c:v>
                </c:pt>
                <c:pt idx="7181">
                  <c:v>-7.0372176802620743</c:v>
                </c:pt>
                <c:pt idx="7182">
                  <c:v>-5.881570537024345</c:v>
                </c:pt>
                <c:pt idx="7183">
                  <c:v>-7.4024163395361029</c:v>
                </c:pt>
                <c:pt idx="7184">
                  <c:v>-6.7107556619571369</c:v>
                </c:pt>
                <c:pt idx="7185">
                  <c:v>-7.1836127870474229</c:v>
                </c:pt>
                <c:pt idx="7186">
                  <c:v>-8.4226042072587006</c:v>
                </c:pt>
                <c:pt idx="7187">
                  <c:v>-7.0347595202720186</c:v>
                </c:pt>
                <c:pt idx="7188">
                  <c:v>-7.3800662524513427</c:v>
                </c:pt>
                <c:pt idx="7189">
                  <c:v>-7.5582074354178985</c:v>
                </c:pt>
                <c:pt idx="7190">
                  <c:v>-7.8449413384623767</c:v>
                </c:pt>
                <c:pt idx="7191">
                  <c:v>-8.1915613126102471</c:v>
                </c:pt>
                <c:pt idx="7192">
                  <c:v>-7.8344892236113992</c:v>
                </c:pt>
                <c:pt idx="7193">
                  <c:v>-8.9084812649016385</c:v>
                </c:pt>
                <c:pt idx="7194">
                  <c:v>-8.3318499085930853</c:v>
                </c:pt>
                <c:pt idx="7195">
                  <c:v>-8.9830785356311935</c:v>
                </c:pt>
                <c:pt idx="7196">
                  <c:v>-8.7223218497365451</c:v>
                </c:pt>
                <c:pt idx="7197">
                  <c:v>-8.3973796706113717</c:v>
                </c:pt>
                <c:pt idx="7198">
                  <c:v>-7.7875031315411434</c:v>
                </c:pt>
                <c:pt idx="7199">
                  <c:v>-8.0018696331126193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88-419F-B116-92A2CF142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24128"/>
        <c:axId val="302024784"/>
      </c:lineChart>
      <c:catAx>
        <c:axId val="302024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784"/>
        <c:crosses val="autoZero"/>
        <c:auto val="1"/>
        <c:lblAlgn val="ctr"/>
        <c:lblOffset val="100"/>
        <c:noMultiLvlLbl val="0"/>
      </c:catAx>
      <c:valAx>
        <c:axId val="3020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比較圖!$P$1</c:f>
              <c:strCache>
                <c:ptCount val="1"/>
                <c:pt idx="0">
                  <c:v>台指選05 C 11000價差(實際-預測)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8E-43B4-AB38-0DF7B513A156}"/>
            </c:ext>
          </c:extLst>
        </c:ser>
        <c:ser>
          <c:idx val="1"/>
          <c:order val="1"/>
          <c:tx>
            <c:strRef>
              <c:f>比較圖!$T$1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比較圖!$T$2:$T$7203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8E-43B4-AB38-0DF7B513A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50368"/>
        <c:axId val="302055944"/>
      </c:lineChart>
      <c:catAx>
        <c:axId val="302050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5944"/>
        <c:crosses val="autoZero"/>
        <c:auto val="1"/>
        <c:lblAlgn val="ctr"/>
        <c:lblOffset val="100"/>
        <c:noMultiLvlLbl val="0"/>
      </c:catAx>
      <c:valAx>
        <c:axId val="30205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6C-449A-B365-16822C2BC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工作表1!$D$1</c:f>
              <c:strCache>
                <c:ptCount val="1"/>
                <c:pt idx="0">
                  <c:v>台指選05 C 11100價差(實際-預測)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工作表1!$D$2:$D$7201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23-4AA1-A17A-92DFBFA16A80}"/>
            </c:ext>
          </c:extLst>
        </c:ser>
        <c:ser>
          <c:idx val="2"/>
          <c:order val="2"/>
          <c:tx>
            <c:strRef>
              <c:f>工作表1!$E$1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工作表1!$E$2:$E$7201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222648"/>
        <c:axId val="590226584"/>
      </c:lineChart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987640"/>
        <c:axId val="753079088"/>
      </c:lineChart>
      <c:catAx>
        <c:axId val="590222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6584"/>
        <c:crosses val="autoZero"/>
        <c:auto val="1"/>
        <c:lblAlgn val="ctr"/>
        <c:lblOffset val="100"/>
        <c:noMultiLvlLbl val="0"/>
      </c:catAx>
      <c:valAx>
        <c:axId val="590226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2648"/>
        <c:crosses val="autoZero"/>
        <c:crossBetween val="between"/>
      </c:valAx>
      <c:valAx>
        <c:axId val="7530790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0987640"/>
        <c:crosses val="max"/>
        <c:crossBetween val="between"/>
      </c:valAx>
      <c:catAx>
        <c:axId val="730987640"/>
        <c:scaling>
          <c:orientation val="minMax"/>
        </c:scaling>
        <c:delete val="1"/>
        <c:axPos val="b"/>
        <c:majorTickMark val="out"/>
        <c:minorTickMark val="none"/>
        <c:tickLblPos val="nextTo"/>
        <c:crossAx val="7530790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工作表1!$C$2:$C$7203</c:f>
              <c:numCache>
                <c:formatCode>General</c:formatCode>
                <c:ptCount val="7202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357944"/>
        <c:axId val="691356960"/>
      </c:lineChart>
      <c:lineChart>
        <c:grouping val="standard"/>
        <c:varyColors val="0"/>
        <c:ser>
          <c:idx val="1"/>
          <c:order val="1"/>
          <c:tx>
            <c:strRef>
              <c:f>工作表1!$I$1</c:f>
              <c:strCache>
                <c:ptCount val="1"/>
                <c:pt idx="0">
                  <c:v>價差的價差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工作表1!$I$2:$I$7203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-5.1355936125983135</c:v>
                </c:pt>
                <c:pt idx="778">
                  <c:v>-5.3214770981426227</c:v>
                </c:pt>
                <c:pt idx="779">
                  <c:v>-5.1417123972669287</c:v>
                </c:pt>
                <c:pt idx="780">
                  <c:v>-4.9561623120771401</c:v>
                </c:pt>
                <c:pt idx="781">
                  <c:v>-5.1360788100705577</c:v>
                </c:pt>
                <c:pt idx="782">
                  <c:v>-5.1362001179822983</c:v>
                </c:pt>
                <c:pt idx="783">
                  <c:v>-6.3160815989599541</c:v>
                </c:pt>
                <c:pt idx="784">
                  <c:v>-6.322215910010982</c:v>
                </c:pt>
                <c:pt idx="785">
                  <c:v>-6.3223390574653422</c:v>
                </c:pt>
                <c:pt idx="786">
                  <c:v>-6.5023208332218019</c:v>
                </c:pt>
                <c:pt idx="787">
                  <c:v>-6.496299656193969</c:v>
                </c:pt>
                <c:pt idx="788">
                  <c:v>-6.6823904847528866</c:v>
                </c:pt>
                <c:pt idx="789">
                  <c:v>-7.5026954477798427</c:v>
                </c:pt>
                <c:pt idx="790">
                  <c:v>-7.6826436625356109</c:v>
                </c:pt>
                <c:pt idx="791">
                  <c:v>-7.6827702567770757</c:v>
                </c:pt>
                <c:pt idx="792">
                  <c:v>-7.4969234662880808</c:v>
                </c:pt>
                <c:pt idx="793">
                  <c:v>-7.3173120413607649</c:v>
                </c:pt>
                <c:pt idx="794">
                  <c:v>-6.9635801383392391</c:v>
                </c:pt>
                <c:pt idx="795">
                  <c:v>-4.4236007422232433</c:v>
                </c:pt>
                <c:pt idx="796">
                  <c:v>-4.6037879161422097</c:v>
                </c:pt>
                <c:pt idx="797">
                  <c:v>-4.4238299291291696</c:v>
                </c:pt>
                <c:pt idx="798">
                  <c:v>-4.6040205532763139</c:v>
                </c:pt>
                <c:pt idx="799">
                  <c:v>-4.6041368767582753</c:v>
                </c:pt>
                <c:pt idx="800">
                  <c:v>-4.7842951643033302</c:v>
                </c:pt>
                <c:pt idx="801">
                  <c:v>-4.784413214894812</c:v>
                </c:pt>
                <c:pt idx="802">
                  <c:v>-5.6044858668583402</c:v>
                </c:pt>
                <c:pt idx="803">
                  <c:v>-4.779039784285942</c:v>
                </c:pt>
                <c:pt idx="804">
                  <c:v>-4.7791577329994652</c:v>
                </c:pt>
                <c:pt idx="805">
                  <c:v>-4.5993599695752891</c:v>
                </c:pt>
                <c:pt idx="806">
                  <c:v>-4.5940111894369693</c:v>
                </c:pt>
                <c:pt idx="807">
                  <c:v>-4.5995924443382137</c:v>
                </c:pt>
                <c:pt idx="808">
                  <c:v>-4.2397555964362255</c:v>
                </c:pt>
                <c:pt idx="809">
                  <c:v>-4.2398683980122769</c:v>
                </c:pt>
                <c:pt idx="810">
                  <c:v>-4.4253199586833034</c:v>
                </c:pt>
                <c:pt idx="811">
                  <c:v>-4.2400940106949747</c:v>
                </c:pt>
                <c:pt idx="812">
                  <c:v>-4.2454125090725938</c:v>
                </c:pt>
                <c:pt idx="813">
                  <c:v>-4.2455254316591891</c:v>
                </c:pt>
                <c:pt idx="814">
                  <c:v>-5.2508538973961549</c:v>
                </c:pt>
                <c:pt idx="815">
                  <c:v>-5.2614272259565951</c:v>
                </c:pt>
                <c:pt idx="816">
                  <c:v>-5.2563053899916667</c:v>
                </c:pt>
                <c:pt idx="817">
                  <c:v>-5.2511930191249121</c:v>
                </c:pt>
                <c:pt idx="818">
                  <c:v>-5.2460900923015288</c:v>
                </c:pt>
                <c:pt idx="819">
                  <c:v>-5.2409965885235579</c:v>
                </c:pt>
                <c:pt idx="820">
                  <c:v>-5.2359124868557956</c:v>
                </c:pt>
                <c:pt idx="821">
                  <c:v>-5.225659887686561</c:v>
                </c:pt>
                <c:pt idx="822">
                  <c:v>-5.2257724064161266</c:v>
                </c:pt>
                <c:pt idx="823">
                  <c:v>-3.5024439559961138</c:v>
                </c:pt>
                <c:pt idx="824">
                  <c:v>-3.672665115314885</c:v>
                </c:pt>
                <c:pt idx="825">
                  <c:v>-2.6727721630186352</c:v>
                </c:pt>
                <c:pt idx="826">
                  <c:v>-3.0164979908013265</c:v>
                </c:pt>
                <c:pt idx="827">
                  <c:v>-6.1218406319158021</c:v>
                </c:pt>
                <c:pt idx="828">
                  <c:v>-4.934547288880367</c:v>
                </c:pt>
                <c:pt idx="829">
                  <c:v>-6.1134282504558541</c:v>
                </c:pt>
                <c:pt idx="830">
                  <c:v>-5.7640166288201726</c:v>
                </c:pt>
                <c:pt idx="831">
                  <c:v>-5.9431950768789648</c:v>
                </c:pt>
                <c:pt idx="832">
                  <c:v>-5.9349459844806915</c:v>
                </c:pt>
                <c:pt idx="833">
                  <c:v>-5.9392162301137432</c:v>
                </c:pt>
                <c:pt idx="834">
                  <c:v>-5.926828058549745</c:v>
                </c:pt>
                <c:pt idx="835">
                  <c:v>-5.9269275484098216</c:v>
                </c:pt>
                <c:pt idx="836">
                  <c:v>-7.5698898526743505</c:v>
                </c:pt>
                <c:pt idx="837">
                  <c:v>-7.5699859085470962</c:v>
                </c:pt>
                <c:pt idx="838">
                  <c:v>-6.7607565786793202</c:v>
                </c:pt>
                <c:pt idx="839">
                  <c:v>-7.7527873224630639</c:v>
                </c:pt>
                <c:pt idx="840">
                  <c:v>-6.7448488991653903</c:v>
                </c:pt>
                <c:pt idx="841">
                  <c:v>-6.8557532859995263</c:v>
                </c:pt>
                <c:pt idx="842">
                  <c:v>-6.8625597272102823</c:v>
                </c:pt>
                <c:pt idx="843">
                  <c:v>-7.6836651109051672</c:v>
                </c:pt>
                <c:pt idx="844">
                  <c:v>-8.0382054064330077</c:v>
                </c:pt>
                <c:pt idx="845">
                  <c:v>-7.3883819728753224</c:v>
                </c:pt>
                <c:pt idx="846">
                  <c:v>-7.2063501733682642</c:v>
                </c:pt>
                <c:pt idx="847">
                  <c:v>-7.3848291661042822</c:v>
                </c:pt>
                <c:pt idx="848">
                  <c:v>-7.2065350780817425</c:v>
                </c:pt>
                <c:pt idx="849">
                  <c:v>-6.2066275343454436</c:v>
                </c:pt>
                <c:pt idx="850">
                  <c:v>-7.0283039462333363</c:v>
                </c:pt>
                <c:pt idx="851">
                  <c:v>-7.0283946856052353</c:v>
                </c:pt>
                <c:pt idx="852">
                  <c:v>-6.8533850275198347</c:v>
                </c:pt>
                <c:pt idx="853">
                  <c:v>-6.6780897182261469</c:v>
                </c:pt>
                <c:pt idx="854">
                  <c:v>-6.3206416887778687</c:v>
                </c:pt>
                <c:pt idx="855">
                  <c:v>-7.4964229275792604</c:v>
                </c:pt>
                <c:pt idx="856">
                  <c:v>-5.9605055300262393</c:v>
                </c:pt>
                <c:pt idx="857">
                  <c:v>-7.6079898834277628</c:v>
                </c:pt>
                <c:pt idx="858">
                  <c:v>-7.7921855531913025</c:v>
                </c:pt>
                <c:pt idx="859">
                  <c:v>-5.332922150365448</c:v>
                </c:pt>
                <c:pt idx="860">
                  <c:v>-5.2501794569307094</c:v>
                </c:pt>
                <c:pt idx="861">
                  <c:v>-5.714832360352375</c:v>
                </c:pt>
                <c:pt idx="862">
                  <c:v>-7.174512659008542</c:v>
                </c:pt>
                <c:pt idx="863">
                  <c:v>-5.5325126099232875</c:v>
                </c:pt>
                <c:pt idx="864">
                  <c:v>-6.353614197783827</c:v>
                </c:pt>
                <c:pt idx="865">
                  <c:v>-8.3566465056828747</c:v>
                </c:pt>
                <c:pt idx="866">
                  <c:v>-7.713420653151843</c:v>
                </c:pt>
                <c:pt idx="867">
                  <c:v>-6.5263574000073277</c:v>
                </c:pt>
                <c:pt idx="868">
                  <c:v>-8.3479868467584311</c:v>
                </c:pt>
                <c:pt idx="869">
                  <c:v>-7.1682744434428969</c:v>
                </c:pt>
                <c:pt idx="870">
                  <c:v>-7.1683373158948598</c:v>
                </c:pt>
                <c:pt idx="871">
                  <c:v>-6.8816124973927799</c:v>
                </c:pt>
                <c:pt idx="872">
                  <c:v>-7.0540017238909059</c:v>
                </c:pt>
                <c:pt idx="873">
                  <c:v>-6.6965910708431693</c:v>
                </c:pt>
                <c:pt idx="874">
                  <c:v>-7.8744197099758821</c:v>
                </c:pt>
                <c:pt idx="875">
                  <c:v>-6.517377840458721</c:v>
                </c:pt>
                <c:pt idx="876">
                  <c:v>-6.7002216326291091</c:v>
                </c:pt>
                <c:pt idx="877">
                  <c:v>-6.6985736976412227</c:v>
                </c:pt>
                <c:pt idx="878">
                  <c:v>-8.2323041219033257</c:v>
                </c:pt>
                <c:pt idx="879">
                  <c:v>-6.7004254369157934</c:v>
                </c:pt>
                <c:pt idx="880">
                  <c:v>-6.702213836601004</c:v>
                </c:pt>
                <c:pt idx="881">
                  <c:v>-5.8804527092770513</c:v>
                </c:pt>
                <c:pt idx="882">
                  <c:v>-5.7006292582955211</c:v>
                </c:pt>
                <c:pt idx="883">
                  <c:v>-5.7006972025546929</c:v>
                </c:pt>
                <c:pt idx="884">
                  <c:v>-7.0708444062884155</c:v>
                </c:pt>
                <c:pt idx="885">
                  <c:v>-6.7164790211891159</c:v>
                </c:pt>
                <c:pt idx="886">
                  <c:v>-8.0730084733877447</c:v>
                </c:pt>
                <c:pt idx="887">
                  <c:v>-8.0730805122539095</c:v>
                </c:pt>
                <c:pt idx="888">
                  <c:v>-6.0731525531355146</c:v>
                </c:pt>
                <c:pt idx="889">
                  <c:v>-6.2523182717004602</c:v>
                </c:pt>
                <c:pt idx="890">
                  <c:v>-6.610538228889709</c:v>
                </c:pt>
                <c:pt idx="891">
                  <c:v>-8.6106154882663759</c:v>
                </c:pt>
                <c:pt idx="892">
                  <c:v>-5.7923077189070682</c:v>
                </c:pt>
                <c:pt idx="893">
                  <c:v>-4.2526134168156204</c:v>
                </c:pt>
                <c:pt idx="894">
                  <c:v>-7.431774991166094</c:v>
                </c:pt>
                <c:pt idx="895">
                  <c:v>-7.2527610017605184</c:v>
                </c:pt>
                <c:pt idx="896">
                  <c:v>-6.2528347973284326</c:v>
                </c:pt>
                <c:pt idx="897">
                  <c:v>-6.2529085949608998</c:v>
                </c:pt>
                <c:pt idx="898">
                  <c:v>-6.2551426876898404</c:v>
                </c:pt>
                <c:pt idx="899">
                  <c:v>-5.0699076127830267</c:v>
                </c:pt>
                <c:pt idx="900">
                  <c:v>-0.981179119461558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-2.537839752058062</c:v>
                </c:pt>
                <c:pt idx="917">
                  <c:v>-3.0671985125918582</c:v>
                </c:pt>
                <c:pt idx="918">
                  <c:v>-5.8833919906337542</c:v>
                </c:pt>
                <c:pt idx="919">
                  <c:v>-6.1631629847997829</c:v>
                </c:pt>
                <c:pt idx="920">
                  <c:v>-5.3514844566743704</c:v>
                </c:pt>
                <c:pt idx="921">
                  <c:v>-4.7152073043889686</c:v>
                </c:pt>
                <c:pt idx="922">
                  <c:v>-7.712738925614758</c:v>
                </c:pt>
                <c:pt idx="923">
                  <c:v>-9.4362720223107317</c:v>
                </c:pt>
                <c:pt idx="924">
                  <c:v>-5.0762125054907301</c:v>
                </c:pt>
                <c:pt idx="925">
                  <c:v>-4.902720960489205</c:v>
                </c:pt>
                <c:pt idx="926">
                  <c:v>-8.1786955783672965</c:v>
                </c:pt>
                <c:pt idx="927">
                  <c:v>-8.812028733877014</c:v>
                </c:pt>
                <c:pt idx="928">
                  <c:v>-6.2651250769586113</c:v>
                </c:pt>
                <c:pt idx="929">
                  <c:v>-6.6386363092842657</c:v>
                </c:pt>
                <c:pt idx="930">
                  <c:v>-7.8198099185483443</c:v>
                </c:pt>
                <c:pt idx="931">
                  <c:v>-8.5463236496289028</c:v>
                </c:pt>
                <c:pt idx="932">
                  <c:v>-7.6318130878535158</c:v>
                </c:pt>
                <c:pt idx="933">
                  <c:v>-7.2684035708762167</c:v>
                </c:pt>
                <c:pt idx="934">
                  <c:v>-5.9019936199119911</c:v>
                </c:pt>
                <c:pt idx="935">
                  <c:v>-5.7227387182820166</c:v>
                </c:pt>
                <c:pt idx="936">
                  <c:v>-6.7249485626562091</c:v>
                </c:pt>
                <c:pt idx="937">
                  <c:v>-8.2776118733108888</c:v>
                </c:pt>
                <c:pt idx="938">
                  <c:v>-10.461140447905564</c:v>
                </c:pt>
                <c:pt idx="939">
                  <c:v>-10.644661175334477</c:v>
                </c:pt>
                <c:pt idx="940">
                  <c:v>-10.642952343569959</c:v>
                </c:pt>
                <c:pt idx="941">
                  <c:v>-5.7252539508717746</c:v>
                </c:pt>
                <c:pt idx="942">
                  <c:v>-5.5411501725611743</c:v>
                </c:pt>
                <c:pt idx="943">
                  <c:v>-7.6261690189039655</c:v>
                </c:pt>
                <c:pt idx="944">
                  <c:v>-6.6267168208041767</c:v>
                </c:pt>
                <c:pt idx="945">
                  <c:v>-6.812023548891375</c:v>
                </c:pt>
                <c:pt idx="946">
                  <c:v>-6.5247608216141089</c:v>
                </c:pt>
                <c:pt idx="947">
                  <c:v>-8.6294914737864019</c:v>
                </c:pt>
                <c:pt idx="948">
                  <c:v>-9.811781297980815</c:v>
                </c:pt>
                <c:pt idx="949">
                  <c:v>-5.4432855159402607</c:v>
                </c:pt>
                <c:pt idx="950">
                  <c:v>-6.3617303714308946</c:v>
                </c:pt>
                <c:pt idx="951">
                  <c:v>-8.7215764730781302</c:v>
                </c:pt>
                <c:pt idx="952">
                  <c:v>-7.7216372865104859</c:v>
                </c:pt>
                <c:pt idx="953">
                  <c:v>-5.5408660386892734</c:v>
                </c:pt>
                <c:pt idx="954">
                  <c:v>-5.909289622806682</c:v>
                </c:pt>
                <c:pt idx="955">
                  <c:v>-6.2728287925565382</c:v>
                </c:pt>
                <c:pt idx="956">
                  <c:v>-8.6334885901787857</c:v>
                </c:pt>
                <c:pt idx="957">
                  <c:v>-5.8104153285157736</c:v>
                </c:pt>
                <c:pt idx="958">
                  <c:v>-8.5411448126105824</c:v>
                </c:pt>
                <c:pt idx="959">
                  <c:v>-9.451820385854262</c:v>
                </c:pt>
                <c:pt idx="960">
                  <c:v>-7.3430790220450035</c:v>
                </c:pt>
                <c:pt idx="961">
                  <c:v>-7.5089130822998413</c:v>
                </c:pt>
                <c:pt idx="962">
                  <c:v>-7.673766646056265</c:v>
                </c:pt>
                <c:pt idx="963">
                  <c:v>-4.1155607080927439</c:v>
                </c:pt>
                <c:pt idx="964">
                  <c:v>-4.8336806318770869</c:v>
                </c:pt>
                <c:pt idx="965">
                  <c:v>-5.1157472842369316</c:v>
                </c:pt>
                <c:pt idx="966">
                  <c:v>-5.2917274454198377</c:v>
                </c:pt>
                <c:pt idx="967">
                  <c:v>-6.8421259192459729</c:v>
                </c:pt>
                <c:pt idx="968">
                  <c:v>-7.4585091665944674</c:v>
                </c:pt>
                <c:pt idx="969">
                  <c:v>-8.4376028634474096</c:v>
                </c:pt>
                <c:pt idx="970">
                  <c:v>-5.0848039015600079</c:v>
                </c:pt>
                <c:pt idx="971">
                  <c:v>-5.3905669143191517</c:v>
                </c:pt>
                <c:pt idx="972">
                  <c:v>-6.4269133991942908</c:v>
                </c:pt>
                <c:pt idx="973">
                  <c:v>-6.263804409712975</c:v>
                </c:pt>
                <c:pt idx="974">
                  <c:v>-5.2550006427954941</c:v>
                </c:pt>
                <c:pt idx="975">
                  <c:v>-3.7273238635634698</c:v>
                </c:pt>
                <c:pt idx="976">
                  <c:v>-5.707164827858378</c:v>
                </c:pt>
                <c:pt idx="977">
                  <c:v>-6.4365947170626896</c:v>
                </c:pt>
                <c:pt idx="978">
                  <c:v>-5.627401613141501</c:v>
                </c:pt>
                <c:pt idx="979">
                  <c:v>-4.4413954474084676</c:v>
                </c:pt>
                <c:pt idx="980">
                  <c:v>-7.3533686112300529</c:v>
                </c:pt>
                <c:pt idx="981">
                  <c:v>-8.1567171297620007</c:v>
                </c:pt>
                <c:pt idx="982">
                  <c:v>-6.7850900227708735</c:v>
                </c:pt>
                <c:pt idx="983">
                  <c:v>-7.3326871256276718</c:v>
                </c:pt>
                <c:pt idx="984">
                  <c:v>-6.4100039820332313</c:v>
                </c:pt>
                <c:pt idx="985">
                  <c:v>-4.8851465697698586</c:v>
                </c:pt>
                <c:pt idx="986">
                  <c:v>-5.2651773160632729</c:v>
                </c:pt>
                <c:pt idx="987">
                  <c:v>-5.628384370382264</c:v>
                </c:pt>
                <c:pt idx="988">
                  <c:v>-5.590888256850576</c:v>
                </c:pt>
                <c:pt idx="989">
                  <c:v>-5.7618422862433363</c:v>
                </c:pt>
                <c:pt idx="990">
                  <c:v>-5.6765424632726535</c:v>
                </c:pt>
                <c:pt idx="991">
                  <c:v>-6.0412191228606389</c:v>
                </c:pt>
                <c:pt idx="992">
                  <c:v>-5.5003723164932126</c:v>
                </c:pt>
                <c:pt idx="993">
                  <c:v>-4.8611346415887056</c:v>
                </c:pt>
                <c:pt idx="994">
                  <c:v>-4.8694792629594303</c:v>
                </c:pt>
                <c:pt idx="995">
                  <c:v>-5.2350771499400253</c:v>
                </c:pt>
                <c:pt idx="996">
                  <c:v>-6.8738156377044106</c:v>
                </c:pt>
                <c:pt idx="997">
                  <c:v>-4.5201846690983984</c:v>
                </c:pt>
                <c:pt idx="998">
                  <c:v>-4.6972953686645269</c:v>
                </c:pt>
                <c:pt idx="999">
                  <c:v>-4.5242684653526339</c:v>
                </c:pt>
                <c:pt idx="1000">
                  <c:v>-4.4436492602262661</c:v>
                </c:pt>
                <c:pt idx="1001">
                  <c:v>-7.4391679657173881</c:v>
                </c:pt>
                <c:pt idx="1002">
                  <c:v>-6.6158505929306557</c:v>
                </c:pt>
                <c:pt idx="1003">
                  <c:v>-7.1541199015919119</c:v>
                </c:pt>
                <c:pt idx="1004">
                  <c:v>-9.1286971217004975</c:v>
                </c:pt>
                <c:pt idx="1005">
                  <c:v>-5.5330704210637123</c:v>
                </c:pt>
                <c:pt idx="1006">
                  <c:v>-4.9674061891460042</c:v>
                </c:pt>
                <c:pt idx="1007">
                  <c:v>-6.0448115068120387</c:v>
                </c:pt>
                <c:pt idx="1008">
                  <c:v>-6.0578825229754329</c:v>
                </c:pt>
                <c:pt idx="1009">
                  <c:v>-7.1777787977575827</c:v>
                </c:pt>
                <c:pt idx="1010">
                  <c:v>-5.303302990038901</c:v>
                </c:pt>
                <c:pt idx="1011">
                  <c:v>-4.8051896857186875</c:v>
                </c:pt>
                <c:pt idx="1012">
                  <c:v>-5.4601787763681386</c:v>
                </c:pt>
                <c:pt idx="1013">
                  <c:v>-5.6430625265625167</c:v>
                </c:pt>
                <c:pt idx="1014">
                  <c:v>-5.9675032558179737</c:v>
                </c:pt>
                <c:pt idx="1015">
                  <c:v>-6.6098086178776612</c:v>
                </c:pt>
                <c:pt idx="1016">
                  <c:v>-5.932374617993446</c:v>
                </c:pt>
                <c:pt idx="1017">
                  <c:v>-5.9449554237262419</c:v>
                </c:pt>
                <c:pt idx="1018">
                  <c:v>-5.4331906194624935</c:v>
                </c:pt>
                <c:pt idx="1019">
                  <c:v>-4.6162607503092659</c:v>
                </c:pt>
                <c:pt idx="1020">
                  <c:v>-4.6103699714703907</c:v>
                </c:pt>
                <c:pt idx="1021">
                  <c:v>-6.381410582121589</c:v>
                </c:pt>
                <c:pt idx="1022">
                  <c:v>-5.5694824768584112</c:v>
                </c:pt>
                <c:pt idx="1023">
                  <c:v>-6.5961113419780304</c:v>
                </c:pt>
                <c:pt idx="1024">
                  <c:v>-6.5962288146051833</c:v>
                </c:pt>
                <c:pt idx="1025">
                  <c:v>-6.2396427113640129</c:v>
                </c:pt>
                <c:pt idx="1026">
                  <c:v>-7.9642194655612002</c:v>
                </c:pt>
                <c:pt idx="1027">
                  <c:v>-7.7858160154032703</c:v>
                </c:pt>
                <c:pt idx="1028">
                  <c:v>-7.7750013399186173</c:v>
                </c:pt>
                <c:pt idx="1029">
                  <c:v>-6.7860549414294837</c:v>
                </c:pt>
                <c:pt idx="1030">
                  <c:v>-5.9647043310696972</c:v>
                </c:pt>
                <c:pt idx="1031">
                  <c:v>-7.3335317756050244</c:v>
                </c:pt>
                <c:pt idx="1032">
                  <c:v>-7.6848212223335395</c:v>
                </c:pt>
                <c:pt idx="1033">
                  <c:v>-8.5064437445562362</c:v>
                </c:pt>
                <c:pt idx="1034">
                  <c:v>-7.3398024063294542</c:v>
                </c:pt>
                <c:pt idx="1035">
                  <c:v>-8.8699509073403533</c:v>
                </c:pt>
                <c:pt idx="1036">
                  <c:v>-9.0486371103525016</c:v>
                </c:pt>
                <c:pt idx="1037">
                  <c:v>-5.7074439374478061</c:v>
                </c:pt>
                <c:pt idx="1038">
                  <c:v>-6.9979429526215426</c:v>
                </c:pt>
                <c:pt idx="1039">
                  <c:v>-6.1755527997343052</c:v>
                </c:pt>
                <c:pt idx="1040">
                  <c:v>-5.5574558257603712</c:v>
                </c:pt>
                <c:pt idx="1041">
                  <c:v>-4.0910380424393225</c:v>
                </c:pt>
                <c:pt idx="1042">
                  <c:v>-4.0105370354267507</c:v>
                </c:pt>
                <c:pt idx="1043">
                  <c:v>-5.2763256723692393</c:v>
                </c:pt>
                <c:pt idx="1044">
                  <c:v>-6.0435107586536105</c:v>
                </c:pt>
                <c:pt idx="1045">
                  <c:v>-7.0406017774603242</c:v>
                </c:pt>
                <c:pt idx="1046">
                  <c:v>-5.3453912133472841</c:v>
                </c:pt>
                <c:pt idx="1047">
                  <c:v>-4.6165265550039294</c:v>
                </c:pt>
                <c:pt idx="1048">
                  <c:v>-4.5685362309077391</c:v>
                </c:pt>
                <c:pt idx="1049">
                  <c:v>-4.3646276976733134</c:v>
                </c:pt>
                <c:pt idx="1050">
                  <c:v>-3.0599192903609946</c:v>
                </c:pt>
                <c:pt idx="1051">
                  <c:v>-4.5979158296595415</c:v>
                </c:pt>
                <c:pt idx="1052">
                  <c:v>-4.3463297361340665</c:v>
                </c:pt>
                <c:pt idx="1053">
                  <c:v>-3.8521887385427362</c:v>
                </c:pt>
                <c:pt idx="1054">
                  <c:v>-6.05254574736</c:v>
                </c:pt>
                <c:pt idx="1055">
                  <c:v>-4.6225958089721644</c:v>
                </c:pt>
                <c:pt idx="1056">
                  <c:v>-5.2590060723782699</c:v>
                </c:pt>
                <c:pt idx="1057">
                  <c:v>-5.0636834933820865</c:v>
                </c:pt>
                <c:pt idx="1058">
                  <c:v>-4.4119538000318244</c:v>
                </c:pt>
                <c:pt idx="1059">
                  <c:v>-4.7158016015723661</c:v>
                </c:pt>
                <c:pt idx="1060">
                  <c:v>-3.326287413380669</c:v>
                </c:pt>
                <c:pt idx="1061">
                  <c:v>-3.2520670275898738</c:v>
                </c:pt>
                <c:pt idx="1062">
                  <c:v>-2.9492506422925544</c:v>
                </c:pt>
                <c:pt idx="1063">
                  <c:v>-3.9626538912834803</c:v>
                </c:pt>
                <c:pt idx="1064">
                  <c:v>-3.6275995158875958</c:v>
                </c:pt>
                <c:pt idx="1065">
                  <c:v>-5.0239602309684415</c:v>
                </c:pt>
                <c:pt idx="1066">
                  <c:v>-4.8206019512990679</c:v>
                </c:pt>
                <c:pt idx="1067">
                  <c:v>-7.8660882747908545</c:v>
                </c:pt>
                <c:pt idx="1068">
                  <c:v>-4.8624700578866396</c:v>
                </c:pt>
                <c:pt idx="1069">
                  <c:v>-3.2878873223853589</c:v>
                </c:pt>
                <c:pt idx="1070">
                  <c:v>-4.1513144676387128</c:v>
                </c:pt>
                <c:pt idx="1071">
                  <c:v>-4.2882853087985495</c:v>
                </c:pt>
                <c:pt idx="1072">
                  <c:v>-2.6296884903558748</c:v>
                </c:pt>
                <c:pt idx="1073">
                  <c:v>-3.6298813829862411</c:v>
                </c:pt>
                <c:pt idx="1074">
                  <c:v>-5.1521059605402115</c:v>
                </c:pt>
                <c:pt idx="1075">
                  <c:v>-3.9929108927572088</c:v>
                </c:pt>
                <c:pt idx="1076">
                  <c:v>-3.8334220427209402</c:v>
                </c:pt>
                <c:pt idx="1077">
                  <c:v>-3.3106323806546243</c:v>
                </c:pt>
                <c:pt idx="1078">
                  <c:v>-3.1607946304447978</c:v>
                </c:pt>
                <c:pt idx="1079">
                  <c:v>-3.6848150236492074</c:v>
                </c:pt>
                <c:pt idx="1080">
                  <c:v>-3.663447825437288</c:v>
                </c:pt>
                <c:pt idx="1081">
                  <c:v>-3.524826519076214</c:v>
                </c:pt>
                <c:pt idx="1082">
                  <c:v>-4.5250187706164979</c:v>
                </c:pt>
                <c:pt idx="1083">
                  <c:v>-3.3645404344970302</c:v>
                </c:pt>
                <c:pt idx="1084">
                  <c:v>-3.2037672969072446</c:v>
                </c:pt>
                <c:pt idx="1085">
                  <c:v>-4.8811497271467488</c:v>
                </c:pt>
                <c:pt idx="1086">
                  <c:v>-3.7501177944159281</c:v>
                </c:pt>
                <c:pt idx="1087">
                  <c:v>-4.7605438280770613</c:v>
                </c:pt>
                <c:pt idx="1088">
                  <c:v>-4.2523440191243935</c:v>
                </c:pt>
                <c:pt idx="1089">
                  <c:v>-4.2723621787718002</c:v>
                </c:pt>
                <c:pt idx="1090">
                  <c:v>-4.4860893126001429</c:v>
                </c:pt>
                <c:pt idx="1091">
                  <c:v>-4.4761605199751102</c:v>
                </c:pt>
                <c:pt idx="1092">
                  <c:v>-3.6192326686682463</c:v>
                </c:pt>
                <c:pt idx="1093">
                  <c:v>-4.4462858536116983</c:v>
                </c:pt>
                <c:pt idx="1094">
                  <c:v>-4.8029715448615207</c:v>
                </c:pt>
                <c:pt idx="1095">
                  <c:v>-3.9762736355528432</c:v>
                </c:pt>
                <c:pt idx="1096">
                  <c:v>-3.4568987085312983</c:v>
                </c:pt>
                <c:pt idx="1097">
                  <c:v>-3.3136798296318375</c:v>
                </c:pt>
                <c:pt idx="1098">
                  <c:v>-3.9760320140762815</c:v>
                </c:pt>
                <c:pt idx="1099">
                  <c:v>-4.1402790833362815</c:v>
                </c:pt>
                <c:pt idx="1100">
                  <c:v>-4.3042332337968219</c:v>
                </c:pt>
                <c:pt idx="1101">
                  <c:v>-4.324414144829916</c:v>
                </c:pt>
                <c:pt idx="1102">
                  <c:v>-4.3145881694422314</c:v>
                </c:pt>
                <c:pt idx="1103">
                  <c:v>-4.3047778211957848</c:v>
                </c:pt>
                <c:pt idx="1104">
                  <c:v>-4.6418354989837098</c:v>
                </c:pt>
                <c:pt idx="1105">
                  <c:v>-5.0725959363758193</c:v>
                </c:pt>
                <c:pt idx="1106">
                  <c:v>-3.1218140290725387</c:v>
                </c:pt>
                <c:pt idx="1107">
                  <c:v>-3.3055040118870238</c:v>
                </c:pt>
                <c:pt idx="1108">
                  <c:v>-4.4691758972871867</c:v>
                </c:pt>
                <c:pt idx="1109">
                  <c:v>-3.4391587943932791</c:v>
                </c:pt>
                <c:pt idx="1110">
                  <c:v>-5.1126934015451297</c:v>
                </c:pt>
                <c:pt idx="1111">
                  <c:v>-4.437256382596388</c:v>
                </c:pt>
                <c:pt idx="1112">
                  <c:v>-3.484489719087378</c:v>
                </c:pt>
                <c:pt idx="1113">
                  <c:v>-4.4846637172163355</c:v>
                </c:pt>
                <c:pt idx="1114">
                  <c:v>-4.6498175562373945</c:v>
                </c:pt>
                <c:pt idx="1115">
                  <c:v>-4.8243518645072072</c:v>
                </c:pt>
                <c:pt idx="1116">
                  <c:v>-3.6310822525492767</c:v>
                </c:pt>
                <c:pt idx="1117">
                  <c:v>-4.4664888632050861</c:v>
                </c:pt>
                <c:pt idx="1118">
                  <c:v>-4.1178584550066262</c:v>
                </c:pt>
                <c:pt idx="1119">
                  <c:v>-4.1180288453015237</c:v>
                </c:pt>
                <c:pt idx="1120">
                  <c:v>-4.9618300465067477</c:v>
                </c:pt>
                <c:pt idx="1121">
                  <c:v>-4.8141220950187744</c:v>
                </c:pt>
                <c:pt idx="1122">
                  <c:v>-4.7963190233231217</c:v>
                </c:pt>
                <c:pt idx="1123">
                  <c:v>-4.7875228079792578</c:v>
                </c:pt>
                <c:pt idx="1124">
                  <c:v>-3.6216525719041783</c:v>
                </c:pt>
                <c:pt idx="1125">
                  <c:v>-5.1466426738938935</c:v>
                </c:pt>
                <c:pt idx="1126">
                  <c:v>-5.302974797164552</c:v>
                </c:pt>
                <c:pt idx="1127">
                  <c:v>-4.770307257686909</c:v>
                </c:pt>
                <c:pt idx="1128">
                  <c:v>-4.7704743347348995</c:v>
                </c:pt>
                <c:pt idx="1129">
                  <c:v>-4.2722812556485223</c:v>
                </c:pt>
                <c:pt idx="1130">
                  <c:v>-2.4118938996853103</c:v>
                </c:pt>
                <c:pt idx="1131">
                  <c:v>-5.4361079137293018</c:v>
                </c:pt>
                <c:pt idx="1132">
                  <c:v>-6.6286709877463181</c:v>
                </c:pt>
                <c:pt idx="1133">
                  <c:v>-6.9981846508567287</c:v>
                </c:pt>
                <c:pt idx="1134">
                  <c:v>-6.6207975202187299</c:v>
                </c:pt>
                <c:pt idx="1135">
                  <c:v>-5.4367265025352935</c:v>
                </c:pt>
                <c:pt idx="1136">
                  <c:v>-4.8055498029325463</c:v>
                </c:pt>
                <c:pt idx="1137">
                  <c:v>-5.6212670185232128</c:v>
                </c:pt>
                <c:pt idx="1138">
                  <c:v>-4.7892530882090796</c:v>
                </c:pt>
                <c:pt idx="1139">
                  <c:v>-4.1327117766327319</c:v>
                </c:pt>
                <c:pt idx="1140">
                  <c:v>-3.5972550360793321</c:v>
                </c:pt>
                <c:pt idx="1141">
                  <c:v>-3.5892774331523469</c:v>
                </c:pt>
                <c:pt idx="1142">
                  <c:v>-4.4297745291287356</c:v>
                </c:pt>
                <c:pt idx="1143">
                  <c:v>-4.4299290857052256</c:v>
                </c:pt>
                <c:pt idx="1144">
                  <c:v>-4.9577454430814214</c:v>
                </c:pt>
                <c:pt idx="1145">
                  <c:v>-5.7655392856340768</c:v>
                </c:pt>
                <c:pt idx="1146">
                  <c:v>-4.4589347623286812</c:v>
                </c:pt>
                <c:pt idx="1147">
                  <c:v>-5.9573184818186746</c:v>
                </c:pt>
                <c:pt idx="1148">
                  <c:v>-5.6079615420330811</c:v>
                </c:pt>
                <c:pt idx="1149">
                  <c:v>-5.7829223980702409</c:v>
                </c:pt>
                <c:pt idx="1150">
                  <c:v>-5.7563177533575072</c:v>
                </c:pt>
                <c:pt idx="1151">
                  <c:v>-6.5820572992747657</c:v>
                </c:pt>
                <c:pt idx="1152">
                  <c:v>-6.9491010114106757</c:v>
                </c:pt>
                <c:pt idx="1153">
                  <c:v>-5.1054969531214738</c:v>
                </c:pt>
                <c:pt idx="1154">
                  <c:v>-4.4353387468013352</c:v>
                </c:pt>
                <c:pt idx="1155">
                  <c:v>-3.087567846881484</c:v>
                </c:pt>
                <c:pt idx="1156">
                  <c:v>-3.60956391654463</c:v>
                </c:pt>
                <c:pt idx="1157">
                  <c:v>-7.6516321169533512</c:v>
                </c:pt>
                <c:pt idx="1158">
                  <c:v>-7.2650068972607187</c:v>
                </c:pt>
                <c:pt idx="1159">
                  <c:v>-7.6622299073587783</c:v>
                </c:pt>
                <c:pt idx="1160">
                  <c:v>-4.1020337911463685</c:v>
                </c:pt>
                <c:pt idx="1161">
                  <c:v>-3.9872871523484719</c:v>
                </c:pt>
                <c:pt idx="1162">
                  <c:v>-4.3656616629405107</c:v>
                </c:pt>
                <c:pt idx="1163">
                  <c:v>-3.6297975931888686</c:v>
                </c:pt>
                <c:pt idx="1164">
                  <c:v>-5.2816347549060083</c:v>
                </c:pt>
                <c:pt idx="1165">
                  <c:v>-4.7945552769351707</c:v>
                </c:pt>
                <c:pt idx="1166">
                  <c:v>-1.304168967197711</c:v>
                </c:pt>
                <c:pt idx="1167">
                  <c:v>-2.1815665261597132</c:v>
                </c:pt>
                <c:pt idx="1168">
                  <c:v>-1.6555762197831427</c:v>
                </c:pt>
                <c:pt idx="1169">
                  <c:v>-3.8311938089273099</c:v>
                </c:pt>
                <c:pt idx="1170">
                  <c:v>-4.1377158665754905</c:v>
                </c:pt>
                <c:pt idx="1171">
                  <c:v>-4.1208348951781772</c:v>
                </c:pt>
                <c:pt idx="1172">
                  <c:v>-3.3138010239813411</c:v>
                </c:pt>
                <c:pt idx="1173">
                  <c:v>-3.3053103345609998</c:v>
                </c:pt>
                <c:pt idx="1174">
                  <c:v>-6.8320345136135074</c:v>
                </c:pt>
                <c:pt idx="1175">
                  <c:v>-6.3142906553280227</c:v>
                </c:pt>
                <c:pt idx="1176">
                  <c:v>-6.4350319895729626</c:v>
                </c:pt>
                <c:pt idx="1177">
                  <c:v>-6.6193519452531291</c:v>
                </c:pt>
                <c:pt idx="1178">
                  <c:v>-5.4353414148358752</c:v>
                </c:pt>
                <c:pt idx="1179">
                  <c:v>-5.4435357567313076</c:v>
                </c:pt>
                <c:pt idx="1180">
                  <c:v>-10.221005712281567</c:v>
                </c:pt>
                <c:pt idx="1181">
                  <c:v>-8.972148496347927</c:v>
                </c:pt>
                <c:pt idx="1182">
                  <c:v>-6.9451174607779649</c:v>
                </c:pt>
                <c:pt idx="1183">
                  <c:v>-5.5873471061477176</c:v>
                </c:pt>
                <c:pt idx="1184">
                  <c:v>-5.5875124924687043</c:v>
                </c:pt>
                <c:pt idx="1185">
                  <c:v>-5.771076897859075</c:v>
                </c:pt>
                <c:pt idx="1186">
                  <c:v>-5.7712441176822722</c:v>
                </c:pt>
                <c:pt idx="1187">
                  <c:v>-4.7624966044340908</c:v>
                </c:pt>
                <c:pt idx="1188">
                  <c:v>-3.5969653547726921</c:v>
                </c:pt>
                <c:pt idx="1189">
                  <c:v>-4.7806752798392154</c:v>
                </c:pt>
                <c:pt idx="1190">
                  <c:v>-5.9736724491986024</c:v>
                </c:pt>
                <c:pt idx="1191">
                  <c:v>-5.7899542852778723</c:v>
                </c:pt>
                <c:pt idx="1192">
                  <c:v>-5.7901218165038699</c:v>
                </c:pt>
                <c:pt idx="1193">
                  <c:v>-5.7724147934954999</c:v>
                </c:pt>
                <c:pt idx="1194">
                  <c:v>-5.772582052477901</c:v>
                </c:pt>
                <c:pt idx="1195">
                  <c:v>-5.7549320127377541</c:v>
                </c:pt>
                <c:pt idx="1196">
                  <c:v>-5.9294179627904668</c:v>
                </c:pt>
                <c:pt idx="1197">
                  <c:v>-5.9205761727889694</c:v>
                </c:pt>
                <c:pt idx="1198">
                  <c:v>-5.9207447089056586</c:v>
                </c:pt>
                <c:pt idx="1199">
                  <c:v>-5.9389493055127787</c:v>
                </c:pt>
                <c:pt idx="1200">
                  <c:v>-1.3342201390150876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-5.4539253550860849</c:v>
                </c:pt>
                <c:pt idx="1217">
                  <c:v>-4.9390283267139239</c:v>
                </c:pt>
                <c:pt idx="1218">
                  <c:v>-4.2332023453573129</c:v>
                </c:pt>
                <c:pt idx="1219">
                  <c:v>-8.8931656456015844</c:v>
                </c:pt>
                <c:pt idx="1220">
                  <c:v>-6.0947536733292509</c:v>
                </c:pt>
                <c:pt idx="1221">
                  <c:v>-4.0949087237322601</c:v>
                </c:pt>
                <c:pt idx="1222">
                  <c:v>-3.7381878101964503</c:v>
                </c:pt>
                <c:pt idx="1223">
                  <c:v>-6.9399503539916623</c:v>
                </c:pt>
                <c:pt idx="1224">
                  <c:v>-5.4625601183192884</c:v>
                </c:pt>
                <c:pt idx="1225">
                  <c:v>-5.4701630941181065</c:v>
                </c:pt>
                <c:pt idx="1226">
                  <c:v>-5.4405729657351003</c:v>
                </c:pt>
                <c:pt idx="1227">
                  <c:v>-5.0884959374452592</c:v>
                </c:pt>
                <c:pt idx="1228">
                  <c:v>-4.9228292061197862</c:v>
                </c:pt>
                <c:pt idx="1229">
                  <c:v>-1.7358419727083856</c:v>
                </c:pt>
                <c:pt idx="1230">
                  <c:v>-1.2216140946711675</c:v>
                </c:pt>
                <c:pt idx="1231">
                  <c:v>-1.3958150885996474</c:v>
                </c:pt>
                <c:pt idx="1232">
                  <c:v>-5.6589506506843463</c:v>
                </c:pt>
                <c:pt idx="1233">
                  <c:v>-6.3231002631910087</c:v>
                </c:pt>
                <c:pt idx="1234">
                  <c:v>-5.9416411679494558</c:v>
                </c:pt>
                <c:pt idx="1235">
                  <c:v>-4.4780849951685013</c:v>
                </c:pt>
                <c:pt idx="1236">
                  <c:v>-5.997041167518546</c:v>
                </c:pt>
                <c:pt idx="1237">
                  <c:v>-7.7773448196762729</c:v>
                </c:pt>
                <c:pt idx="1238">
                  <c:v>-5.132741353802885</c:v>
                </c:pt>
                <c:pt idx="1239">
                  <c:v>-7.355502571046145</c:v>
                </c:pt>
                <c:pt idx="1240">
                  <c:v>-5.6804448722377856</c:v>
                </c:pt>
                <c:pt idx="1241">
                  <c:v>-5.6212614750129433</c:v>
                </c:pt>
                <c:pt idx="1242">
                  <c:v>-6.2162963815812873</c:v>
                </c:pt>
                <c:pt idx="1243">
                  <c:v>-5.3844417260743285</c:v>
                </c:pt>
                <c:pt idx="1244">
                  <c:v>-5.1679886745805561</c:v>
                </c:pt>
                <c:pt idx="1245">
                  <c:v>-5.1939944760320031</c:v>
                </c:pt>
                <c:pt idx="1246">
                  <c:v>-3.3550960087795829</c:v>
                </c:pt>
                <c:pt idx="1247">
                  <c:v>-3.7024536984345104</c:v>
                </c:pt>
                <c:pt idx="1248">
                  <c:v>-7.6818866003395669</c:v>
                </c:pt>
                <c:pt idx="1249">
                  <c:v>-5.4397511112906614</c:v>
                </c:pt>
                <c:pt idx="1250">
                  <c:v>-7.0488688581326642</c:v>
                </c:pt>
                <c:pt idx="1251">
                  <c:v>-4.5967135530272571</c:v>
                </c:pt>
                <c:pt idx="1252">
                  <c:v>-3.9222435416108965</c:v>
                </c:pt>
                <c:pt idx="1253">
                  <c:v>-2.9676320079993275</c:v>
                </c:pt>
                <c:pt idx="1254">
                  <c:v>-3.7912496957364965</c:v>
                </c:pt>
                <c:pt idx="1255">
                  <c:v>-5.2442452545164997</c:v>
                </c:pt>
                <c:pt idx="1256">
                  <c:v>-6.0137354820035398</c:v>
                </c:pt>
                <c:pt idx="1257">
                  <c:v>-6.1356243975956204</c:v>
                </c:pt>
                <c:pt idx="1258">
                  <c:v>-5.2361974868531433</c:v>
                </c:pt>
                <c:pt idx="1259">
                  <c:v>-4.9250500298253428</c:v>
                </c:pt>
                <c:pt idx="1260">
                  <c:v>-4.8536926643673723</c:v>
                </c:pt>
                <c:pt idx="1261">
                  <c:v>-5.7139113340926997</c:v>
                </c:pt>
                <c:pt idx="1262">
                  <c:v>-7.295636707405265</c:v>
                </c:pt>
                <c:pt idx="1263">
                  <c:v>-6.148633509082174</c:v>
                </c:pt>
                <c:pt idx="1264">
                  <c:v>-7.6779357194409386</c:v>
                </c:pt>
                <c:pt idx="1265">
                  <c:v>-6.6615628027207094</c:v>
                </c:pt>
                <c:pt idx="1266">
                  <c:v>-6.7372915995001676</c:v>
                </c:pt>
                <c:pt idx="1267">
                  <c:v>-6.9467169563104108</c:v>
                </c:pt>
                <c:pt idx="1268">
                  <c:v>-6.9468708465024065</c:v>
                </c:pt>
                <c:pt idx="1269">
                  <c:v>-6.0589269493680149</c:v>
                </c:pt>
                <c:pt idx="1270">
                  <c:v>-6.7140923039419249</c:v>
                </c:pt>
                <c:pt idx="1271">
                  <c:v>-7.109263389030275</c:v>
                </c:pt>
                <c:pt idx="1272">
                  <c:v>-5.2969274849319845</c:v>
                </c:pt>
                <c:pt idx="1273">
                  <c:v>-6.4550030586583489</c:v>
                </c:pt>
                <c:pt idx="1274">
                  <c:v>-6.1741364291501668</c:v>
                </c:pt>
                <c:pt idx="1275">
                  <c:v>-7.8944437566210581</c:v>
                </c:pt>
                <c:pt idx="1276">
                  <c:v>-8.635281916092481</c:v>
                </c:pt>
                <c:pt idx="1277">
                  <c:v>-5.4407673025989425</c:v>
                </c:pt>
                <c:pt idx="1278">
                  <c:v>-7.5490365792952616</c:v>
                </c:pt>
                <c:pt idx="1279">
                  <c:v>-6.5695241806461127</c:v>
                </c:pt>
                <c:pt idx="1280">
                  <c:v>-5.9657845890378667</c:v>
                </c:pt>
                <c:pt idx="1281">
                  <c:v>-5.9873522794482597</c:v>
                </c:pt>
                <c:pt idx="1282">
                  <c:v>-6.6385345741182391</c:v>
                </c:pt>
                <c:pt idx="1283">
                  <c:v>-5.4569469924799705</c:v>
                </c:pt>
                <c:pt idx="1284">
                  <c:v>-7.0093220333328645</c:v>
                </c:pt>
                <c:pt idx="1285">
                  <c:v>-6.8418523856621505</c:v>
                </c:pt>
                <c:pt idx="1286">
                  <c:v>-6.4846019511915074</c:v>
                </c:pt>
                <c:pt idx="1287">
                  <c:v>-6.6600532213383303</c:v>
                </c:pt>
                <c:pt idx="1288">
                  <c:v>-6.2284313406744332</c:v>
                </c:pt>
                <c:pt idx="1289">
                  <c:v>-7.0899680041125066</c:v>
                </c:pt>
                <c:pt idx="1290">
                  <c:v>-6.2957790886212024</c:v>
                </c:pt>
                <c:pt idx="1291">
                  <c:v>-5.6474467624175304</c:v>
                </c:pt>
                <c:pt idx="1292">
                  <c:v>-6.013887652084577</c:v>
                </c:pt>
                <c:pt idx="1293">
                  <c:v>-6.9741018134859587</c:v>
                </c:pt>
                <c:pt idx="1294">
                  <c:v>-7.5129053797641063</c:v>
                </c:pt>
                <c:pt idx="1295">
                  <c:v>-6.1487238738923224</c:v>
                </c:pt>
                <c:pt idx="1296">
                  <c:v>-6.6699506182199002</c:v>
                </c:pt>
                <c:pt idx="1297">
                  <c:v>-6.4470993726786219</c:v>
                </c:pt>
                <c:pt idx="1298">
                  <c:v>-7.1710122409408541</c:v>
                </c:pt>
                <c:pt idx="1299">
                  <c:v>-6.1536956075947273</c:v>
                </c:pt>
                <c:pt idx="1300">
                  <c:v>-6.1625972386577814</c:v>
                </c:pt>
                <c:pt idx="1301">
                  <c:v>-7.5150216605984497</c:v>
                </c:pt>
                <c:pt idx="1302">
                  <c:v>-5.7760464047023561</c:v>
                </c:pt>
                <c:pt idx="1303">
                  <c:v>-5.6040699993841372</c:v>
                </c:pt>
                <c:pt idx="1304">
                  <c:v>-6.1545298710748284</c:v>
                </c:pt>
                <c:pt idx="1305">
                  <c:v>-6.5337116475789117</c:v>
                </c:pt>
                <c:pt idx="1306">
                  <c:v>-5.5338823867127758</c:v>
                </c:pt>
                <c:pt idx="1307">
                  <c:v>-5.8860586680498272</c:v>
                </c:pt>
                <c:pt idx="1308">
                  <c:v>-6.2279687369164094</c:v>
                </c:pt>
                <c:pt idx="1309">
                  <c:v>-6.164100338112803</c:v>
                </c:pt>
                <c:pt idx="1310">
                  <c:v>-7.2568775900513174</c:v>
                </c:pt>
                <c:pt idx="1311">
                  <c:v>-7.0484111009059234</c:v>
                </c:pt>
                <c:pt idx="1312">
                  <c:v>-5.5886574085611755</c:v>
                </c:pt>
                <c:pt idx="1313">
                  <c:v>-5.3705082899923582</c:v>
                </c:pt>
                <c:pt idx="1314">
                  <c:v>-3.8136320680673634</c:v>
                </c:pt>
                <c:pt idx="1315">
                  <c:v>-4.550310137696215</c:v>
                </c:pt>
                <c:pt idx="1316">
                  <c:v>-7.0984953475212933</c:v>
                </c:pt>
                <c:pt idx="1317">
                  <c:v>-6.0785289993314109</c:v>
                </c:pt>
                <c:pt idx="1318">
                  <c:v>-4.7204202031944078</c:v>
                </c:pt>
                <c:pt idx="1319">
                  <c:v>-3.8420036991715278</c:v>
                </c:pt>
                <c:pt idx="1320">
                  <c:v>-4.7502688178060453</c:v>
                </c:pt>
                <c:pt idx="1321">
                  <c:v>-6.9001541849411296</c:v>
                </c:pt>
                <c:pt idx="1322">
                  <c:v>-6.1831639918368637</c:v>
                </c:pt>
                <c:pt idx="1323">
                  <c:v>-5.8611116820625284</c:v>
                </c:pt>
                <c:pt idx="1324">
                  <c:v>-6.4012350429775324</c:v>
                </c:pt>
                <c:pt idx="1325">
                  <c:v>-6.4110327649877945</c:v>
                </c:pt>
                <c:pt idx="1326">
                  <c:v>-6.4304966171880551</c:v>
                </c:pt>
                <c:pt idx="1327">
                  <c:v>-4.4902154783549122</c:v>
                </c:pt>
                <c:pt idx="1328">
                  <c:v>-4.9537595392725962</c:v>
                </c:pt>
                <c:pt idx="1329">
                  <c:v>-4.6672219611205037</c:v>
                </c:pt>
                <c:pt idx="1330">
                  <c:v>-2.2565693458991518</c:v>
                </c:pt>
                <c:pt idx="1331">
                  <c:v>-2.4563675667450298</c:v>
                </c:pt>
                <c:pt idx="1332">
                  <c:v>-4.7896938243161458</c:v>
                </c:pt>
                <c:pt idx="1333">
                  <c:v>-5.9016159043526386</c:v>
                </c:pt>
                <c:pt idx="1334">
                  <c:v>-5.5562985930519062</c:v>
                </c:pt>
                <c:pt idx="1335">
                  <c:v>-5.4296272016808871</c:v>
                </c:pt>
                <c:pt idx="1336">
                  <c:v>-4.9766776089650193</c:v>
                </c:pt>
                <c:pt idx="1337">
                  <c:v>-5.419711761076087</c:v>
                </c:pt>
                <c:pt idx="1338">
                  <c:v>-6.2615019110648973</c:v>
                </c:pt>
                <c:pt idx="1339">
                  <c:v>-4.8090620002171818</c:v>
                </c:pt>
                <c:pt idx="1340">
                  <c:v>-6.6302696906122947</c:v>
                </c:pt>
                <c:pt idx="1341">
                  <c:v>-4.7148088724338777</c:v>
                </c:pt>
                <c:pt idx="1342">
                  <c:v>-5.9040154528856874</c:v>
                </c:pt>
                <c:pt idx="1343">
                  <c:v>-6.0934271139540215</c:v>
                </c:pt>
                <c:pt idx="1344">
                  <c:v>-4.8944552642292365</c:v>
                </c:pt>
                <c:pt idx="1345">
                  <c:v>-5.441828756769155</c:v>
                </c:pt>
                <c:pt idx="1346">
                  <c:v>-5.6105220951885713</c:v>
                </c:pt>
                <c:pt idx="1347">
                  <c:v>-4.6002907287893322</c:v>
                </c:pt>
                <c:pt idx="1348">
                  <c:v>-4.7790990463531671</c:v>
                </c:pt>
                <c:pt idx="1349">
                  <c:v>-3.7582430484717406</c:v>
                </c:pt>
                <c:pt idx="1350">
                  <c:v>-7.0162611794467011</c:v>
                </c:pt>
                <c:pt idx="1351">
                  <c:v>-7.2108372907437115</c:v>
                </c:pt>
                <c:pt idx="1352">
                  <c:v>-3.6212555484198674</c:v>
                </c:pt>
                <c:pt idx="1353">
                  <c:v>-3.7158952171303099</c:v>
                </c:pt>
                <c:pt idx="1354">
                  <c:v>-3.245619653338963</c:v>
                </c:pt>
                <c:pt idx="1355">
                  <c:v>-5.6831128224844178</c:v>
                </c:pt>
                <c:pt idx="1356">
                  <c:v>-6.387720328233172</c:v>
                </c:pt>
                <c:pt idx="1357">
                  <c:v>-6.2005485202357704</c:v>
                </c:pt>
                <c:pt idx="1358">
                  <c:v>-3.5407759501454166</c:v>
                </c:pt>
                <c:pt idx="1359">
                  <c:v>-4.3538410498704252</c:v>
                </c:pt>
                <c:pt idx="1360">
                  <c:v>-3.2125608034702964</c:v>
                </c:pt>
                <c:pt idx="1361">
                  <c:v>-3.8828988116738401</c:v>
                </c:pt>
                <c:pt idx="1362">
                  <c:v>-4.0594998169272003</c:v>
                </c:pt>
                <c:pt idx="1363">
                  <c:v>-4.0597040473935522</c:v>
                </c:pt>
                <c:pt idx="1364">
                  <c:v>-3.3538292424027532</c:v>
                </c:pt>
                <c:pt idx="1365">
                  <c:v>-6.3432108839751891</c:v>
                </c:pt>
                <c:pt idx="1366">
                  <c:v>-4.3434081063710437</c:v>
                </c:pt>
                <c:pt idx="1367">
                  <c:v>-5.135035605250323</c:v>
                </c:pt>
                <c:pt idx="1368">
                  <c:v>-5.322221263334086</c:v>
                </c:pt>
                <c:pt idx="1369">
                  <c:v>-5.1460675943917522</c:v>
                </c:pt>
                <c:pt idx="1370">
                  <c:v>-5.7829390704318939</c:v>
                </c:pt>
                <c:pt idx="1371">
                  <c:v>-6.0334915821936193</c:v>
                </c:pt>
                <c:pt idx="1372">
                  <c:v>-6.0336860247398363</c:v>
                </c:pt>
                <c:pt idx="1373">
                  <c:v>-6.0338804731100026</c:v>
                </c:pt>
                <c:pt idx="1374">
                  <c:v>-6.1683795740414098</c:v>
                </c:pt>
                <c:pt idx="1375">
                  <c:v>-6.3343830935482401</c:v>
                </c:pt>
                <c:pt idx="1376">
                  <c:v>-5.9815324969758876</c:v>
                </c:pt>
                <c:pt idx="1377">
                  <c:v>-5.9922790984096537</c:v>
                </c:pt>
                <c:pt idx="1378">
                  <c:v>-5.7948680575218532</c:v>
                </c:pt>
                <c:pt idx="1379">
                  <c:v>-5.9610571031762447</c:v>
                </c:pt>
                <c:pt idx="1380">
                  <c:v>-5.6083871169057602</c:v>
                </c:pt>
                <c:pt idx="1381">
                  <c:v>-7.1590710822442816</c:v>
                </c:pt>
                <c:pt idx="1382">
                  <c:v>-4.0522732292124601</c:v>
                </c:pt>
                <c:pt idx="1383">
                  <c:v>-3.8093976431846386</c:v>
                </c:pt>
                <c:pt idx="1384">
                  <c:v>-3.8095991513846457</c:v>
                </c:pt>
                <c:pt idx="1385">
                  <c:v>-3.996586650156587</c:v>
                </c:pt>
                <c:pt idx="1386">
                  <c:v>-4.1497729992156565</c:v>
                </c:pt>
                <c:pt idx="1387">
                  <c:v>-5.3252798924927447</c:v>
                </c:pt>
                <c:pt idx="1388">
                  <c:v>-5.5007098084097379</c:v>
                </c:pt>
                <c:pt idx="1389">
                  <c:v>-5.6411405435214874</c:v>
                </c:pt>
                <c:pt idx="1390">
                  <c:v>-3.4665673554477507</c:v>
                </c:pt>
                <c:pt idx="1391">
                  <c:v>-5.4667750546041134</c:v>
                </c:pt>
                <c:pt idx="1392">
                  <c:v>-4.9644383404643122</c:v>
                </c:pt>
                <c:pt idx="1393">
                  <c:v>-3.4383635266844976</c:v>
                </c:pt>
                <c:pt idx="1394">
                  <c:v>-5.7784595230705236</c:v>
                </c:pt>
                <c:pt idx="1395">
                  <c:v>-4.7676432825423944</c:v>
                </c:pt>
                <c:pt idx="1396">
                  <c:v>-5.6035522928905266</c:v>
                </c:pt>
                <c:pt idx="1397">
                  <c:v>-5.7900976963001085</c:v>
                </c:pt>
                <c:pt idx="1398">
                  <c:v>-5.95449930956147</c:v>
                </c:pt>
                <c:pt idx="1399">
                  <c:v>-5.9435625740002251</c:v>
                </c:pt>
                <c:pt idx="1400">
                  <c:v>-6.1300654372730605</c:v>
                </c:pt>
                <c:pt idx="1401">
                  <c:v>-4.5973357092852893</c:v>
                </c:pt>
                <c:pt idx="1402">
                  <c:v>-4.0631679598595838</c:v>
                </c:pt>
                <c:pt idx="1403">
                  <c:v>-3.8889319315235298</c:v>
                </c:pt>
                <c:pt idx="1404">
                  <c:v>-4.3760409224414616</c:v>
                </c:pt>
                <c:pt idx="1405">
                  <c:v>-4.4810156213948176</c:v>
                </c:pt>
                <c:pt idx="1406">
                  <c:v>-5.8619473432031555</c:v>
                </c:pt>
                <c:pt idx="1407">
                  <c:v>-7.6869263943240185</c:v>
                </c:pt>
                <c:pt idx="1408">
                  <c:v>-7.2231459913341496</c:v>
                </c:pt>
                <c:pt idx="1409">
                  <c:v>-6.8418521377129764</c:v>
                </c:pt>
                <c:pt idx="1410">
                  <c:v>-6.5021078147165099</c:v>
                </c:pt>
                <c:pt idx="1411">
                  <c:v>-5.3370340467827191</c:v>
                </c:pt>
                <c:pt idx="1412">
                  <c:v>-5.5125846849946356</c:v>
                </c:pt>
                <c:pt idx="1413">
                  <c:v>-5.6880680619319719</c:v>
                </c:pt>
                <c:pt idx="1414">
                  <c:v>-5.6882583598894598</c:v>
                </c:pt>
                <c:pt idx="1415">
                  <c:v>-6.0388295294810632</c:v>
                </c:pt>
                <c:pt idx="1416">
                  <c:v>-5.8742284118784482</c:v>
                </c:pt>
                <c:pt idx="1417">
                  <c:v>-6.2355279705116118</c:v>
                </c:pt>
                <c:pt idx="1418">
                  <c:v>-6.0603939490692937</c:v>
                </c:pt>
                <c:pt idx="1419">
                  <c:v>-6.2359195372764589</c:v>
                </c:pt>
                <c:pt idx="1420">
                  <c:v>-5.8957695444119054</c:v>
                </c:pt>
                <c:pt idx="1421">
                  <c:v>-6.2576057364449298</c:v>
                </c:pt>
                <c:pt idx="1422">
                  <c:v>-7.7840923219941942</c:v>
                </c:pt>
                <c:pt idx="1423">
                  <c:v>-5.7732717355975183</c:v>
                </c:pt>
                <c:pt idx="1424">
                  <c:v>-4.0826095820261799</c:v>
                </c:pt>
                <c:pt idx="1425">
                  <c:v>-3.5657867284144231</c:v>
                </c:pt>
                <c:pt idx="1426">
                  <c:v>-3.7522281100359578</c:v>
                </c:pt>
                <c:pt idx="1427">
                  <c:v>-3.75241941366221</c:v>
                </c:pt>
                <c:pt idx="1428">
                  <c:v>-2.2242253455674472</c:v>
                </c:pt>
                <c:pt idx="1429">
                  <c:v>-2.0579842213610391</c:v>
                </c:pt>
                <c:pt idx="1430">
                  <c:v>-4.8817026321262347</c:v>
                </c:pt>
                <c:pt idx="1431">
                  <c:v>-5.2547359145637529</c:v>
                </c:pt>
                <c:pt idx="1432">
                  <c:v>-5.254922518015519</c:v>
                </c:pt>
                <c:pt idx="1433">
                  <c:v>-5.2651252806813318</c:v>
                </c:pt>
                <c:pt idx="1434">
                  <c:v>-5.4420176835005805</c:v>
                </c:pt>
                <c:pt idx="1435">
                  <c:v>-6.452362935884139</c:v>
                </c:pt>
                <c:pt idx="1436">
                  <c:v>-5.452551605888857</c:v>
                </c:pt>
                <c:pt idx="1437">
                  <c:v>-6.2859538099069141</c:v>
                </c:pt>
                <c:pt idx="1438">
                  <c:v>-6.1091084984459485</c:v>
                </c:pt>
                <c:pt idx="1439">
                  <c:v>-6.6298845806950339</c:v>
                </c:pt>
                <c:pt idx="1440">
                  <c:v>-5.9939397855991956</c:v>
                </c:pt>
                <c:pt idx="1441">
                  <c:v>-6.3258351906865755</c:v>
                </c:pt>
                <c:pt idx="1442">
                  <c:v>-5.9943278974265013</c:v>
                </c:pt>
                <c:pt idx="1443">
                  <c:v>-6.1818864685428707</c:v>
                </c:pt>
                <c:pt idx="1444">
                  <c:v>-6.1820824262131282</c:v>
                </c:pt>
                <c:pt idx="1445">
                  <c:v>-5.4746149713969317</c:v>
                </c:pt>
                <c:pt idx="1446">
                  <c:v>-4.3381293191146142</c:v>
                </c:pt>
                <c:pt idx="1447">
                  <c:v>-4.3281865545018263</c:v>
                </c:pt>
                <c:pt idx="1448">
                  <c:v>-6.3182596426249802</c:v>
                </c:pt>
                <c:pt idx="1449">
                  <c:v>-6.5162987661915395</c:v>
                </c:pt>
                <c:pt idx="1450">
                  <c:v>-6.3287498838731153</c:v>
                </c:pt>
                <c:pt idx="1451">
                  <c:v>-6.4961811168036547</c:v>
                </c:pt>
                <c:pt idx="1452">
                  <c:v>-5.6736584038294495</c:v>
                </c:pt>
                <c:pt idx="1453">
                  <c:v>-5.8510658475515811</c:v>
                </c:pt>
                <c:pt idx="1454">
                  <c:v>-5.8617494197151245</c:v>
                </c:pt>
                <c:pt idx="1455">
                  <c:v>-7.7475317016892404</c:v>
                </c:pt>
                <c:pt idx="1456">
                  <c:v>-7.3611823498872582</c:v>
                </c:pt>
                <c:pt idx="1457">
                  <c:v>-5.7892384265969667</c:v>
                </c:pt>
                <c:pt idx="1458">
                  <c:v>-6.0079993465647021</c:v>
                </c:pt>
                <c:pt idx="1459">
                  <c:v>-6.6336942183647807</c:v>
                </c:pt>
                <c:pt idx="1460">
                  <c:v>-4.9655491826233629</c:v>
                </c:pt>
                <c:pt idx="1461">
                  <c:v>-7.5597722252846324</c:v>
                </c:pt>
                <c:pt idx="1462">
                  <c:v>-7.7589706719759306</c:v>
                </c:pt>
                <c:pt idx="1463">
                  <c:v>-7.5912247655742249</c:v>
                </c:pt>
                <c:pt idx="1464">
                  <c:v>-6.5914156220806035</c:v>
                </c:pt>
                <c:pt idx="1465">
                  <c:v>-6.9377889377810789</c:v>
                </c:pt>
                <c:pt idx="1466">
                  <c:v>-6.9062036441678174</c:v>
                </c:pt>
                <c:pt idx="1467">
                  <c:v>-7.073503924504621</c:v>
                </c:pt>
                <c:pt idx="1468">
                  <c:v>-7.8960313093925834</c:v>
                </c:pt>
                <c:pt idx="1469">
                  <c:v>-6.7184802560163916</c:v>
                </c:pt>
                <c:pt idx="1470">
                  <c:v>-6.729106675512412</c:v>
                </c:pt>
                <c:pt idx="1471">
                  <c:v>-6.7292986905163161</c:v>
                </c:pt>
                <c:pt idx="1472">
                  <c:v>-6.3735180343946922</c:v>
                </c:pt>
                <c:pt idx="1473">
                  <c:v>-7.017440684880512</c:v>
                </c:pt>
                <c:pt idx="1474">
                  <c:v>-8.3943111345797661</c:v>
                </c:pt>
                <c:pt idx="1475">
                  <c:v>-6.5624379862115347</c:v>
                </c:pt>
                <c:pt idx="1476">
                  <c:v>-6.7511798410578194</c:v>
                </c:pt>
                <c:pt idx="1477">
                  <c:v>-7.2855521317219427</c:v>
                </c:pt>
                <c:pt idx="1478">
                  <c:v>-8.1292569383062983</c:v>
                </c:pt>
                <c:pt idx="1479">
                  <c:v>-6.1510147649114515</c:v>
                </c:pt>
                <c:pt idx="1480">
                  <c:v>-5.961977963953359</c:v>
                </c:pt>
                <c:pt idx="1481">
                  <c:v>-5.9728358740180738</c:v>
                </c:pt>
                <c:pt idx="1482">
                  <c:v>-5.7943807407355052</c:v>
                </c:pt>
                <c:pt idx="1483">
                  <c:v>-4.7840367634835275</c:v>
                </c:pt>
                <c:pt idx="1484">
                  <c:v>-6.6056276908939253</c:v>
                </c:pt>
                <c:pt idx="1485">
                  <c:v>-6.6371005321138909</c:v>
                </c:pt>
                <c:pt idx="1486">
                  <c:v>-6.647752999520435</c:v>
                </c:pt>
                <c:pt idx="1487">
                  <c:v>-6.8376654748017245</c:v>
                </c:pt>
                <c:pt idx="1488">
                  <c:v>-5.2794723003216859</c:v>
                </c:pt>
                <c:pt idx="1489">
                  <c:v>-6.4794849301256363</c:v>
                </c:pt>
                <c:pt idx="1490">
                  <c:v>-6.490042382516549</c:v>
                </c:pt>
                <c:pt idx="1491">
                  <c:v>-6.4902327383715601</c:v>
                </c:pt>
                <c:pt idx="1492">
                  <c:v>-5.1414192546162667</c:v>
                </c:pt>
                <c:pt idx="1493">
                  <c:v>-6.161911072455041</c:v>
                </c:pt>
                <c:pt idx="1494">
                  <c:v>-6.9920817840252312</c:v>
                </c:pt>
                <c:pt idx="1495">
                  <c:v>-7.0023320525633608</c:v>
                </c:pt>
                <c:pt idx="1496">
                  <c:v>-5.8221188474003611</c:v>
                </c:pt>
                <c:pt idx="1497">
                  <c:v>-6.8223029339760615</c:v>
                </c:pt>
                <c:pt idx="1498">
                  <c:v>-7.0534604455447152</c:v>
                </c:pt>
                <c:pt idx="1499">
                  <c:v>-8.2552328756291899</c:v>
                </c:pt>
                <c:pt idx="1500">
                  <c:v>-8.1180837339543359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-8.643298756729564</c:v>
                </c:pt>
                <c:pt idx="1517">
                  <c:v>-10.02753008549098</c:v>
                </c:pt>
                <c:pt idx="1518">
                  <c:v>-7.6416097619858192</c:v>
                </c:pt>
                <c:pt idx="1519">
                  <c:v>-9.8325688288705351</c:v>
                </c:pt>
                <c:pt idx="1520">
                  <c:v>-9.1743005677167275</c:v>
                </c:pt>
                <c:pt idx="1521">
                  <c:v>-7.9171338533824382</c:v>
                </c:pt>
                <c:pt idx="1522">
                  <c:v>-7.3437827967577505</c:v>
                </c:pt>
                <c:pt idx="1523">
                  <c:v>-7.9609887330520905</c:v>
                </c:pt>
                <c:pt idx="1524">
                  <c:v>-8.3935760318827306</c:v>
                </c:pt>
                <c:pt idx="1525">
                  <c:v>-9.5308658146336711</c:v>
                </c:pt>
                <c:pt idx="1526">
                  <c:v>-9.7041209536146198</c:v>
                </c:pt>
                <c:pt idx="1527">
                  <c:v>-6.3047114688579313</c:v>
                </c:pt>
                <c:pt idx="1528">
                  <c:v>-7.8796621575556856</c:v>
                </c:pt>
                <c:pt idx="1529">
                  <c:v>-8.5944562824920467</c:v>
                </c:pt>
                <c:pt idx="1530">
                  <c:v>-7.879864377049671</c:v>
                </c:pt>
                <c:pt idx="1531">
                  <c:v>-9.3326990946566184</c:v>
                </c:pt>
                <c:pt idx="1532">
                  <c:v>-8.7112415211031475</c:v>
                </c:pt>
                <c:pt idx="1533">
                  <c:v>-8.7383770528736022</c:v>
                </c:pt>
                <c:pt idx="1534">
                  <c:v>-8.1195373305404246</c:v>
                </c:pt>
                <c:pt idx="1535">
                  <c:v>-7.925597194128386</c:v>
                </c:pt>
                <c:pt idx="1536">
                  <c:v>-6.1609590695643419</c:v>
                </c:pt>
                <c:pt idx="1537">
                  <c:v>-7.7749597168412947</c:v>
                </c:pt>
                <c:pt idx="1538">
                  <c:v>-9.7777147022352437</c:v>
                </c:pt>
                <c:pt idx="1539">
                  <c:v>-8.5925974166530068</c:v>
                </c:pt>
                <c:pt idx="1540">
                  <c:v>-8.3578891202200793</c:v>
                </c:pt>
                <c:pt idx="1541">
                  <c:v>-8.351781169204969</c:v>
                </c:pt>
                <c:pt idx="1542">
                  <c:v>-8.5903235556315849</c:v>
                </c:pt>
                <c:pt idx="1543">
                  <c:v>-8.1645744362267578</c:v>
                </c:pt>
                <c:pt idx="1544">
                  <c:v>-9.1676330557884285</c:v>
                </c:pt>
                <c:pt idx="1545">
                  <c:v>-8.7783410141951208</c:v>
                </c:pt>
                <c:pt idx="1546">
                  <c:v>-8.5982998433755711</c:v>
                </c:pt>
                <c:pt idx="1547">
                  <c:v>-7.982910742090553</c:v>
                </c:pt>
                <c:pt idx="1548">
                  <c:v>-7.606151191632307</c:v>
                </c:pt>
                <c:pt idx="1549">
                  <c:v>-8.4615963489586647</c:v>
                </c:pt>
                <c:pt idx="1550">
                  <c:v>-8.4755911711154113</c:v>
                </c:pt>
                <c:pt idx="1551">
                  <c:v>-9.8491093453394569</c:v>
                </c:pt>
                <c:pt idx="1552">
                  <c:v>-9.4652768158639446</c:v>
                </c:pt>
                <c:pt idx="1553">
                  <c:v>-9.0842801278777188</c:v>
                </c:pt>
                <c:pt idx="1554">
                  <c:v>-9.082900150995556</c:v>
                </c:pt>
                <c:pt idx="1555">
                  <c:v>-9.6986603622508483</c:v>
                </c:pt>
                <c:pt idx="1556">
                  <c:v>-9.6964086781381411</c:v>
                </c:pt>
                <c:pt idx="1557">
                  <c:v>-9.1207903435488333</c:v>
                </c:pt>
                <c:pt idx="1558">
                  <c:v>-8.9312959089938886</c:v>
                </c:pt>
                <c:pt idx="1559">
                  <c:v>-9.5476101213826041</c:v>
                </c:pt>
                <c:pt idx="1560">
                  <c:v>-8.9687976385021102</c:v>
                </c:pt>
                <c:pt idx="1561">
                  <c:v>-7.7740909113681482</c:v>
                </c:pt>
                <c:pt idx="1562">
                  <c:v>-9.7431804244761224</c:v>
                </c:pt>
                <c:pt idx="1563">
                  <c:v>-8.5478273066692054</c:v>
                </c:pt>
                <c:pt idx="1564">
                  <c:v>-9.7400497773869574</c:v>
                </c:pt>
                <c:pt idx="1565">
                  <c:v>-10.511243244211073</c:v>
                </c:pt>
                <c:pt idx="1566">
                  <c:v>-11.511308280902085</c:v>
                </c:pt>
                <c:pt idx="1567">
                  <c:v>-8.9324171329644741</c:v>
                </c:pt>
                <c:pt idx="1568">
                  <c:v>-9.3186568611245093</c:v>
                </c:pt>
                <c:pt idx="1569">
                  <c:v>-9.7380837219325258</c:v>
                </c:pt>
                <c:pt idx="1570">
                  <c:v>-8.9691502314262834</c:v>
                </c:pt>
                <c:pt idx="1571">
                  <c:v>-10.583165079328865</c:v>
                </c:pt>
                <c:pt idx="1572">
                  <c:v>-9.7751136499318818</c:v>
                </c:pt>
                <c:pt idx="1573">
                  <c:v>-9.1622437050036751</c:v>
                </c:pt>
                <c:pt idx="1574">
                  <c:v>-7.7762562500465719</c:v>
                </c:pt>
                <c:pt idx="1575">
                  <c:v>-10.582928977755728</c:v>
                </c:pt>
                <c:pt idx="1576">
                  <c:v>-9.7758194312164051</c:v>
                </c:pt>
                <c:pt idx="1577">
                  <c:v>-9.1954052391029109</c:v>
                </c:pt>
                <c:pt idx="1578">
                  <c:v>-7.8086668463038222</c:v>
                </c:pt>
                <c:pt idx="1579">
                  <c:v>-9.6119209789967499</c:v>
                </c:pt>
                <c:pt idx="1580">
                  <c:v>-8.4207020474923411</c:v>
                </c:pt>
                <c:pt idx="1581">
                  <c:v>-7.6467604436975307</c:v>
                </c:pt>
                <c:pt idx="1582">
                  <c:v>-11.227249913618834</c:v>
                </c:pt>
                <c:pt idx="1583">
                  <c:v>-11.227278207177733</c:v>
                </c:pt>
                <c:pt idx="1584">
                  <c:v>-10.036939290034752</c:v>
                </c:pt>
                <c:pt idx="1585">
                  <c:v>-11.001469033097237</c:v>
                </c:pt>
                <c:pt idx="1586">
                  <c:v>-10.197153093234192</c:v>
                </c:pt>
                <c:pt idx="1587">
                  <c:v>-9.3897661557020911</c:v>
                </c:pt>
                <c:pt idx="1588">
                  <c:v>-10.197231230633406</c:v>
                </c:pt>
                <c:pt idx="1589">
                  <c:v>-9.005831748786477</c:v>
                </c:pt>
                <c:pt idx="1590">
                  <c:v>-7.4261199056682017</c:v>
                </c:pt>
                <c:pt idx="1591">
                  <c:v>-9.0042183762525383</c:v>
                </c:pt>
                <c:pt idx="1592">
                  <c:v>-9.0050984514773518</c:v>
                </c:pt>
                <c:pt idx="1593">
                  <c:v>-11.38781306015062</c:v>
                </c:pt>
                <c:pt idx="1594">
                  <c:v>-9.998440161894905</c:v>
                </c:pt>
                <c:pt idx="1595">
                  <c:v>-10.193330052312376</c:v>
                </c:pt>
                <c:pt idx="1596">
                  <c:v>-11.386842918773254</c:v>
                </c:pt>
                <c:pt idx="1597">
                  <c:v>-11.386338589638399</c:v>
                </c:pt>
                <c:pt idx="1598">
                  <c:v>-10.385835275814316</c:v>
                </c:pt>
                <c:pt idx="1599">
                  <c:v>-9.5799512623707415</c:v>
                </c:pt>
                <c:pt idx="1600">
                  <c:v>-9.7746189300169135</c:v>
                </c:pt>
                <c:pt idx="1601">
                  <c:v>-8.9970235059818151</c:v>
                </c:pt>
                <c:pt idx="1602">
                  <c:v>-9.1915289652870342</c:v>
                </c:pt>
                <c:pt idx="1603">
                  <c:v>-10.192260191714922</c:v>
                </c:pt>
                <c:pt idx="1604">
                  <c:v>-9.9979741572788043</c:v>
                </c:pt>
                <c:pt idx="1605">
                  <c:v>-7.8322239465505845</c:v>
                </c:pt>
                <c:pt idx="1606">
                  <c:v>-11.830528661481367</c:v>
                </c:pt>
                <c:pt idx="1607">
                  <c:v>-10.412575986579213</c:v>
                </c:pt>
                <c:pt idx="1608">
                  <c:v>-10.192457940191161</c:v>
                </c:pt>
                <c:pt idx="1609">
                  <c:v>-10.193189447742043</c:v>
                </c:pt>
                <c:pt idx="1610">
                  <c:v>-10.581628351658765</c:v>
                </c:pt>
                <c:pt idx="1611">
                  <c:v>-10.58167224112367</c:v>
                </c:pt>
                <c:pt idx="1612">
                  <c:v>-10.581317673996637</c:v>
                </c:pt>
                <c:pt idx="1613">
                  <c:v>-9.1919646726537394</c:v>
                </c:pt>
                <c:pt idx="1614">
                  <c:v>-8.1920042897145322</c:v>
                </c:pt>
                <c:pt idx="1615">
                  <c:v>-7.6085749440389918</c:v>
                </c:pt>
                <c:pt idx="1616">
                  <c:v>-6.0220664636444781</c:v>
                </c:pt>
                <c:pt idx="1617">
                  <c:v>-6.2168438089565825</c:v>
                </c:pt>
                <c:pt idx="1618">
                  <c:v>-10.214019214141445</c:v>
                </c:pt>
                <c:pt idx="1619">
                  <c:v>-10.017422323652681</c:v>
                </c:pt>
                <c:pt idx="1620">
                  <c:v>-10.017448985801821</c:v>
                </c:pt>
                <c:pt idx="1621">
                  <c:v>-9.8188364880588779</c:v>
                </c:pt>
                <c:pt idx="1622">
                  <c:v>-10.014350249809468</c:v>
                </c:pt>
                <c:pt idx="1623">
                  <c:v>-10.817160004851758</c:v>
                </c:pt>
                <c:pt idx="1624">
                  <c:v>-11.208481635930184</c:v>
                </c:pt>
                <c:pt idx="1625">
                  <c:v>-11.012853677846579</c:v>
                </c:pt>
                <c:pt idx="1626">
                  <c:v>-9.430026595403433</c:v>
                </c:pt>
                <c:pt idx="1627">
                  <c:v>-11.428025396035991</c:v>
                </c:pt>
                <c:pt idx="1628">
                  <c:v>-11.619770493750366</c:v>
                </c:pt>
                <c:pt idx="1629">
                  <c:v>-11.817307593756595</c:v>
                </c:pt>
                <c:pt idx="1630">
                  <c:v>-11.817332194370465</c:v>
                </c:pt>
                <c:pt idx="1631">
                  <c:v>-12.207256492640226</c:v>
                </c:pt>
                <c:pt idx="1632">
                  <c:v>-13.404397676961707</c:v>
                </c:pt>
                <c:pt idx="1633">
                  <c:v>-14.993209837528411</c:v>
                </c:pt>
                <c:pt idx="1634">
                  <c:v>-13.99408159129689</c:v>
                </c:pt>
                <c:pt idx="1635">
                  <c:v>-13.9941193141658</c:v>
                </c:pt>
                <c:pt idx="1636">
                  <c:v>-13.405801662963313</c:v>
                </c:pt>
                <c:pt idx="1637">
                  <c:v>-10.403274780469474</c:v>
                </c:pt>
                <c:pt idx="1638">
                  <c:v>-11.600292422141138</c:v>
                </c:pt>
                <c:pt idx="1639">
                  <c:v>-11.60145603928504</c:v>
                </c:pt>
                <c:pt idx="1640">
                  <c:v>-9.4072050482218401</c:v>
                </c:pt>
                <c:pt idx="1641">
                  <c:v>-10.798078625474773</c:v>
                </c:pt>
                <c:pt idx="1642">
                  <c:v>-11.190363389107006</c:v>
                </c:pt>
                <c:pt idx="1643">
                  <c:v>-10.996924334760479</c:v>
                </c:pt>
                <c:pt idx="1644">
                  <c:v>-8.9977971693679137</c:v>
                </c:pt>
                <c:pt idx="1645">
                  <c:v>-9.8050973556673853</c:v>
                </c:pt>
                <c:pt idx="1646">
                  <c:v>-9.8061158125537986</c:v>
                </c:pt>
                <c:pt idx="1647">
                  <c:v>-9.6107619627155145</c:v>
                </c:pt>
                <c:pt idx="1648">
                  <c:v>-9.8052029511372893</c:v>
                </c:pt>
                <c:pt idx="1649">
                  <c:v>-9.9988201784244666</c:v>
                </c:pt>
                <c:pt idx="1650">
                  <c:v>-11.000529812573404</c:v>
                </c:pt>
                <c:pt idx="1651">
                  <c:v>-8.9988950969891448</c:v>
                </c:pt>
                <c:pt idx="1652">
                  <c:v>-10.190762281749812</c:v>
                </c:pt>
                <c:pt idx="1653">
                  <c:v>-10.191488181842033</c:v>
                </c:pt>
                <c:pt idx="1654">
                  <c:v>-10.971574628868439</c:v>
                </c:pt>
                <c:pt idx="1655">
                  <c:v>-8.7764339691948408</c:v>
                </c:pt>
                <c:pt idx="1656">
                  <c:v>-8.3861042133248702</c:v>
                </c:pt>
                <c:pt idx="1657">
                  <c:v>-8.5809461575518071</c:v>
                </c:pt>
                <c:pt idx="1658">
                  <c:v>-10.166966315379796</c:v>
                </c:pt>
                <c:pt idx="1659">
                  <c:v>-9.1668622013867207</c:v>
                </c:pt>
                <c:pt idx="1660">
                  <c:v>-8.9721545468000841</c:v>
                </c:pt>
                <c:pt idx="1661">
                  <c:v>-9.9723020008777894</c:v>
                </c:pt>
                <c:pt idx="1662">
                  <c:v>-11.55688252321761</c:v>
                </c:pt>
                <c:pt idx="1663">
                  <c:v>-11.750863502250468</c:v>
                </c:pt>
                <c:pt idx="1664">
                  <c:v>-12.946169259142152</c:v>
                </c:pt>
                <c:pt idx="1665">
                  <c:v>-12.945591862695437</c:v>
                </c:pt>
                <c:pt idx="1666">
                  <c:v>-9.5294644752466411</c:v>
                </c:pt>
                <c:pt idx="1667">
                  <c:v>-9.1395427146526345</c:v>
                </c:pt>
                <c:pt idx="1668">
                  <c:v>-9.7506623182407566</c:v>
                </c:pt>
                <c:pt idx="1669">
                  <c:v>-8.751207263077049</c:v>
                </c:pt>
                <c:pt idx="1670">
                  <c:v>-9.1412934698337267</c:v>
                </c:pt>
                <c:pt idx="1671">
                  <c:v>-9.9465862312090394</c:v>
                </c:pt>
                <c:pt idx="1672">
                  <c:v>-10.141417018610809</c:v>
                </c:pt>
                <c:pt idx="1673">
                  <c:v>-10.142266286992708</c:v>
                </c:pt>
                <c:pt idx="1674">
                  <c:v>-11.727054666700496</c:v>
                </c:pt>
                <c:pt idx="1675">
                  <c:v>-10.336373945519881</c:v>
                </c:pt>
                <c:pt idx="1676">
                  <c:v>-8.752592149047814</c:v>
                </c:pt>
                <c:pt idx="1677">
                  <c:v>-7.3631727881902407</c:v>
                </c:pt>
                <c:pt idx="1678">
                  <c:v>-7.7537008979115853</c:v>
                </c:pt>
                <c:pt idx="1679">
                  <c:v>-8.7537584966330542</c:v>
                </c:pt>
                <c:pt idx="1680">
                  <c:v>-7.3633323405765623</c:v>
                </c:pt>
                <c:pt idx="1681">
                  <c:v>-7.7533753385905584</c:v>
                </c:pt>
                <c:pt idx="1682">
                  <c:v>-7.7534328720212216</c:v>
                </c:pt>
                <c:pt idx="1683">
                  <c:v>-7.7525007708763951</c:v>
                </c:pt>
                <c:pt idx="1684">
                  <c:v>-7.7520669513505709</c:v>
                </c:pt>
                <c:pt idx="1685">
                  <c:v>-7.7521242784450806</c:v>
                </c:pt>
                <c:pt idx="1686">
                  <c:v>-8.1681830699217244</c:v>
                </c:pt>
                <c:pt idx="1687">
                  <c:v>-9.9735630875093193</c:v>
                </c:pt>
                <c:pt idx="1688">
                  <c:v>-10.362957044279938</c:v>
                </c:pt>
                <c:pt idx="1689">
                  <c:v>-11.75284517293403</c:v>
                </c:pt>
                <c:pt idx="1690">
                  <c:v>-11.558082776754418</c:v>
                </c:pt>
                <c:pt idx="1691">
                  <c:v>-11.363313239658964</c:v>
                </c:pt>
                <c:pt idx="1692">
                  <c:v>-9.1685377258045264</c:v>
                </c:pt>
                <c:pt idx="1693">
                  <c:v>-10.168807825994918</c:v>
                </c:pt>
                <c:pt idx="1694">
                  <c:v>-8.9735250442217875</c:v>
                </c:pt>
                <c:pt idx="1695">
                  <c:v>-8.9735738358858725</c:v>
                </c:pt>
                <c:pt idx="1696">
                  <c:v>-8.7783426705655074</c:v>
                </c:pt>
                <c:pt idx="1697">
                  <c:v>-8.9735811174978153</c:v>
                </c:pt>
                <c:pt idx="1698">
                  <c:v>-10.583153356136791</c:v>
                </c:pt>
                <c:pt idx="1699">
                  <c:v>-10.778722067081617</c:v>
                </c:pt>
                <c:pt idx="1700">
                  <c:v>-11.168996769955811</c:v>
                </c:pt>
                <c:pt idx="1701">
                  <c:v>-10.97405144619006</c:v>
                </c:pt>
                <c:pt idx="1702">
                  <c:v>-10.77958811192002</c:v>
                </c:pt>
                <c:pt idx="1703">
                  <c:v>-10.974243439301972</c:v>
                </c:pt>
                <c:pt idx="1704">
                  <c:v>-10.974197471570733</c:v>
                </c:pt>
                <c:pt idx="1705">
                  <c:v>-10.974153205548646</c:v>
                </c:pt>
                <c:pt idx="1706">
                  <c:v>-10.974201949592498</c:v>
                </c:pt>
                <c:pt idx="1707">
                  <c:v>-10.974250695164301</c:v>
                </c:pt>
                <c:pt idx="1708">
                  <c:v>-9.7791408507364395</c:v>
                </c:pt>
                <c:pt idx="1709">
                  <c:v>-10.583641566996448</c:v>
                </c:pt>
                <c:pt idx="1710">
                  <c:v>-9.9740422416134606</c:v>
                </c:pt>
                <c:pt idx="1711">
                  <c:v>-9.7783330839483824</c:v>
                </c:pt>
                <c:pt idx="1712">
                  <c:v>-11.169901325738465</c:v>
                </c:pt>
                <c:pt idx="1713">
                  <c:v>-10.778193362952152</c:v>
                </c:pt>
                <c:pt idx="1714">
                  <c:v>-10.974070982254489</c:v>
                </c:pt>
                <c:pt idx="1715">
                  <c:v>-10.974202920162497</c:v>
                </c:pt>
                <c:pt idx="1716">
                  <c:v>-8.9742520024001351</c:v>
                </c:pt>
                <c:pt idx="1717">
                  <c:v>-10.778380815399032</c:v>
                </c:pt>
                <c:pt idx="1718">
                  <c:v>-10.974350171475635</c:v>
                </c:pt>
                <c:pt idx="1719">
                  <c:v>-10.974399258315316</c:v>
                </c:pt>
                <c:pt idx="1720">
                  <c:v>-10.974365878374556</c:v>
                </c:pt>
                <c:pt idx="1721">
                  <c:v>-10.170493862093281</c:v>
                </c:pt>
                <c:pt idx="1722">
                  <c:v>-11.367063276166846</c:v>
                </c:pt>
                <c:pt idx="1723">
                  <c:v>-11.36733892257962</c:v>
                </c:pt>
                <c:pt idx="1724">
                  <c:v>-9.3673927262043435</c:v>
                </c:pt>
                <c:pt idx="1725">
                  <c:v>-10.367446531522546</c:v>
                </c:pt>
                <c:pt idx="1726">
                  <c:v>-9.1709625591020085</c:v>
                </c:pt>
                <c:pt idx="1727">
                  <c:v>-10.171014143171305</c:v>
                </c:pt>
                <c:pt idx="1728">
                  <c:v>-8.1710657288567745</c:v>
                </c:pt>
                <c:pt idx="1729">
                  <c:v>-10.171191779940273</c:v>
                </c:pt>
                <c:pt idx="1730">
                  <c:v>-10.171243435617725</c:v>
                </c:pt>
                <c:pt idx="1731">
                  <c:v>-8.1712950929149883</c:v>
                </c:pt>
                <c:pt idx="1732">
                  <c:v>-8.7779440335898471</c:v>
                </c:pt>
                <c:pt idx="1733">
                  <c:v>-8.3840670790341392</c:v>
                </c:pt>
                <c:pt idx="1734">
                  <c:v>-8.1879374512982395</c:v>
                </c:pt>
                <c:pt idx="1735">
                  <c:v>-10.580633181128178</c:v>
                </c:pt>
                <c:pt idx="1736">
                  <c:v>-10.383672468553414</c:v>
                </c:pt>
                <c:pt idx="1737">
                  <c:v>-9.5807233935447584</c:v>
                </c:pt>
                <c:pt idx="1738">
                  <c:v>-8.5811409950219968</c:v>
                </c:pt>
                <c:pt idx="1739">
                  <c:v>-9.5811860426601925</c:v>
                </c:pt>
                <c:pt idx="1740">
                  <c:v>-9.5816046239697243</c:v>
                </c:pt>
                <c:pt idx="1741">
                  <c:v>-10.384409598524144</c:v>
                </c:pt>
                <c:pt idx="1742">
                  <c:v>-10.383929736546634</c:v>
                </c:pt>
                <c:pt idx="1743">
                  <c:v>-9.1876284193040192</c:v>
                </c:pt>
                <c:pt idx="1744">
                  <c:v>-8.9908053417620977</c:v>
                </c:pt>
                <c:pt idx="1745">
                  <c:v>-9.1870366560024195</c:v>
                </c:pt>
                <c:pt idx="1746">
                  <c:v>-10.975123910155162</c:v>
                </c:pt>
                <c:pt idx="1747">
                  <c:v>-10.172199335737787</c:v>
                </c:pt>
                <c:pt idx="1748">
                  <c:v>-8.7789237084416527</c:v>
                </c:pt>
                <c:pt idx="1749">
                  <c:v>-9.5816365957180096</c:v>
                </c:pt>
                <c:pt idx="1750">
                  <c:v>-9.778793957657399</c:v>
                </c:pt>
                <c:pt idx="1751">
                  <c:v>-9.7786185578206641</c:v>
                </c:pt>
                <c:pt idx="1752">
                  <c:v>-9.9754909565817798</c:v>
                </c:pt>
                <c:pt idx="1753">
                  <c:v>-9.58144529375204</c:v>
                </c:pt>
                <c:pt idx="1754">
                  <c:v>-10.172561631531607</c:v>
                </c:pt>
                <c:pt idx="1755">
                  <c:v>-11.369287639214235</c:v>
                </c:pt>
                <c:pt idx="1756">
                  <c:v>-11.762317838246418</c:v>
                </c:pt>
                <c:pt idx="1757">
                  <c:v>-11.761331345142025</c:v>
                </c:pt>
                <c:pt idx="1758">
                  <c:v>-10.172466757625443</c:v>
                </c:pt>
                <c:pt idx="1759">
                  <c:v>-10.368830233410335</c:v>
                </c:pt>
                <c:pt idx="1760">
                  <c:v>-9.3691063433516319</c:v>
                </c:pt>
                <c:pt idx="1761">
                  <c:v>-9.9760792869701618</c:v>
                </c:pt>
                <c:pt idx="1762">
                  <c:v>-8.7802624211908551</c:v>
                </c:pt>
                <c:pt idx="1763">
                  <c:v>-9.7800820123438825</c:v>
                </c:pt>
                <c:pt idx="1764">
                  <c:v>-9.7801290729239554</c:v>
                </c:pt>
                <c:pt idx="1765">
                  <c:v>-11.368713338108137</c:v>
                </c:pt>
                <c:pt idx="1766">
                  <c:v>-11.368550297590446</c:v>
                </c:pt>
                <c:pt idx="1767">
                  <c:v>-10.976920862336556</c:v>
                </c:pt>
                <c:pt idx="1768">
                  <c:v>-11.368874148636678</c:v>
                </c:pt>
                <c:pt idx="1769">
                  <c:v>-11.368496103529651</c:v>
                </c:pt>
                <c:pt idx="1770">
                  <c:v>-12.563927184635759</c:v>
                </c:pt>
                <c:pt idx="1771">
                  <c:v>-10.368817991873584</c:v>
                </c:pt>
                <c:pt idx="1772">
                  <c:v>-10.173046097977931</c:v>
                </c:pt>
                <c:pt idx="1773">
                  <c:v>-9.7812371258596613</c:v>
                </c:pt>
                <c:pt idx="1774">
                  <c:v>-10.977264122710039</c:v>
                </c:pt>
                <c:pt idx="1775">
                  <c:v>-10.58543255611221</c:v>
                </c:pt>
                <c:pt idx="1776">
                  <c:v>-9.5847218920098385</c:v>
                </c:pt>
                <c:pt idx="1777">
                  <c:v>-10.38856885667883</c:v>
                </c:pt>
                <c:pt idx="1778">
                  <c:v>-10.780563001189876</c:v>
                </c:pt>
                <c:pt idx="1779">
                  <c:v>-10.58373248306907</c:v>
                </c:pt>
                <c:pt idx="1780">
                  <c:v>-10.97716554055387</c:v>
                </c:pt>
                <c:pt idx="1781">
                  <c:v>-10.977214917635138</c:v>
                </c:pt>
                <c:pt idx="1782">
                  <c:v>-9.780528157975823</c:v>
                </c:pt>
                <c:pt idx="1783">
                  <c:v>-9.7801327928345927</c:v>
                </c:pt>
                <c:pt idx="1784">
                  <c:v>-8.5835854336692137</c:v>
                </c:pt>
                <c:pt idx="1785">
                  <c:v>-9.7806698085851167</c:v>
                </c:pt>
                <c:pt idx="1786">
                  <c:v>-10.977461826214494</c:v>
                </c:pt>
                <c:pt idx="1787">
                  <c:v>-10.763600547478745</c:v>
                </c:pt>
                <c:pt idx="1788">
                  <c:v>-10.764184720532285</c:v>
                </c:pt>
                <c:pt idx="1789">
                  <c:v>-9.5668197470649829</c:v>
                </c:pt>
                <c:pt idx="1790">
                  <c:v>-9.7637754442639562</c:v>
                </c:pt>
                <c:pt idx="1791">
                  <c:v>-10.764359837723532</c:v>
                </c:pt>
                <c:pt idx="1792">
                  <c:v>-11.961093915821948</c:v>
                </c:pt>
                <c:pt idx="1793">
                  <c:v>-11.960478552343375</c:v>
                </c:pt>
                <c:pt idx="1794">
                  <c:v>-9.9625754492126362</c:v>
                </c:pt>
                <c:pt idx="1795">
                  <c:v>-9.9626362054732454</c:v>
                </c:pt>
                <c:pt idx="1796">
                  <c:v>-11.160511086043698</c:v>
                </c:pt>
                <c:pt idx="1797">
                  <c:v>-9.9648195473137093</c:v>
                </c:pt>
                <c:pt idx="1798">
                  <c:v>-9.7674393497027268</c:v>
                </c:pt>
                <c:pt idx="1799">
                  <c:v>-8.964941514952443</c:v>
                </c:pt>
                <c:pt idx="1800">
                  <c:v>-9.4273282396743525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-8.8485409385657476</c:v>
                </c:pt>
                <c:pt idx="1817">
                  <c:v>-10.858915174086178</c:v>
                </c:pt>
                <c:pt idx="1818">
                  <c:v>-9.8671957762271632</c:v>
                </c:pt>
                <c:pt idx="1819">
                  <c:v>-9.270516870571555</c:v>
                </c:pt>
                <c:pt idx="1820">
                  <c:v>-10.661568720523064</c:v>
                </c:pt>
                <c:pt idx="1821">
                  <c:v>-10.255150968859198</c:v>
                </c:pt>
                <c:pt idx="1822">
                  <c:v>-10.244680005676855</c:v>
                </c:pt>
                <c:pt idx="1823">
                  <c:v>-9.4468602052047572</c:v>
                </c:pt>
                <c:pt idx="1824">
                  <c:v>-11.441404224169673</c:v>
                </c:pt>
                <c:pt idx="1825">
                  <c:v>-11.023950279283781</c:v>
                </c:pt>
                <c:pt idx="1826">
                  <c:v>-9.8202734916148984</c:v>
                </c:pt>
                <c:pt idx="1827">
                  <c:v>-9.8266978490364636</c:v>
                </c:pt>
                <c:pt idx="1828">
                  <c:v>-10.427737015394996</c:v>
                </c:pt>
                <c:pt idx="1829">
                  <c:v>-10.628141594268527</c:v>
                </c:pt>
                <c:pt idx="1830">
                  <c:v>-10.030084182416431</c:v>
                </c:pt>
                <c:pt idx="1831">
                  <c:v>-10.020922650765897</c:v>
                </c:pt>
                <c:pt idx="1832">
                  <c:v>-10.422277056170969</c:v>
                </c:pt>
                <c:pt idx="1833">
                  <c:v>-9.2303036364319269</c:v>
                </c:pt>
                <c:pt idx="1834">
                  <c:v>-11.235936141417369</c:v>
                </c:pt>
                <c:pt idx="1835">
                  <c:v>-8.8359552105148396</c:v>
                </c:pt>
                <c:pt idx="1836">
                  <c:v>-10.436003385172626</c:v>
                </c:pt>
                <c:pt idx="1837">
                  <c:v>-10.237663789960607</c:v>
                </c:pt>
                <c:pt idx="1838">
                  <c:v>-10.238128721289286</c:v>
                </c:pt>
                <c:pt idx="1839">
                  <c:v>-8.4413054394153733</c:v>
                </c:pt>
                <c:pt idx="1840">
                  <c:v>-10.043868802281395</c:v>
                </c:pt>
                <c:pt idx="1841">
                  <c:v>-10.241871824342525</c:v>
                </c:pt>
                <c:pt idx="1842">
                  <c:v>-8.451888952599802</c:v>
                </c:pt>
                <c:pt idx="1843">
                  <c:v>-11.645178930821203</c:v>
                </c:pt>
                <c:pt idx="1844">
                  <c:v>-9.240783553309484</c:v>
                </c:pt>
                <c:pt idx="1845">
                  <c:v>-9.4451285842324069</c:v>
                </c:pt>
                <c:pt idx="1846">
                  <c:v>-9.6378862539258989</c:v>
                </c:pt>
                <c:pt idx="1847">
                  <c:v>-12.037157404726713</c:v>
                </c:pt>
                <c:pt idx="1848">
                  <c:v>-9.2385511856109588</c:v>
                </c:pt>
                <c:pt idx="1849">
                  <c:v>-9.4393469851202099</c:v>
                </c:pt>
                <c:pt idx="1850">
                  <c:v>-7.8407353691918615</c:v>
                </c:pt>
                <c:pt idx="1851">
                  <c:v>-9.0358190486385865</c:v>
                </c:pt>
                <c:pt idx="1852">
                  <c:v>-9.8408329971334751</c:v>
                </c:pt>
                <c:pt idx="1853">
                  <c:v>-11.237468514742432</c:v>
                </c:pt>
                <c:pt idx="1854">
                  <c:v>-11.235684956498517</c:v>
                </c:pt>
                <c:pt idx="1855">
                  <c:v>-9.6361354358577955</c:v>
                </c:pt>
                <c:pt idx="1856">
                  <c:v>-8.2381301127916231</c:v>
                </c:pt>
                <c:pt idx="1857">
                  <c:v>-6.6389855061988783</c:v>
                </c:pt>
                <c:pt idx="1858">
                  <c:v>-10.239572089365538</c:v>
                </c:pt>
                <c:pt idx="1859">
                  <c:v>-9.6394011432512343</c:v>
                </c:pt>
                <c:pt idx="1860">
                  <c:v>-9.2342829500230437</c:v>
                </c:pt>
                <c:pt idx="1861">
                  <c:v>-12.236716090095797</c:v>
                </c:pt>
                <c:pt idx="1862">
                  <c:v>-13.637767494319633</c:v>
                </c:pt>
                <c:pt idx="1863">
                  <c:v>-13.838061330099663</c:v>
                </c:pt>
                <c:pt idx="1864">
                  <c:v>-14.038957296466833</c:v>
                </c:pt>
                <c:pt idx="1865">
                  <c:v>-14.23510695935056</c:v>
                </c:pt>
                <c:pt idx="1866">
                  <c:v>-11.830518532993665</c:v>
                </c:pt>
                <c:pt idx="1867">
                  <c:v>-13.234010532441062</c:v>
                </c:pt>
                <c:pt idx="1868">
                  <c:v>-9.8305949050709387</c:v>
                </c:pt>
                <c:pt idx="1869">
                  <c:v>-10.032066762607428</c:v>
                </c:pt>
                <c:pt idx="1870">
                  <c:v>-11.636727058600627</c:v>
                </c:pt>
                <c:pt idx="1871">
                  <c:v>-10.636774583697843</c:v>
                </c:pt>
                <c:pt idx="1872">
                  <c:v>-10.240368600177135</c:v>
                </c:pt>
                <c:pt idx="1873">
                  <c:v>-7.6382866845960962</c:v>
                </c:pt>
                <c:pt idx="1874">
                  <c:v>-8.0394084008339632</c:v>
                </c:pt>
                <c:pt idx="1875">
                  <c:v>-9.2398269912991964</c:v>
                </c:pt>
                <c:pt idx="1876">
                  <c:v>-9.6387568581703817</c:v>
                </c:pt>
                <c:pt idx="1877">
                  <c:v>-10.438947347903195</c:v>
                </c:pt>
                <c:pt idx="1878">
                  <c:v>-10.23267693334401</c:v>
                </c:pt>
                <c:pt idx="1879">
                  <c:v>-9.8416561292497136</c:v>
                </c:pt>
                <c:pt idx="1880">
                  <c:v>-10.032703005866097</c:v>
                </c:pt>
                <c:pt idx="1881">
                  <c:v>-10.836152689532355</c:v>
                </c:pt>
                <c:pt idx="1882">
                  <c:v>-8.8255793440930574</c:v>
                </c:pt>
                <c:pt idx="1883">
                  <c:v>-8.6247759588904955</c:v>
                </c:pt>
                <c:pt idx="1884">
                  <c:v>-8.4297040750334418</c:v>
                </c:pt>
                <c:pt idx="1885">
                  <c:v>-7.8337905564349057</c:v>
                </c:pt>
                <c:pt idx="1886">
                  <c:v>-8.6469508884702009</c:v>
                </c:pt>
                <c:pt idx="1887">
                  <c:v>-9.0549558470656848</c:v>
                </c:pt>
                <c:pt idx="1888">
                  <c:v>-10.254720777839793</c:v>
                </c:pt>
                <c:pt idx="1889">
                  <c:v>-8.6471631734812036</c:v>
                </c:pt>
                <c:pt idx="1890">
                  <c:v>-9.4486014373333091</c:v>
                </c:pt>
                <c:pt idx="1891">
                  <c:v>-8.8451518712026882</c:v>
                </c:pt>
                <c:pt idx="1892">
                  <c:v>-11.049623995240836</c:v>
                </c:pt>
                <c:pt idx="1893">
                  <c:v>-11.252455560584167</c:v>
                </c:pt>
                <c:pt idx="1894">
                  <c:v>-9.444665910546064</c:v>
                </c:pt>
                <c:pt idx="1895">
                  <c:v>-9.2431373247027295</c:v>
                </c:pt>
                <c:pt idx="1896">
                  <c:v>-8.0411292316448453</c:v>
                </c:pt>
                <c:pt idx="1897">
                  <c:v>-7.228874783199899</c:v>
                </c:pt>
                <c:pt idx="1898">
                  <c:v>-10.024376046879297</c:v>
                </c:pt>
                <c:pt idx="1899">
                  <c:v>-9.227805463511686</c:v>
                </c:pt>
                <c:pt idx="1900">
                  <c:v>-9.0251941565747984</c:v>
                </c:pt>
                <c:pt idx="1901">
                  <c:v>-10.01070280249769</c:v>
                </c:pt>
                <c:pt idx="1902">
                  <c:v>-10.411979840395361</c:v>
                </c:pt>
                <c:pt idx="1903">
                  <c:v>-10.616756298586552</c:v>
                </c:pt>
                <c:pt idx="1904">
                  <c:v>-7.799348590394402</c:v>
                </c:pt>
                <c:pt idx="1905">
                  <c:v>-11.797690405265712</c:v>
                </c:pt>
                <c:pt idx="1906">
                  <c:v>-10.412116993454219</c:v>
                </c:pt>
                <c:pt idx="1907">
                  <c:v>-11.208460471216313</c:v>
                </c:pt>
                <c:pt idx="1908">
                  <c:v>-10.590108978428361</c:v>
                </c:pt>
                <c:pt idx="1909">
                  <c:v>-11.794426462222873</c:v>
                </c:pt>
                <c:pt idx="1910">
                  <c:v>-11.407418450516161</c:v>
                </c:pt>
                <c:pt idx="1911">
                  <c:v>-11.407452966588608</c:v>
                </c:pt>
                <c:pt idx="1912">
                  <c:v>-10.597586146005597</c:v>
                </c:pt>
                <c:pt idx="1913">
                  <c:v>-10.393959745872962</c:v>
                </c:pt>
                <c:pt idx="1914">
                  <c:v>-11.80467032429442</c:v>
                </c:pt>
                <c:pt idx="1915">
                  <c:v>-10.584824223385112</c:v>
                </c:pt>
                <c:pt idx="1916">
                  <c:v>-10.783158064888084</c:v>
                </c:pt>
                <c:pt idx="1917">
                  <c:v>-11.785647407608849</c:v>
                </c:pt>
                <c:pt idx="1918">
                  <c:v>-10.991427265071252</c:v>
                </c:pt>
                <c:pt idx="1919">
                  <c:v>-10.384408221625563</c:v>
                </c:pt>
                <c:pt idx="1920">
                  <c:v>-10.99146238254616</c:v>
                </c:pt>
                <c:pt idx="1921">
                  <c:v>-10.996102356850315</c:v>
                </c:pt>
                <c:pt idx="1922">
                  <c:v>-11.19912622647189</c:v>
                </c:pt>
                <c:pt idx="1923">
                  <c:v>-11.201297255386635</c:v>
                </c:pt>
                <c:pt idx="1924">
                  <c:v>-12.203466627876878</c:v>
                </c:pt>
                <c:pt idx="1925">
                  <c:v>-11.410184707629014</c:v>
                </c:pt>
                <c:pt idx="1926">
                  <c:v>-12.203506149870918</c:v>
                </c:pt>
                <c:pt idx="1927">
                  <c:v>-9.6071511860636747</c:v>
                </c:pt>
                <c:pt idx="1928">
                  <c:v>-11.400288937755249</c:v>
                </c:pt>
                <c:pt idx="1929">
                  <c:v>-10.806757094541354</c:v>
                </c:pt>
                <c:pt idx="1930">
                  <c:v>-11.014596314423216</c:v>
                </c:pt>
                <c:pt idx="1931">
                  <c:v>-10.609084583855292</c:v>
                </c:pt>
                <c:pt idx="1932">
                  <c:v>-10.815228552340159</c:v>
                </c:pt>
                <c:pt idx="1933">
                  <c:v>-10.412349220463511</c:v>
                </c:pt>
                <c:pt idx="1934">
                  <c:v>-10.612824948106208</c:v>
                </c:pt>
                <c:pt idx="1935">
                  <c:v>-10.81865884914896</c:v>
                </c:pt>
                <c:pt idx="1936">
                  <c:v>-10.212284331667433</c:v>
                </c:pt>
                <c:pt idx="1937">
                  <c:v>-9.010201793050328</c:v>
                </c:pt>
                <c:pt idx="1938">
                  <c:v>-11.005619702877993</c:v>
                </c:pt>
                <c:pt idx="1939">
                  <c:v>-11.005637015082357</c:v>
                </c:pt>
                <c:pt idx="1940">
                  <c:v>-11.410515362880687</c:v>
                </c:pt>
                <c:pt idx="1941">
                  <c:v>-11.815469581656544</c:v>
                </c:pt>
                <c:pt idx="1942">
                  <c:v>-10.817171420479099</c:v>
                </c:pt>
                <c:pt idx="1943">
                  <c:v>-10.208134938037801</c:v>
                </c:pt>
                <c:pt idx="1944">
                  <c:v>-10.404632614811817</c:v>
                </c:pt>
                <c:pt idx="1945">
                  <c:v>-10.605757594737952</c:v>
                </c:pt>
                <c:pt idx="1946">
                  <c:v>-10.810573898932489</c:v>
                </c:pt>
                <c:pt idx="1947">
                  <c:v>-11.61131009955534</c:v>
                </c:pt>
                <c:pt idx="1948">
                  <c:v>-11.611334568547136</c:v>
                </c:pt>
                <c:pt idx="1949">
                  <c:v>-10.408725058683558</c:v>
                </c:pt>
                <c:pt idx="1950">
                  <c:v>-10.206127433252732</c:v>
                </c:pt>
                <c:pt idx="1951">
                  <c:v>-10.793570865350375</c:v>
                </c:pt>
                <c:pt idx="1952">
                  <c:v>-9.3847512933625694</c:v>
                </c:pt>
                <c:pt idx="1953">
                  <c:v>-8.9753829311812297</c:v>
                </c:pt>
                <c:pt idx="1954">
                  <c:v>-12.181617527968228</c:v>
                </c:pt>
                <c:pt idx="1955">
                  <c:v>-10.557366655433725</c:v>
                </c:pt>
                <c:pt idx="1956">
                  <c:v>-11.156120583174925</c:v>
                </c:pt>
                <c:pt idx="1957">
                  <c:v>-11.332614198199735</c:v>
                </c:pt>
                <c:pt idx="1958">
                  <c:v>-12.532060100780654</c:v>
                </c:pt>
                <c:pt idx="1959">
                  <c:v>-12.32381778789204</c:v>
                </c:pt>
                <c:pt idx="1960">
                  <c:v>-12.735920303918647</c:v>
                </c:pt>
                <c:pt idx="1961">
                  <c:v>-12.527798711644209</c:v>
                </c:pt>
                <c:pt idx="1962">
                  <c:v>-12.731833208357784</c:v>
                </c:pt>
                <c:pt idx="1963">
                  <c:v>-12.943725285455002</c:v>
                </c:pt>
                <c:pt idx="1964">
                  <c:v>-12.151263677726092</c:v>
                </c:pt>
                <c:pt idx="1965">
                  <c:v>-13.35493539525396</c:v>
                </c:pt>
                <c:pt idx="1966">
                  <c:v>-14.762378703066133</c:v>
                </c:pt>
                <c:pt idx="1967">
                  <c:v>-13.966148661189436</c:v>
                </c:pt>
                <c:pt idx="1968">
                  <c:v>-15.164042529844664</c:v>
                </c:pt>
                <c:pt idx="1969">
                  <c:v>-14.370986495848229</c:v>
                </c:pt>
                <c:pt idx="1970">
                  <c:v>-12.37936960229672</c:v>
                </c:pt>
                <c:pt idx="1971">
                  <c:v>-11.175869561448053</c:v>
                </c:pt>
                <c:pt idx="1972">
                  <c:v>-11.972389469548943</c:v>
                </c:pt>
                <c:pt idx="1973">
                  <c:v>-11.963072873784768</c:v>
                </c:pt>
                <c:pt idx="1974">
                  <c:v>-12.164091966432352</c:v>
                </c:pt>
                <c:pt idx="1975">
                  <c:v>-11.774151688580787</c:v>
                </c:pt>
                <c:pt idx="1976">
                  <c:v>-11.779124991191566</c:v>
                </c:pt>
                <c:pt idx="1977">
                  <c:v>-10.781616122665582</c:v>
                </c:pt>
                <c:pt idx="1978">
                  <c:v>-10.985541602413832</c:v>
                </c:pt>
                <c:pt idx="1979">
                  <c:v>-12.189491339242522</c:v>
                </c:pt>
                <c:pt idx="1980">
                  <c:v>-11.597433384139549</c:v>
                </c:pt>
                <c:pt idx="1981">
                  <c:v>-11.601135849528873</c:v>
                </c:pt>
                <c:pt idx="1982">
                  <c:v>-10.994861436603969</c:v>
                </c:pt>
                <c:pt idx="1983">
                  <c:v>-10.992569512106456</c:v>
                </c:pt>
                <c:pt idx="1984">
                  <c:v>-10.992587100127821</c:v>
                </c:pt>
                <c:pt idx="1985">
                  <c:v>-10.791619791865742</c:v>
                </c:pt>
                <c:pt idx="1986">
                  <c:v>-10.193943009780924</c:v>
                </c:pt>
                <c:pt idx="1987">
                  <c:v>-9.9926398669285845</c:v>
                </c:pt>
                <c:pt idx="1988">
                  <c:v>-11.198287495370096</c:v>
                </c:pt>
                <c:pt idx="1989">
                  <c:v>-10.789213456964717</c:v>
                </c:pt>
                <c:pt idx="1990">
                  <c:v>-11.583158388131778</c:v>
                </c:pt>
                <c:pt idx="1991">
                  <c:v>-11.585798233942114</c:v>
                </c:pt>
                <c:pt idx="1992">
                  <c:v>-11.789259083633624</c:v>
                </c:pt>
                <c:pt idx="1993">
                  <c:v>-11.789274293265407</c:v>
                </c:pt>
                <c:pt idx="1994">
                  <c:v>-12.19625590018768</c:v>
                </c:pt>
                <c:pt idx="1995">
                  <c:v>-12.79177146942493</c:v>
                </c:pt>
                <c:pt idx="1996">
                  <c:v>-11.997414206514804</c:v>
                </c:pt>
                <c:pt idx="1997">
                  <c:v>-11.200616333832841</c:v>
                </c:pt>
                <c:pt idx="1998">
                  <c:v>-13.198486800341016</c:v>
                </c:pt>
                <c:pt idx="1999">
                  <c:v>-13.202803920671613</c:v>
                </c:pt>
                <c:pt idx="2000">
                  <c:v>-13.405876155596161</c:v>
                </c:pt>
                <c:pt idx="2001">
                  <c:v>-11.997501753806318</c:v>
                </c:pt>
                <c:pt idx="2002">
                  <c:v>-11.995212420132702</c:v>
                </c:pt>
                <c:pt idx="2003">
                  <c:v>-11.99753677589797</c:v>
                </c:pt>
                <c:pt idx="2004">
                  <c:v>-11.794372343355462</c:v>
                </c:pt>
                <c:pt idx="2005">
                  <c:v>-9.3853027522100092</c:v>
                </c:pt>
                <c:pt idx="2006">
                  <c:v>-10.978781244525635</c:v>
                </c:pt>
                <c:pt idx="2007">
                  <c:v>-10.981881050141055</c:v>
                </c:pt>
                <c:pt idx="2008">
                  <c:v>-10.978792541165603</c:v>
                </c:pt>
                <c:pt idx="2009">
                  <c:v>-10.588653136631365</c:v>
                </c:pt>
                <c:pt idx="2010">
                  <c:v>-11.179127599836647</c:v>
                </c:pt>
                <c:pt idx="2011">
                  <c:v>-11.382583566854919</c:v>
                </c:pt>
                <c:pt idx="2012">
                  <c:v>-11.58606766167577</c:v>
                </c:pt>
                <c:pt idx="2013">
                  <c:v>-11.37982034608649</c:v>
                </c:pt>
                <c:pt idx="2014">
                  <c:v>-11.586093328093739</c:v>
                </c:pt>
                <c:pt idx="2015">
                  <c:v>-11.377054727185168</c:v>
                </c:pt>
                <c:pt idx="2016">
                  <c:v>-12.580864691246461</c:v>
                </c:pt>
                <c:pt idx="2017">
                  <c:v>-11.784701545157077</c:v>
                </c:pt>
                <c:pt idx="2018">
                  <c:v>-11.377086302351927</c:v>
                </c:pt>
                <c:pt idx="2019">
                  <c:v>-11.782260184239021</c:v>
                </c:pt>
                <c:pt idx="2020">
                  <c:v>-11.170374385752439</c:v>
                </c:pt>
                <c:pt idx="2021">
                  <c:v>-10.167432371675204</c:v>
                </c:pt>
                <c:pt idx="2022">
                  <c:v>-11.167440581494702</c:v>
                </c:pt>
                <c:pt idx="2023">
                  <c:v>-11.161540122160659</c:v>
                </c:pt>
                <c:pt idx="2024">
                  <c:v>-10.155628514951786</c:v>
                </c:pt>
                <c:pt idx="2025">
                  <c:v>-11.152672709829858</c:v>
                </c:pt>
                <c:pt idx="2026">
                  <c:v>-11.155645222715066</c:v>
                </c:pt>
                <c:pt idx="2027">
                  <c:v>-11.155653576784061</c:v>
                </c:pt>
                <c:pt idx="2028">
                  <c:v>-12.155661930975839</c:v>
                </c:pt>
                <c:pt idx="2029">
                  <c:v>-12.16454534240529</c:v>
                </c:pt>
                <c:pt idx="2030">
                  <c:v>-12.161598097414753</c:v>
                </c:pt>
                <c:pt idx="2031">
                  <c:v>-11.167514475432654</c:v>
                </c:pt>
                <c:pt idx="2032">
                  <c:v>-10.963416133401552</c:v>
                </c:pt>
                <c:pt idx="2033">
                  <c:v>-10.555283973630139</c:v>
                </c:pt>
                <c:pt idx="2034">
                  <c:v>-9.340480990150354</c:v>
                </c:pt>
                <c:pt idx="2035">
                  <c:v>-11.340479721304291</c:v>
                </c:pt>
                <c:pt idx="2036">
                  <c:v>-12.344073946539538</c:v>
                </c:pt>
                <c:pt idx="2037">
                  <c:v>-10.344072648471411</c:v>
                </c:pt>
                <c:pt idx="2038">
                  <c:v>-12.544991333647886</c:v>
                </c:pt>
                <c:pt idx="2039">
                  <c:v>-12.954113807554677</c:v>
                </c:pt>
                <c:pt idx="2040">
                  <c:v>-13.366149695049899</c:v>
                </c:pt>
                <c:pt idx="2041">
                  <c:v>-11.371749538416225</c:v>
                </c:pt>
                <c:pt idx="2042">
                  <c:v>-11.581200516576246</c:v>
                </c:pt>
                <c:pt idx="2043">
                  <c:v>-11.173509013223338</c:v>
                </c:pt>
                <c:pt idx="2044">
                  <c:v>-11.558720692963107</c:v>
                </c:pt>
                <c:pt idx="2045">
                  <c:v>-10.34765368960143</c:v>
                </c:pt>
                <c:pt idx="2046">
                  <c:v>-10.347652360856955</c:v>
                </c:pt>
                <c:pt idx="2047">
                  <c:v>-10.551869686503778</c:v>
                </c:pt>
                <c:pt idx="2048">
                  <c:v>-11.551870751247407</c:v>
                </c:pt>
                <c:pt idx="2049">
                  <c:v>-12.545003723891568</c:v>
                </c:pt>
                <c:pt idx="2050">
                  <c:v>-12.749578058595034</c:v>
                </c:pt>
                <c:pt idx="2051">
                  <c:v>-12.746301851514545</c:v>
                </c:pt>
                <c:pt idx="2052">
                  <c:v>-11.743022382021991</c:v>
                </c:pt>
                <c:pt idx="2053">
                  <c:v>-12.746308963492083</c:v>
                </c:pt>
                <c:pt idx="2054">
                  <c:v>-12.746312519415369</c:v>
                </c:pt>
                <c:pt idx="2055">
                  <c:v>-11.95108861440076</c:v>
                </c:pt>
                <c:pt idx="2056">
                  <c:v>-11.960445092339796</c:v>
                </c:pt>
                <c:pt idx="2057">
                  <c:v>-11.371919249179882</c:v>
                </c:pt>
                <c:pt idx="2058">
                  <c:v>-11.573513430889761</c:v>
                </c:pt>
                <c:pt idx="2059">
                  <c:v>-9.1583778305703163</c:v>
                </c:pt>
                <c:pt idx="2060">
                  <c:v>-10.747247741381216</c:v>
                </c:pt>
                <c:pt idx="2061">
                  <c:v>-11.331232435360107</c:v>
                </c:pt>
                <c:pt idx="2062">
                  <c:v>-9.5309286808869729</c:v>
                </c:pt>
                <c:pt idx="2063">
                  <c:v>-10.535139630513186</c:v>
                </c:pt>
                <c:pt idx="2064">
                  <c:v>-12.147145173289573</c:v>
                </c:pt>
                <c:pt idx="2065">
                  <c:v>-11.755299754369844</c:v>
                </c:pt>
                <c:pt idx="2066">
                  <c:v>-10.560338075912114</c:v>
                </c:pt>
                <c:pt idx="2067">
                  <c:v>-11.149861335902642</c:v>
                </c:pt>
                <c:pt idx="2068">
                  <c:v>-12.344250070017551</c:v>
                </c:pt>
                <c:pt idx="2069">
                  <c:v>-13.547710727317281</c:v>
                </c:pt>
                <c:pt idx="2070">
                  <c:v>-13.751211473785588</c:v>
                </c:pt>
                <c:pt idx="2071">
                  <c:v>-11.55189145233453</c:v>
                </c:pt>
                <c:pt idx="2072">
                  <c:v>-8.9420205561564217</c:v>
                </c:pt>
                <c:pt idx="2073">
                  <c:v>-11.337628918079645</c:v>
                </c:pt>
                <c:pt idx="2074">
                  <c:v>-10.530605429078605</c:v>
                </c:pt>
                <c:pt idx="2075">
                  <c:v>-11.525586809826564</c:v>
                </c:pt>
                <c:pt idx="2076">
                  <c:v>-10.525563897327629</c:v>
                </c:pt>
                <c:pt idx="2077">
                  <c:v>-12.540510221709155</c:v>
                </c:pt>
                <c:pt idx="2078">
                  <c:v>-12.550437207434697</c:v>
                </c:pt>
                <c:pt idx="2079">
                  <c:v>-11.342611556134216</c:v>
                </c:pt>
                <c:pt idx="2080">
                  <c:v>-11.347714692944464</c:v>
                </c:pt>
                <c:pt idx="2081">
                  <c:v>-11.734317595015455</c:v>
                </c:pt>
                <c:pt idx="2082">
                  <c:v>-10.717451844036987</c:v>
                </c:pt>
                <c:pt idx="2083">
                  <c:v>-11.311207203574668</c:v>
                </c:pt>
                <c:pt idx="2084">
                  <c:v>-10.51425422808552</c:v>
                </c:pt>
                <c:pt idx="2085">
                  <c:v>-10.095896736381292</c:v>
                </c:pt>
                <c:pt idx="2086">
                  <c:v>-11.892555184928824</c:v>
                </c:pt>
                <c:pt idx="2087">
                  <c:v>-11.892513209884783</c:v>
                </c:pt>
                <c:pt idx="2088">
                  <c:v>-12.10188134847067</c:v>
                </c:pt>
                <c:pt idx="2089">
                  <c:v>-12.316915411755872</c:v>
                </c:pt>
                <c:pt idx="2090">
                  <c:v>-12.316878185022688</c:v>
                </c:pt>
                <c:pt idx="2091">
                  <c:v>-13.10176254525868</c:v>
                </c:pt>
                <c:pt idx="2092">
                  <c:v>-12.101722941084518</c:v>
                </c:pt>
                <c:pt idx="2093">
                  <c:v>-12.298949841493595</c:v>
                </c:pt>
                <c:pt idx="2094">
                  <c:v>-12.107739505220707</c:v>
                </c:pt>
                <c:pt idx="2095">
                  <c:v>-12.90469035705155</c:v>
                </c:pt>
                <c:pt idx="2096">
                  <c:v>-11.5053405428107</c:v>
                </c:pt>
                <c:pt idx="2097">
                  <c:v>-12.31599878607085</c:v>
                </c:pt>
                <c:pt idx="2098">
                  <c:v>-11.295833948216568</c:v>
                </c:pt>
                <c:pt idx="2099">
                  <c:v>-12.51829055741382</c:v>
                </c:pt>
                <c:pt idx="2100">
                  <c:v>-10.599895025021397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-10.585851611128419</c:v>
                </c:pt>
                <c:pt idx="2117">
                  <c:v>-13.150172184272378</c:v>
                </c:pt>
                <c:pt idx="2118">
                  <c:v>-13.791608628942413</c:v>
                </c:pt>
                <c:pt idx="2119">
                  <c:v>-11.764083886494518</c:v>
                </c:pt>
                <c:pt idx="2120">
                  <c:v>-12.740684081628388</c:v>
                </c:pt>
                <c:pt idx="2121">
                  <c:v>-12.716936589078614</c:v>
                </c:pt>
                <c:pt idx="2122">
                  <c:v>-11.304529130363335</c:v>
                </c:pt>
                <c:pt idx="2123">
                  <c:v>-14.048405653006739</c:v>
                </c:pt>
                <c:pt idx="2124">
                  <c:v>-13.248590903004697</c:v>
                </c:pt>
                <c:pt idx="2125">
                  <c:v>-11.489095001788883</c:v>
                </c:pt>
                <c:pt idx="2126">
                  <c:v>-14.181138768029086</c:v>
                </c:pt>
                <c:pt idx="2127">
                  <c:v>-12.802657964794889</c:v>
                </c:pt>
                <c:pt idx="2128">
                  <c:v>-12.814816930261259</c:v>
                </c:pt>
                <c:pt idx="2129">
                  <c:v>-13.015676637818615</c:v>
                </c:pt>
                <c:pt idx="2130">
                  <c:v>-11.224888511788777</c:v>
                </c:pt>
                <c:pt idx="2131">
                  <c:v>-14.003249751354815</c:v>
                </c:pt>
                <c:pt idx="2132">
                  <c:v>-14.381985336087382</c:v>
                </c:pt>
                <c:pt idx="2133">
                  <c:v>-13.381851559986899</c:v>
                </c:pt>
                <c:pt idx="2134">
                  <c:v>-12.167999964366572</c:v>
                </c:pt>
                <c:pt idx="2135">
                  <c:v>-13.796808633669571</c:v>
                </c:pt>
                <c:pt idx="2136">
                  <c:v>-14.998501384582596</c:v>
                </c:pt>
                <c:pt idx="2137">
                  <c:v>-13.600185931823034</c:v>
                </c:pt>
                <c:pt idx="2138">
                  <c:v>-9.0733685424265786</c:v>
                </c:pt>
                <c:pt idx="2139">
                  <c:v>-12.626985723744838</c:v>
                </c:pt>
                <c:pt idx="2140">
                  <c:v>-15.082369925833518</c:v>
                </c:pt>
                <c:pt idx="2141">
                  <c:v>-13.27859189067749</c:v>
                </c:pt>
                <c:pt idx="2142">
                  <c:v>-13.729973206036448</c:v>
                </c:pt>
                <c:pt idx="2143">
                  <c:v>-14.762546865483273</c:v>
                </c:pt>
                <c:pt idx="2144">
                  <c:v>-13.933123010919189</c:v>
                </c:pt>
                <c:pt idx="2145">
                  <c:v>-8.9400540540127622</c:v>
                </c:pt>
                <c:pt idx="2146">
                  <c:v>-11.119901842123909</c:v>
                </c:pt>
                <c:pt idx="2147">
                  <c:v>-13.882100175062988</c:v>
                </c:pt>
                <c:pt idx="2148">
                  <c:v>-12.816619520422137</c:v>
                </c:pt>
                <c:pt idx="2149">
                  <c:v>-13.379584908661855</c:v>
                </c:pt>
                <c:pt idx="2150">
                  <c:v>-15.175271355989025</c:v>
                </c:pt>
                <c:pt idx="2151">
                  <c:v>-15.776728451179224</c:v>
                </c:pt>
                <c:pt idx="2152">
                  <c:v>-13.211219030087705</c:v>
                </c:pt>
                <c:pt idx="2153">
                  <c:v>-14.192932190327156</c:v>
                </c:pt>
                <c:pt idx="2154">
                  <c:v>-15.345116825929836</c:v>
                </c:pt>
                <c:pt idx="2155">
                  <c:v>-13.383312341281453</c:v>
                </c:pt>
                <c:pt idx="2156">
                  <c:v>-12.47201386307097</c:v>
                </c:pt>
                <c:pt idx="2157">
                  <c:v>-10.864669055397826</c:v>
                </c:pt>
                <c:pt idx="2158">
                  <c:v>-13.838311373958277</c:v>
                </c:pt>
                <c:pt idx="2159">
                  <c:v>-13.811881024081231</c:v>
                </c:pt>
                <c:pt idx="2160">
                  <c:v>-16.230492125830096</c:v>
                </c:pt>
                <c:pt idx="2161">
                  <c:v>-13.864064527027949</c:v>
                </c:pt>
                <c:pt idx="2162">
                  <c:v>-12.419403305751075</c:v>
                </c:pt>
                <c:pt idx="2163">
                  <c:v>-13.811275205475795</c:v>
                </c:pt>
                <c:pt idx="2164">
                  <c:v>-13.243822219996218</c:v>
                </c:pt>
                <c:pt idx="2165">
                  <c:v>-13.202911027439768</c:v>
                </c:pt>
                <c:pt idx="2166">
                  <c:v>-10.609790992549279</c:v>
                </c:pt>
                <c:pt idx="2167">
                  <c:v>-11.811697155608272</c:v>
                </c:pt>
                <c:pt idx="2168">
                  <c:v>-13.972407691727312</c:v>
                </c:pt>
                <c:pt idx="2169">
                  <c:v>-12.797465840830228</c:v>
                </c:pt>
                <c:pt idx="2170">
                  <c:v>-13.797302478645179</c:v>
                </c:pt>
                <c:pt idx="2171">
                  <c:v>-12.407002098296289</c:v>
                </c:pt>
                <c:pt idx="2172">
                  <c:v>-15.147197495423825</c:v>
                </c:pt>
                <c:pt idx="2173">
                  <c:v>-13.985394499851282</c:v>
                </c:pt>
                <c:pt idx="2174">
                  <c:v>-14.368586020782459</c:v>
                </c:pt>
                <c:pt idx="2175">
                  <c:v>-14.495624113680606</c:v>
                </c:pt>
                <c:pt idx="2176">
                  <c:v>-12.523507371258347</c:v>
                </c:pt>
                <c:pt idx="2177">
                  <c:v>-12.607968864022951</c:v>
                </c:pt>
                <c:pt idx="2178">
                  <c:v>-11.607803179451366</c:v>
                </c:pt>
                <c:pt idx="2179">
                  <c:v>-14.016550554917558</c:v>
                </c:pt>
                <c:pt idx="2180">
                  <c:v>-10.226338362070237</c:v>
                </c:pt>
                <c:pt idx="2181">
                  <c:v>-10.829353355960848</c:v>
                </c:pt>
                <c:pt idx="2182">
                  <c:v>-13.839813411076648</c:v>
                </c:pt>
                <c:pt idx="2183">
                  <c:v>-15.639220627987015</c:v>
                </c:pt>
                <c:pt idx="2184">
                  <c:v>-13.381759863942534</c:v>
                </c:pt>
                <c:pt idx="2185">
                  <c:v>-13.583100866624591</c:v>
                </c:pt>
                <c:pt idx="2186">
                  <c:v>-15.009217886535225</c:v>
                </c:pt>
                <c:pt idx="2187">
                  <c:v>-14.044081084619393</c:v>
                </c:pt>
                <c:pt idx="2188">
                  <c:v>-15.087127422182675</c:v>
                </c:pt>
                <c:pt idx="2189">
                  <c:v>-13.502877876275306</c:v>
                </c:pt>
                <c:pt idx="2190">
                  <c:v>-13.717573972021455</c:v>
                </c:pt>
                <c:pt idx="2191">
                  <c:v>-15.119392842276284</c:v>
                </c:pt>
                <c:pt idx="2192">
                  <c:v>-11.333839086273656</c:v>
                </c:pt>
                <c:pt idx="2193">
                  <c:v>-10.516259173120488</c:v>
                </c:pt>
                <c:pt idx="2194">
                  <c:v>-14.279660840120414</c:v>
                </c:pt>
                <c:pt idx="2195">
                  <c:v>-13.132338201859966</c:v>
                </c:pt>
                <c:pt idx="2196">
                  <c:v>-12.306312778856409</c:v>
                </c:pt>
                <c:pt idx="2197">
                  <c:v>-13.306154651691031</c:v>
                </c:pt>
                <c:pt idx="2198">
                  <c:v>-14.534039974018924</c:v>
                </c:pt>
                <c:pt idx="2199">
                  <c:v>-13.493962347500201</c:v>
                </c:pt>
                <c:pt idx="2200">
                  <c:v>-11.875556063176191</c:v>
                </c:pt>
                <c:pt idx="2201">
                  <c:v>-14.910224990614552</c:v>
                </c:pt>
                <c:pt idx="2202">
                  <c:v>-13.104022281795551</c:v>
                </c:pt>
                <c:pt idx="2203">
                  <c:v>-11.861254908144474</c:v>
                </c:pt>
                <c:pt idx="2204">
                  <c:v>-14.090076216046327</c:v>
                </c:pt>
                <c:pt idx="2205">
                  <c:v>-14.874740831090094</c:v>
                </c:pt>
                <c:pt idx="2206">
                  <c:v>-13.87457776667361</c:v>
                </c:pt>
                <c:pt idx="2207">
                  <c:v>-14.471698836008727</c:v>
                </c:pt>
                <c:pt idx="2208">
                  <c:v>-13.284590926180499</c:v>
                </c:pt>
                <c:pt idx="2209">
                  <c:v>-13.284420879480422</c:v>
                </c:pt>
                <c:pt idx="2210">
                  <c:v>-13.284250826540301</c:v>
                </c:pt>
                <c:pt idx="2211">
                  <c:v>-14.269840553329232</c:v>
                </c:pt>
                <c:pt idx="2212">
                  <c:v>-12.882194847692517</c:v>
                </c:pt>
                <c:pt idx="2213">
                  <c:v>-15.456580797819697</c:v>
                </c:pt>
                <c:pt idx="2214">
                  <c:v>-13.896362161683101</c:v>
                </c:pt>
                <c:pt idx="2215">
                  <c:v>-12.465604655886636</c:v>
                </c:pt>
                <c:pt idx="2216">
                  <c:v>-12.234826667222478</c:v>
                </c:pt>
                <c:pt idx="2217">
                  <c:v>-13.833282351904018</c:v>
                </c:pt>
                <c:pt idx="2218">
                  <c:v>-13.58609229322883</c:v>
                </c:pt>
                <c:pt idx="2219">
                  <c:v>-12.385104704881996</c:v>
                </c:pt>
                <c:pt idx="2220">
                  <c:v>-13.755824167416904</c:v>
                </c:pt>
                <c:pt idx="2221">
                  <c:v>-13.972275220947267</c:v>
                </c:pt>
                <c:pt idx="2222">
                  <c:v>-11.616367690174229</c:v>
                </c:pt>
                <c:pt idx="2223">
                  <c:v>-15.569596610937879</c:v>
                </c:pt>
                <c:pt idx="2224">
                  <c:v>-13.770497792295828</c:v>
                </c:pt>
                <c:pt idx="2225">
                  <c:v>-13.986789340483483</c:v>
                </c:pt>
                <c:pt idx="2226">
                  <c:v>-13.80090508091871</c:v>
                </c:pt>
                <c:pt idx="2227">
                  <c:v>-12.430530496986648</c:v>
                </c:pt>
                <c:pt idx="2228">
                  <c:v>-12.445949059353552</c:v>
                </c:pt>
                <c:pt idx="2229">
                  <c:v>-12.461346265807151</c:v>
                </c:pt>
                <c:pt idx="2230">
                  <c:v>-13.461155028848225</c:v>
                </c:pt>
                <c:pt idx="2231">
                  <c:v>-13.261004428701199</c:v>
                </c:pt>
                <c:pt idx="2232">
                  <c:v>-13.276524049346335</c:v>
                </c:pt>
                <c:pt idx="2233">
                  <c:v>-12.476148719804769</c:v>
                </c:pt>
                <c:pt idx="2234">
                  <c:v>-10.491503642068892</c:v>
                </c:pt>
                <c:pt idx="2235">
                  <c:v>-12.09209203590035</c:v>
                </c:pt>
                <c:pt idx="2236">
                  <c:v>-14.291442089077464</c:v>
                </c:pt>
                <c:pt idx="2237">
                  <c:v>-14.47538403145245</c:v>
                </c:pt>
                <c:pt idx="2238">
                  <c:v>-15.49073933834643</c:v>
                </c:pt>
                <c:pt idx="2239">
                  <c:v>-15.690367057286494</c:v>
                </c:pt>
                <c:pt idx="2240">
                  <c:v>-12.490763119881194</c:v>
                </c:pt>
                <c:pt idx="2241">
                  <c:v>-15.149648771450302</c:v>
                </c:pt>
                <c:pt idx="2242">
                  <c:v>-11.992547859379556</c:v>
                </c:pt>
                <c:pt idx="2243">
                  <c:v>-13.177831340499324</c:v>
                </c:pt>
                <c:pt idx="2244">
                  <c:v>-13.134839426269536</c:v>
                </c:pt>
                <c:pt idx="2245">
                  <c:v>-12.977644468826838</c:v>
                </c:pt>
                <c:pt idx="2246">
                  <c:v>-13.177315400473162</c:v>
                </c:pt>
                <c:pt idx="2247">
                  <c:v>-13.991676764128897</c:v>
                </c:pt>
                <c:pt idx="2248">
                  <c:v>-13.048830284873475</c:v>
                </c:pt>
                <c:pt idx="2249">
                  <c:v>-12.935931008095395</c:v>
                </c:pt>
                <c:pt idx="2250">
                  <c:v>-14.30404285161967</c:v>
                </c:pt>
                <c:pt idx="2251">
                  <c:v>-13.303871643632192</c:v>
                </c:pt>
                <c:pt idx="2252">
                  <c:v>-13.495572666215594</c:v>
                </c:pt>
                <c:pt idx="2253">
                  <c:v>-13.436559291666526</c:v>
                </c:pt>
                <c:pt idx="2254">
                  <c:v>-13.606043089700506</c:v>
                </c:pt>
                <c:pt idx="2255">
                  <c:v>-15.018987029819982</c:v>
                </c:pt>
                <c:pt idx="2256">
                  <c:v>-12.805016424865244</c:v>
                </c:pt>
                <c:pt idx="2257">
                  <c:v>-12.59085267926821</c:v>
                </c:pt>
                <c:pt idx="2258">
                  <c:v>-12.992981579499428</c:v>
                </c:pt>
                <c:pt idx="2259">
                  <c:v>-12.763286125421473</c:v>
                </c:pt>
                <c:pt idx="2260">
                  <c:v>-12.947216274162201</c:v>
                </c:pt>
                <c:pt idx="2261">
                  <c:v>-12.333559405542474</c:v>
                </c:pt>
                <c:pt idx="2262">
                  <c:v>-11.134195479049595</c:v>
                </c:pt>
                <c:pt idx="2263">
                  <c:v>-13.102428548550961</c:v>
                </c:pt>
                <c:pt idx="2264">
                  <c:v>-14.685645271029898</c:v>
                </c:pt>
                <c:pt idx="2265">
                  <c:v>-13.532096875766001</c:v>
                </c:pt>
                <c:pt idx="2266">
                  <c:v>-12.716010554623608</c:v>
                </c:pt>
                <c:pt idx="2267">
                  <c:v>-13.715821782810053</c:v>
                </c:pt>
                <c:pt idx="2268">
                  <c:v>-14.332206506664988</c:v>
                </c:pt>
                <c:pt idx="2269">
                  <c:v>-14.316382549888658</c:v>
                </c:pt>
                <c:pt idx="2270">
                  <c:v>-14.300536847403237</c:v>
                </c:pt>
                <c:pt idx="2271">
                  <c:v>-13.885551608151218</c:v>
                </c:pt>
                <c:pt idx="2272">
                  <c:v>-14.084847019580593</c:v>
                </c:pt>
                <c:pt idx="2273">
                  <c:v>-13.100470459963617</c:v>
                </c:pt>
                <c:pt idx="2274">
                  <c:v>-14.701703897632797</c:v>
                </c:pt>
                <c:pt idx="2275">
                  <c:v>-13.502420959984192</c:v>
                </c:pt>
                <c:pt idx="2276">
                  <c:v>-14.502218208714112</c:v>
                </c:pt>
                <c:pt idx="2277">
                  <c:v>-13.270248750177416</c:v>
                </c:pt>
                <c:pt idx="2278">
                  <c:v>-15.905379793652173</c:v>
                </c:pt>
                <c:pt idx="2279">
                  <c:v>-14.517841432157184</c:v>
                </c:pt>
                <c:pt idx="2280">
                  <c:v>-13.302451591264798</c:v>
                </c:pt>
                <c:pt idx="2281">
                  <c:v>-13.10342830175523</c:v>
                </c:pt>
                <c:pt idx="2282">
                  <c:v>-12.201996394787784</c:v>
                </c:pt>
                <c:pt idx="2283">
                  <c:v>-14.987415715761017</c:v>
                </c:pt>
                <c:pt idx="2284">
                  <c:v>-14.366999917374415</c:v>
                </c:pt>
                <c:pt idx="2285">
                  <c:v>-14.184969837634526</c:v>
                </c:pt>
                <c:pt idx="2286">
                  <c:v>-13.788954330309025</c:v>
                </c:pt>
                <c:pt idx="2287">
                  <c:v>-14.574192639101057</c:v>
                </c:pt>
                <c:pt idx="2288">
                  <c:v>-14.590834621429167</c:v>
                </c:pt>
                <c:pt idx="2289">
                  <c:v>-16.805011266068504</c:v>
                </c:pt>
                <c:pt idx="2290">
                  <c:v>-13.771394613553639</c:v>
                </c:pt>
                <c:pt idx="2291">
                  <c:v>-13.771183084542827</c:v>
                </c:pt>
                <c:pt idx="2292">
                  <c:v>-13.737473872119153</c:v>
                </c:pt>
                <c:pt idx="2293">
                  <c:v>-14.952157035010714</c:v>
                </c:pt>
                <c:pt idx="2294">
                  <c:v>-13.918688714765267</c:v>
                </c:pt>
                <c:pt idx="2295">
                  <c:v>-12.901815154028554</c:v>
                </c:pt>
                <c:pt idx="2296">
                  <c:v>-14.884918389091581</c:v>
                </c:pt>
                <c:pt idx="2297">
                  <c:v>-12.702823838815675</c:v>
                </c:pt>
                <c:pt idx="2298">
                  <c:v>-12.504180992562397</c:v>
                </c:pt>
                <c:pt idx="2299">
                  <c:v>-14.719207070726043</c:v>
                </c:pt>
                <c:pt idx="2300">
                  <c:v>-14.71899512642176</c:v>
                </c:pt>
                <c:pt idx="2301">
                  <c:v>-13.933862830734142</c:v>
                </c:pt>
                <c:pt idx="2302">
                  <c:v>-14.132092229602677</c:v>
                </c:pt>
                <c:pt idx="2303">
                  <c:v>-15.098613117870627</c:v>
                </c:pt>
                <c:pt idx="2304">
                  <c:v>-15.29542822935673</c:v>
                </c:pt>
                <c:pt idx="2305">
                  <c:v>-14.278947524447176</c:v>
                </c:pt>
                <c:pt idx="2306">
                  <c:v>-15.311268257851225</c:v>
                </c:pt>
                <c:pt idx="2307">
                  <c:v>-13.343500840369416</c:v>
                </c:pt>
                <c:pt idx="2308">
                  <c:v>-13.736923858731643</c:v>
                </c:pt>
                <c:pt idx="2309">
                  <c:v>-16.115249088667952</c:v>
                </c:pt>
                <c:pt idx="2310">
                  <c:v>-14.343461506970016</c:v>
                </c:pt>
                <c:pt idx="2311">
                  <c:v>-14.374164912244851</c:v>
                </c:pt>
                <c:pt idx="2312">
                  <c:v>-15.223718595011633</c:v>
                </c:pt>
                <c:pt idx="2313">
                  <c:v>-15.858398944043984</c:v>
                </c:pt>
                <c:pt idx="2314">
                  <c:v>-15.873221861938873</c:v>
                </c:pt>
                <c:pt idx="2315">
                  <c:v>-13.676890833186008</c:v>
                </c:pt>
                <c:pt idx="2316">
                  <c:v>-14.054242491702098</c:v>
                </c:pt>
                <c:pt idx="2317">
                  <c:v>-13.644038443853788</c:v>
                </c:pt>
                <c:pt idx="2318">
                  <c:v>-13.672733433733811</c:v>
                </c:pt>
                <c:pt idx="2319">
                  <c:v>-13.248786629056667</c:v>
                </c:pt>
                <c:pt idx="2320">
                  <c:v>-14.108067904624477</c:v>
                </c:pt>
                <c:pt idx="2321">
                  <c:v>-15.276425806517182</c:v>
                </c:pt>
                <c:pt idx="2322">
                  <c:v>-13.473098485898845</c:v>
                </c:pt>
                <c:pt idx="2323">
                  <c:v>-15.135661180089301</c:v>
                </c:pt>
                <c:pt idx="2324">
                  <c:v>-12.686063558273418</c:v>
                </c:pt>
                <c:pt idx="2325">
                  <c:v>-14.504036969105073</c:v>
                </c:pt>
                <c:pt idx="2326">
                  <c:v>-14.48932430242985</c:v>
                </c:pt>
                <c:pt idx="2327">
                  <c:v>-13.503673126167087</c:v>
                </c:pt>
                <c:pt idx="2328">
                  <c:v>-13.292697492785919</c:v>
                </c:pt>
                <c:pt idx="2329">
                  <c:v>-14.036920663157616</c:v>
                </c:pt>
                <c:pt idx="2330">
                  <c:v>-13.400996381016739</c:v>
                </c:pt>
                <c:pt idx="2331">
                  <c:v>-13.612563005731317</c:v>
                </c:pt>
                <c:pt idx="2332">
                  <c:v>-13.626870403451903</c:v>
                </c:pt>
                <c:pt idx="2333">
                  <c:v>-14.247640059236801</c:v>
                </c:pt>
                <c:pt idx="2334">
                  <c:v>-14.414915589289194</c:v>
                </c:pt>
                <c:pt idx="2335">
                  <c:v>-14.217747004919147</c:v>
                </c:pt>
                <c:pt idx="2336">
                  <c:v>-15.232334110035481</c:v>
                </c:pt>
                <c:pt idx="2337">
                  <c:v>-15.458199285724731</c:v>
                </c:pt>
                <c:pt idx="2338">
                  <c:v>-14.261449038884166</c:v>
                </c:pt>
                <c:pt idx="2339">
                  <c:v>-15.261264457652032</c:v>
                </c:pt>
                <c:pt idx="2340">
                  <c:v>-14.049757025845793</c:v>
                </c:pt>
                <c:pt idx="2341">
                  <c:v>-14.049570045982364</c:v>
                </c:pt>
                <c:pt idx="2342">
                  <c:v>-13.671724142460334</c:v>
                </c:pt>
                <c:pt idx="2343">
                  <c:v>-14.656377126339066</c:v>
                </c:pt>
                <c:pt idx="2344">
                  <c:v>-13.248413452056411</c:v>
                </c:pt>
                <c:pt idx="2345">
                  <c:v>-14.052110953898591</c:v>
                </c:pt>
                <c:pt idx="2346">
                  <c:v>-13.855934766956125</c:v>
                </c:pt>
                <c:pt idx="2347">
                  <c:v>-15.020455683548789</c:v>
                </c:pt>
                <c:pt idx="2348">
                  <c:v>-13.988913646972833</c:v>
                </c:pt>
                <c:pt idx="2349">
                  <c:v>-15.79132231753465</c:v>
                </c:pt>
                <c:pt idx="2350">
                  <c:v>-14.411993962029555</c:v>
                </c:pt>
                <c:pt idx="2351">
                  <c:v>-12.426442856901303</c:v>
                </c:pt>
                <c:pt idx="2352">
                  <c:v>-12.426260287618788</c:v>
                </c:pt>
                <c:pt idx="2353">
                  <c:v>-13.44068968765896</c:v>
                </c:pt>
                <c:pt idx="2354">
                  <c:v>-13.440507200843967</c:v>
                </c:pt>
                <c:pt idx="2355">
                  <c:v>-16.065723879352845</c:v>
                </c:pt>
                <c:pt idx="2356">
                  <c:v>-15.054940727269241</c:v>
                </c:pt>
                <c:pt idx="2357">
                  <c:v>-15.842783838469586</c:v>
                </c:pt>
                <c:pt idx="2358">
                  <c:v>-15.630460886432047</c:v>
                </c:pt>
                <c:pt idx="2359">
                  <c:v>-13.988821824758816</c:v>
                </c:pt>
                <c:pt idx="2360">
                  <c:v>-14.362502964054329</c:v>
                </c:pt>
                <c:pt idx="2361">
                  <c:v>-14.652087112919617</c:v>
                </c:pt>
                <c:pt idx="2362">
                  <c:v>-14.798975848188093</c:v>
                </c:pt>
                <c:pt idx="2363">
                  <c:v>-14.58842326399008</c:v>
                </c:pt>
                <c:pt idx="2364">
                  <c:v>-14.96204779539039</c:v>
                </c:pt>
                <c:pt idx="2365">
                  <c:v>-16.141420261776148</c:v>
                </c:pt>
                <c:pt idx="2366">
                  <c:v>-14.393292624221431</c:v>
                </c:pt>
                <c:pt idx="2367">
                  <c:v>-14.524006466651372</c:v>
                </c:pt>
                <c:pt idx="2368">
                  <c:v>-12.766324317307408</c:v>
                </c:pt>
                <c:pt idx="2369">
                  <c:v>-14.76612187383671</c:v>
                </c:pt>
                <c:pt idx="2370">
                  <c:v>-14.813045873128431</c:v>
                </c:pt>
                <c:pt idx="2371">
                  <c:v>-13.79715592224693</c:v>
                </c:pt>
                <c:pt idx="2372">
                  <c:v>-15.455859937133937</c:v>
                </c:pt>
                <c:pt idx="2373">
                  <c:v>-14.261801742487478</c:v>
                </c:pt>
                <c:pt idx="2374">
                  <c:v>-14.43952690016522</c:v>
                </c:pt>
                <c:pt idx="2375">
                  <c:v>-16.423378682241491</c:v>
                </c:pt>
                <c:pt idx="2376">
                  <c:v>-14.212939868863941</c:v>
                </c:pt>
                <c:pt idx="2377">
                  <c:v>-15.212730850959815</c:v>
                </c:pt>
                <c:pt idx="2378">
                  <c:v>-13.920499528144319</c:v>
                </c:pt>
                <c:pt idx="2379">
                  <c:v>-14.131484443500085</c:v>
                </c:pt>
                <c:pt idx="2380">
                  <c:v>-13.774697721292796</c:v>
                </c:pt>
                <c:pt idx="2381">
                  <c:v>-15.600588015797257</c:v>
                </c:pt>
                <c:pt idx="2382">
                  <c:v>-15.616210010336545</c:v>
                </c:pt>
                <c:pt idx="2383">
                  <c:v>-14.631810978213252</c:v>
                </c:pt>
                <c:pt idx="2384">
                  <c:v>-14.61580106002657</c:v>
                </c:pt>
                <c:pt idx="2385">
                  <c:v>-14.302082571872234</c:v>
                </c:pt>
                <c:pt idx="2386">
                  <c:v>-12.942028145183031</c:v>
                </c:pt>
                <c:pt idx="2387">
                  <c:v>-15.746723674942587</c:v>
                </c:pt>
                <c:pt idx="2388">
                  <c:v>-13.161996443200223</c:v>
                </c:pt>
                <c:pt idx="2389">
                  <c:v>-15.894456136437839</c:v>
                </c:pt>
                <c:pt idx="2390">
                  <c:v>-14.94122639159832</c:v>
                </c:pt>
                <c:pt idx="2391">
                  <c:v>-13.761666250284179</c:v>
                </c:pt>
                <c:pt idx="2392">
                  <c:v>-13.371905088222775</c:v>
                </c:pt>
                <c:pt idx="2393">
                  <c:v>-15.53460832996825</c:v>
                </c:pt>
                <c:pt idx="2394">
                  <c:v>-15.470535050782019</c:v>
                </c:pt>
                <c:pt idx="2395">
                  <c:v>-13.128129945351247</c:v>
                </c:pt>
                <c:pt idx="2396">
                  <c:v>-16.37107656502576</c:v>
                </c:pt>
                <c:pt idx="2397">
                  <c:v>-15.402864884280461</c:v>
                </c:pt>
                <c:pt idx="2398">
                  <c:v>-15.176069408066724</c:v>
                </c:pt>
                <c:pt idx="2399">
                  <c:v>-15.509769583211892</c:v>
                </c:pt>
                <c:pt idx="2400">
                  <c:v>5.5242404263690332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-12.204683554900839</c:v>
                </c:pt>
                <c:pt idx="2417">
                  <c:v>-13.759175965892609</c:v>
                </c:pt>
                <c:pt idx="2418">
                  <c:v>-14.117592892617722</c:v>
                </c:pt>
                <c:pt idx="2419">
                  <c:v>-8.6226199552320395</c:v>
                </c:pt>
                <c:pt idx="2420">
                  <c:v>-15.311231508659148</c:v>
                </c:pt>
                <c:pt idx="2421">
                  <c:v>-17.29573145095128</c:v>
                </c:pt>
                <c:pt idx="2422">
                  <c:v>-16.57365174448114</c:v>
                </c:pt>
                <c:pt idx="2423">
                  <c:v>-15.364112260346701</c:v>
                </c:pt>
                <c:pt idx="2424">
                  <c:v>-17.175108608174924</c:v>
                </c:pt>
                <c:pt idx="2425">
                  <c:v>-15.363520120742578</c:v>
                </c:pt>
                <c:pt idx="2426">
                  <c:v>-16.32921626667121</c:v>
                </c:pt>
                <c:pt idx="2427">
                  <c:v>-18.52622271997825</c:v>
                </c:pt>
                <c:pt idx="2428">
                  <c:v>-13.842548306239223</c:v>
                </c:pt>
                <c:pt idx="2429">
                  <c:v>-13.569929318852701</c:v>
                </c:pt>
                <c:pt idx="2430">
                  <c:v>-16.397851631320009</c:v>
                </c:pt>
                <c:pt idx="2431">
                  <c:v>-15.999266587366947</c:v>
                </c:pt>
                <c:pt idx="2432">
                  <c:v>-13.240989250705752</c:v>
                </c:pt>
                <c:pt idx="2433">
                  <c:v>-16.202358448085761</c:v>
                </c:pt>
                <c:pt idx="2434">
                  <c:v>-14.465306668583253</c:v>
                </c:pt>
                <c:pt idx="2435">
                  <c:v>-14.973736810040464</c:v>
                </c:pt>
                <c:pt idx="2436">
                  <c:v>-13.614332298005138</c:v>
                </c:pt>
                <c:pt idx="2437">
                  <c:v>-17.333437610904184</c:v>
                </c:pt>
                <c:pt idx="2438">
                  <c:v>-14.35230366973974</c:v>
                </c:pt>
                <c:pt idx="2439">
                  <c:v>-11.503189865601598</c:v>
                </c:pt>
                <c:pt idx="2440">
                  <c:v>-16.841284869101401</c:v>
                </c:pt>
                <c:pt idx="2441">
                  <c:v>-15.026390695799819</c:v>
                </c:pt>
                <c:pt idx="2442">
                  <c:v>-16.423623700610733</c:v>
                </c:pt>
                <c:pt idx="2443">
                  <c:v>-15.42333902630071</c:v>
                </c:pt>
                <c:pt idx="2444">
                  <c:v>-14.273858864585236</c:v>
                </c:pt>
                <c:pt idx="2445">
                  <c:v>-15.670491721538383</c:v>
                </c:pt>
                <c:pt idx="2446">
                  <c:v>-17.293075977838271</c:v>
                </c:pt>
                <c:pt idx="2447">
                  <c:v>-16.896275103117659</c:v>
                </c:pt>
                <c:pt idx="2448">
                  <c:v>-14.835715119264023</c:v>
                </c:pt>
                <c:pt idx="2449">
                  <c:v>-15.895693413919616</c:v>
                </c:pt>
                <c:pt idx="2450">
                  <c:v>-14.478690007285877</c:v>
                </c:pt>
                <c:pt idx="2451">
                  <c:v>-15.421061255151471</c:v>
                </c:pt>
                <c:pt idx="2452">
                  <c:v>-17.161561133127179</c:v>
                </c:pt>
                <c:pt idx="2453">
                  <c:v>-22.465117727111647</c:v>
                </c:pt>
                <c:pt idx="2454">
                  <c:v>-22.762952239794686</c:v>
                </c:pt>
                <c:pt idx="2455">
                  <c:v>-12.687973616721138</c:v>
                </c:pt>
                <c:pt idx="2456">
                  <c:v>-14.669002900650412</c:v>
                </c:pt>
                <c:pt idx="2457">
                  <c:v>-17.915376530610047</c:v>
                </c:pt>
                <c:pt idx="2458">
                  <c:v>-17.609273076060163</c:v>
                </c:pt>
                <c:pt idx="2459">
                  <c:v>-13.420543346001978</c:v>
                </c:pt>
                <c:pt idx="2460">
                  <c:v>-15.950420286235385</c:v>
                </c:pt>
                <c:pt idx="2461">
                  <c:v>-15.725100266965455</c:v>
                </c:pt>
                <c:pt idx="2462">
                  <c:v>-18.017443522728172</c:v>
                </c:pt>
                <c:pt idx="2463">
                  <c:v>-15.552585644463761</c:v>
                </c:pt>
                <c:pt idx="2464">
                  <c:v>-18.327590507664354</c:v>
                </c:pt>
                <c:pt idx="2465">
                  <c:v>-15.120547536179402</c:v>
                </c:pt>
                <c:pt idx="2466">
                  <c:v>-15.363949940053317</c:v>
                </c:pt>
                <c:pt idx="2467">
                  <c:v>-13.308720435049509</c:v>
                </c:pt>
                <c:pt idx="2468">
                  <c:v>-14.271692738712773</c:v>
                </c:pt>
                <c:pt idx="2469">
                  <c:v>-16.030327650582876</c:v>
                </c:pt>
                <c:pt idx="2470">
                  <c:v>-16.308740216982187</c:v>
                </c:pt>
                <c:pt idx="2471">
                  <c:v>-15.981005989183359</c:v>
                </c:pt>
                <c:pt idx="2472">
                  <c:v>-17.1359796372044</c:v>
                </c:pt>
                <c:pt idx="2473">
                  <c:v>-14.980515533693506</c:v>
                </c:pt>
                <c:pt idx="2474">
                  <c:v>-18.06889871389194</c:v>
                </c:pt>
                <c:pt idx="2475">
                  <c:v>-19.117879493635883</c:v>
                </c:pt>
                <c:pt idx="2476">
                  <c:v>-18.069614700361853</c:v>
                </c:pt>
                <c:pt idx="2477">
                  <c:v>-13.339989422184772</c:v>
                </c:pt>
                <c:pt idx="2478">
                  <c:v>-14.481454240511084</c:v>
                </c:pt>
                <c:pt idx="2479">
                  <c:v>-20.024217758894338</c:v>
                </c:pt>
                <c:pt idx="2480">
                  <c:v>-14.996819625000171</c:v>
                </c:pt>
                <c:pt idx="2481">
                  <c:v>-16.847842553433111</c:v>
                </c:pt>
                <c:pt idx="2482">
                  <c:v>-15.600486815688782</c:v>
                </c:pt>
                <c:pt idx="2483">
                  <c:v>-16.789890228170407</c:v>
                </c:pt>
                <c:pt idx="2484">
                  <c:v>-14.996028759952424</c:v>
                </c:pt>
                <c:pt idx="2485">
                  <c:v>-12.405979693415247</c:v>
                </c:pt>
                <c:pt idx="2486">
                  <c:v>-12.818343794900102</c:v>
                </c:pt>
                <c:pt idx="2487">
                  <c:v>-15.365273578227061</c:v>
                </c:pt>
                <c:pt idx="2488">
                  <c:v>-15.024496099747012</c:v>
                </c:pt>
                <c:pt idx="2489">
                  <c:v>-13.860086390302058</c:v>
                </c:pt>
                <c:pt idx="2490">
                  <c:v>-15.846151242139058</c:v>
                </c:pt>
                <c:pt idx="2491">
                  <c:v>-15.037746085547042</c:v>
                </c:pt>
                <c:pt idx="2492">
                  <c:v>-12.448892073596653</c:v>
                </c:pt>
                <c:pt idx="2493">
                  <c:v>-11.991099794889124</c:v>
                </c:pt>
                <c:pt idx="2494">
                  <c:v>-13.551728692704273</c:v>
                </c:pt>
                <c:pt idx="2495">
                  <c:v>-13.212338023522534</c:v>
                </c:pt>
                <c:pt idx="2496">
                  <c:v>-14.638092179707201</c:v>
                </c:pt>
                <c:pt idx="2497">
                  <c:v>-15.783394350761228</c:v>
                </c:pt>
                <c:pt idx="2498">
                  <c:v>-14.384535419494568</c:v>
                </c:pt>
                <c:pt idx="2499">
                  <c:v>-15.3843187029197</c:v>
                </c:pt>
                <c:pt idx="2500">
                  <c:v>-15.192605453918077</c:v>
                </c:pt>
                <c:pt idx="2501">
                  <c:v>-14.793830263161908</c:v>
                </c:pt>
                <c:pt idx="2502">
                  <c:v>-15.378780006682064</c:v>
                </c:pt>
                <c:pt idx="2503">
                  <c:v>-16.90533795360534</c:v>
                </c:pt>
                <c:pt idx="2504">
                  <c:v>-15.154256893401907</c:v>
                </c:pt>
                <c:pt idx="2505">
                  <c:v>-15.680685333504698</c:v>
                </c:pt>
                <c:pt idx="2506">
                  <c:v>-13.787902450840193</c:v>
                </c:pt>
                <c:pt idx="2507">
                  <c:v>-14.912396012367026</c:v>
                </c:pt>
                <c:pt idx="2508">
                  <c:v>-15.737300046463133</c:v>
                </c:pt>
                <c:pt idx="2509">
                  <c:v>-16.354508803314275</c:v>
                </c:pt>
                <c:pt idx="2510">
                  <c:v>-14.18032322963245</c:v>
                </c:pt>
                <c:pt idx="2511">
                  <c:v>-15.972032783191025</c:v>
                </c:pt>
                <c:pt idx="2512">
                  <c:v>-17.336773047772112</c:v>
                </c:pt>
                <c:pt idx="2513">
                  <c:v>-13.578467852395988</c:v>
                </c:pt>
                <c:pt idx="2514">
                  <c:v>-11.230586604987366</c:v>
                </c:pt>
                <c:pt idx="2515">
                  <c:v>-12.611608789490674</c:v>
                </c:pt>
                <c:pt idx="2516">
                  <c:v>-14.594573775519166</c:v>
                </c:pt>
                <c:pt idx="2517">
                  <c:v>-13.594336061541981</c:v>
                </c:pt>
                <c:pt idx="2518">
                  <c:v>-14.976195643994288</c:v>
                </c:pt>
                <c:pt idx="2519">
                  <c:v>-13.64418834587741</c:v>
                </c:pt>
                <c:pt idx="2520">
                  <c:v>-13.975729176655477</c:v>
                </c:pt>
                <c:pt idx="2521">
                  <c:v>-14.610183171689641</c:v>
                </c:pt>
                <c:pt idx="2522">
                  <c:v>-14.559485096910976</c:v>
                </c:pt>
                <c:pt idx="2523">
                  <c:v>-10.83036292073848</c:v>
                </c:pt>
                <c:pt idx="2524">
                  <c:v>-10.639836132313576</c:v>
                </c:pt>
                <c:pt idx="2525">
                  <c:v>-9.6046350162450835</c:v>
                </c:pt>
                <c:pt idx="2526">
                  <c:v>-13.033643901305368</c:v>
                </c:pt>
                <c:pt idx="2527">
                  <c:v>-15.979634320672631</c:v>
                </c:pt>
                <c:pt idx="2528">
                  <c:v>-15.997319458812854</c:v>
                </c:pt>
                <c:pt idx="2529">
                  <c:v>-15.806851830222513</c:v>
                </c:pt>
                <c:pt idx="2530">
                  <c:v>-17.169356994486407</c:v>
                </c:pt>
                <c:pt idx="2531">
                  <c:v>-15.181173444529122</c:v>
                </c:pt>
                <c:pt idx="2532">
                  <c:v>-15.009546416375088</c:v>
                </c:pt>
                <c:pt idx="2533">
                  <c:v>-15.180642539681685</c:v>
                </c:pt>
                <c:pt idx="2534">
                  <c:v>-16.370523960979881</c:v>
                </c:pt>
                <c:pt idx="2535">
                  <c:v>-15.990117628880398</c:v>
                </c:pt>
                <c:pt idx="2536">
                  <c:v>-16.161322261185887</c:v>
                </c:pt>
                <c:pt idx="2537">
                  <c:v>-16.026810946967998</c:v>
                </c:pt>
                <c:pt idx="2538">
                  <c:v>-15.596247720613974</c:v>
                </c:pt>
                <c:pt idx="2539">
                  <c:v>-15.595986884492959</c:v>
                </c:pt>
                <c:pt idx="2540">
                  <c:v>-17.35747848175015</c:v>
                </c:pt>
                <c:pt idx="2541">
                  <c:v>-15.392577188345058</c:v>
                </c:pt>
                <c:pt idx="2542">
                  <c:v>-15.25515131791235</c:v>
                </c:pt>
                <c:pt idx="2543">
                  <c:v>-15.047165658736048</c:v>
                </c:pt>
                <c:pt idx="2544">
                  <c:v>-14.165798438938509</c:v>
                </c:pt>
                <c:pt idx="2545">
                  <c:v>-14.975019281826462</c:v>
                </c:pt>
                <c:pt idx="2546">
                  <c:v>-14.20089839612865</c:v>
                </c:pt>
                <c:pt idx="2547">
                  <c:v>-15.028268068456782</c:v>
                </c:pt>
                <c:pt idx="2548">
                  <c:v>-15.010114657603481</c:v>
                </c:pt>
                <c:pt idx="2549">
                  <c:v>-15.355210213521786</c:v>
                </c:pt>
                <c:pt idx="2550">
                  <c:v>-15.390311218682655</c:v>
                </c:pt>
                <c:pt idx="2551">
                  <c:v>-15.753955815894187</c:v>
                </c:pt>
                <c:pt idx="2552">
                  <c:v>-15.389807566925811</c:v>
                </c:pt>
                <c:pt idx="2553">
                  <c:v>-15.008833359626806</c:v>
                </c:pt>
                <c:pt idx="2554">
                  <c:v>-14.198866090979209</c:v>
                </c:pt>
                <c:pt idx="2555">
                  <c:v>-17.709449438121737</c:v>
                </c:pt>
                <c:pt idx="2556">
                  <c:v>-15.809446722719258</c:v>
                </c:pt>
                <c:pt idx="2557">
                  <c:v>-17.033136245398055</c:v>
                </c:pt>
                <c:pt idx="2558">
                  <c:v>-15.22373046523353</c:v>
                </c:pt>
                <c:pt idx="2559">
                  <c:v>-14.446840330524537</c:v>
                </c:pt>
                <c:pt idx="2560">
                  <c:v>-16.288757151297432</c:v>
                </c:pt>
                <c:pt idx="2561">
                  <c:v>-15.70063763557846</c:v>
                </c:pt>
                <c:pt idx="2562">
                  <c:v>-15.891141377975146</c:v>
                </c:pt>
                <c:pt idx="2563">
                  <c:v>-17.081775056816696</c:v>
                </c:pt>
                <c:pt idx="2564">
                  <c:v>-15.715230841155972</c:v>
                </c:pt>
                <c:pt idx="2565">
                  <c:v>-20.301999303203047</c:v>
                </c:pt>
                <c:pt idx="2566">
                  <c:v>-19.639844290295514</c:v>
                </c:pt>
                <c:pt idx="2567">
                  <c:v>-15.448285992975798</c:v>
                </c:pt>
                <c:pt idx="2568">
                  <c:v>-17.242629944117652</c:v>
                </c:pt>
                <c:pt idx="2569">
                  <c:v>-14.492016652531674</c:v>
                </c:pt>
                <c:pt idx="2570">
                  <c:v>-14.462403782305046</c:v>
                </c:pt>
                <c:pt idx="2571">
                  <c:v>-13.476912630926563</c:v>
                </c:pt>
                <c:pt idx="2572">
                  <c:v>-13.064895388947662</c:v>
                </c:pt>
                <c:pt idx="2573">
                  <c:v>-12.270673274922956</c:v>
                </c:pt>
                <c:pt idx="2574">
                  <c:v>-16.476298279215371</c:v>
                </c:pt>
                <c:pt idx="2575">
                  <c:v>-15.944756010952005</c:v>
                </c:pt>
                <c:pt idx="2576">
                  <c:v>-16.297634888903303</c:v>
                </c:pt>
                <c:pt idx="2577">
                  <c:v>-15.153529175630865</c:v>
                </c:pt>
                <c:pt idx="2578">
                  <c:v>-14.963090956056476</c:v>
                </c:pt>
                <c:pt idx="2579">
                  <c:v>-13.962879695786796</c:v>
                </c:pt>
                <c:pt idx="2580">
                  <c:v>-17.53373819067474</c:v>
                </c:pt>
                <c:pt idx="2581">
                  <c:v>-17.929217594421971</c:v>
                </c:pt>
                <c:pt idx="2582">
                  <c:v>-17.328076472760586</c:v>
                </c:pt>
                <c:pt idx="2583">
                  <c:v>-16.931956959828312</c:v>
                </c:pt>
                <c:pt idx="2584">
                  <c:v>-16.10731002571174</c:v>
                </c:pt>
                <c:pt idx="2585">
                  <c:v>-16.107100676102164</c:v>
                </c:pt>
                <c:pt idx="2586">
                  <c:v>-17.297652455864409</c:v>
                </c:pt>
                <c:pt idx="2587">
                  <c:v>-17.503009049652064</c:v>
                </c:pt>
                <c:pt idx="2588">
                  <c:v>-16.502804359161928</c:v>
                </c:pt>
                <c:pt idx="2589">
                  <c:v>-17.708009479406428</c:v>
                </c:pt>
                <c:pt idx="2590">
                  <c:v>-18.855433512349009</c:v>
                </c:pt>
                <c:pt idx="2591">
                  <c:v>-14.162474693192962</c:v>
                </c:pt>
                <c:pt idx="2592">
                  <c:v>-15.546552293743844</c:v>
                </c:pt>
                <c:pt idx="2593">
                  <c:v>-15.753264247342486</c:v>
                </c:pt>
                <c:pt idx="2594">
                  <c:v>-14.330388359268909</c:v>
                </c:pt>
                <c:pt idx="2595">
                  <c:v>-13.959619710551124</c:v>
                </c:pt>
                <c:pt idx="2596">
                  <c:v>-16.575155644587539</c:v>
                </c:pt>
                <c:pt idx="2597">
                  <c:v>-14.146223757400548</c:v>
                </c:pt>
                <c:pt idx="2598">
                  <c:v>-15.338242472587808</c:v>
                </c:pt>
                <c:pt idx="2599">
                  <c:v>-15.16080987404348</c:v>
                </c:pt>
                <c:pt idx="2600">
                  <c:v>-15.145599046593816</c:v>
                </c:pt>
                <c:pt idx="2601">
                  <c:v>-13.761300508883323</c:v>
                </c:pt>
                <c:pt idx="2602">
                  <c:v>-11.584629427197797</c:v>
                </c:pt>
                <c:pt idx="2603">
                  <c:v>-12.584414377419307</c:v>
                </c:pt>
                <c:pt idx="2604">
                  <c:v>-13.745375002356013</c:v>
                </c:pt>
                <c:pt idx="2605">
                  <c:v>-13.361300652441059</c:v>
                </c:pt>
                <c:pt idx="2606">
                  <c:v>-12.361083065205094</c:v>
                </c:pt>
                <c:pt idx="2607">
                  <c:v>-14.945828142479513</c:v>
                </c:pt>
                <c:pt idx="2608">
                  <c:v>-15.329485899404972</c:v>
                </c:pt>
                <c:pt idx="2609">
                  <c:v>-14.105752603089059</c:v>
                </c:pt>
                <c:pt idx="2610">
                  <c:v>-15.505711555930247</c:v>
                </c:pt>
                <c:pt idx="2611">
                  <c:v>-15.313220510778592</c:v>
                </c:pt>
                <c:pt idx="2612">
                  <c:v>-15.489779986784015</c:v>
                </c:pt>
                <c:pt idx="2613">
                  <c:v>-16.697474280463211</c:v>
                </c:pt>
                <c:pt idx="2614">
                  <c:v>-19.260295883856998</c:v>
                </c:pt>
                <c:pt idx="2615">
                  <c:v>-15.912281233687281</c:v>
                </c:pt>
                <c:pt idx="2616">
                  <c:v>-15.719443635028256</c:v>
                </c:pt>
                <c:pt idx="2617">
                  <c:v>-15.88287917492471</c:v>
                </c:pt>
                <c:pt idx="2618">
                  <c:v>-15.283107252676018</c:v>
                </c:pt>
                <c:pt idx="2619">
                  <c:v>-14.95484972363829</c:v>
                </c:pt>
                <c:pt idx="2620">
                  <c:v>-13.282718066781854</c:v>
                </c:pt>
                <c:pt idx="2621">
                  <c:v>-14.862309826348792</c:v>
                </c:pt>
                <c:pt idx="2622">
                  <c:v>-16.137482526526583</c:v>
                </c:pt>
                <c:pt idx="2623">
                  <c:v>-14.150879839113259</c:v>
                </c:pt>
                <c:pt idx="2624">
                  <c:v>-16.137113109075472</c:v>
                </c:pt>
                <c:pt idx="2625">
                  <c:v>-16.338537896386697</c:v>
                </c:pt>
                <c:pt idx="2626">
                  <c:v>-15.723702754567057</c:v>
                </c:pt>
                <c:pt idx="2627">
                  <c:v>-14.295581831212075</c:v>
                </c:pt>
                <c:pt idx="2628">
                  <c:v>-14.281161029441137</c:v>
                </c:pt>
                <c:pt idx="2629">
                  <c:v>-15.672886061624922</c:v>
                </c:pt>
                <c:pt idx="2630">
                  <c:v>-14.657999785851644</c:v>
                </c:pt>
                <c:pt idx="2631">
                  <c:v>-15.777965863813733</c:v>
                </c:pt>
                <c:pt idx="2632">
                  <c:v>-15.137089680587451</c:v>
                </c:pt>
                <c:pt idx="2633">
                  <c:v>-18.554772287974629</c:v>
                </c:pt>
                <c:pt idx="2634">
                  <c:v>-16.594704400277806</c:v>
                </c:pt>
                <c:pt idx="2635">
                  <c:v>-16.053211020730487</c:v>
                </c:pt>
                <c:pt idx="2636">
                  <c:v>-16.467251291892353</c:v>
                </c:pt>
                <c:pt idx="2637">
                  <c:v>-16.048213345286968</c:v>
                </c:pt>
                <c:pt idx="2638">
                  <c:v>-15.655293974864435</c:v>
                </c:pt>
                <c:pt idx="2639">
                  <c:v>-16.237394144900463</c:v>
                </c:pt>
                <c:pt idx="2640">
                  <c:v>-15.241633523172823</c:v>
                </c:pt>
                <c:pt idx="2641">
                  <c:v>-15.811482315793</c:v>
                </c:pt>
                <c:pt idx="2642">
                  <c:v>-14.310432097712692</c:v>
                </c:pt>
                <c:pt idx="2643">
                  <c:v>-16.140292856093765</c:v>
                </c:pt>
                <c:pt idx="2644">
                  <c:v>-17.924692050662088</c:v>
                </c:pt>
                <c:pt idx="2645">
                  <c:v>-12.749391603971162</c:v>
                </c:pt>
                <c:pt idx="2646">
                  <c:v>-13.293624730117699</c:v>
                </c:pt>
                <c:pt idx="2647">
                  <c:v>-14.086228974104415</c:v>
                </c:pt>
                <c:pt idx="2648">
                  <c:v>-13.55342141793335</c:v>
                </c:pt>
                <c:pt idx="2649">
                  <c:v>-16.346712668645523</c:v>
                </c:pt>
                <c:pt idx="2650">
                  <c:v>-15.140078527789228</c:v>
                </c:pt>
                <c:pt idx="2651">
                  <c:v>-15.139943146646146</c:v>
                </c:pt>
                <c:pt idx="2652">
                  <c:v>-16.316149400375252</c:v>
                </c:pt>
                <c:pt idx="2653">
                  <c:v>-13.34590197225225</c:v>
                </c:pt>
                <c:pt idx="2654">
                  <c:v>-14.344756007398246</c:v>
                </c:pt>
                <c:pt idx="2655">
                  <c:v>-13.990634826267524</c:v>
                </c:pt>
                <c:pt idx="2656">
                  <c:v>-15.081709436102756</c:v>
                </c:pt>
                <c:pt idx="2657">
                  <c:v>-16.385968244442665</c:v>
                </c:pt>
                <c:pt idx="2658">
                  <c:v>-17.543300456402903</c:v>
                </c:pt>
                <c:pt idx="2659">
                  <c:v>-14.72774773193305</c:v>
                </c:pt>
                <c:pt idx="2660">
                  <c:v>-13.408799507118601</c:v>
                </c:pt>
                <c:pt idx="2661">
                  <c:v>-15.986523148104425</c:v>
                </c:pt>
                <c:pt idx="2662">
                  <c:v>-13.685994200483947</c:v>
                </c:pt>
                <c:pt idx="2663">
                  <c:v>-12.530243065859395</c:v>
                </c:pt>
                <c:pt idx="2664">
                  <c:v>-15.49458807242263</c:v>
                </c:pt>
                <c:pt idx="2665">
                  <c:v>-13.694288944575419</c:v>
                </c:pt>
                <c:pt idx="2666">
                  <c:v>-13.618335572409705</c:v>
                </c:pt>
                <c:pt idx="2667">
                  <c:v>-15.397663739800009</c:v>
                </c:pt>
                <c:pt idx="2668">
                  <c:v>-14.625691397609444</c:v>
                </c:pt>
                <c:pt idx="2669">
                  <c:v>-14.618092240687474</c:v>
                </c:pt>
                <c:pt idx="2670">
                  <c:v>-15.812779596292785</c:v>
                </c:pt>
                <c:pt idx="2671">
                  <c:v>-16.43087869154715</c:v>
                </c:pt>
                <c:pt idx="2672">
                  <c:v>-15.244073089979793</c:v>
                </c:pt>
                <c:pt idx="2673">
                  <c:v>-16.007380892395304</c:v>
                </c:pt>
                <c:pt idx="2674">
                  <c:v>-13.827214495628141</c:v>
                </c:pt>
                <c:pt idx="2675">
                  <c:v>-12.871352495027168</c:v>
                </c:pt>
                <c:pt idx="2676">
                  <c:v>-14.438108707296124</c:v>
                </c:pt>
                <c:pt idx="2677">
                  <c:v>-14.804840469573719</c:v>
                </c:pt>
                <c:pt idx="2678">
                  <c:v>-14.391914863616876</c:v>
                </c:pt>
                <c:pt idx="2679">
                  <c:v>-14.78246409861913</c:v>
                </c:pt>
                <c:pt idx="2680">
                  <c:v>-12.227803317692633</c:v>
                </c:pt>
                <c:pt idx="2681">
                  <c:v>-11.033113557325123</c:v>
                </c:pt>
                <c:pt idx="2682">
                  <c:v>-10.491251897437905</c:v>
                </c:pt>
                <c:pt idx="2683">
                  <c:v>-9.67670323450875</c:v>
                </c:pt>
                <c:pt idx="2684">
                  <c:v>-13.078047958213574</c:v>
                </c:pt>
                <c:pt idx="2685">
                  <c:v>-14.654547093649853</c:v>
                </c:pt>
                <c:pt idx="2686">
                  <c:v>-16.21228539871845</c:v>
                </c:pt>
                <c:pt idx="2687">
                  <c:v>-16.42401889858229</c:v>
                </c:pt>
                <c:pt idx="2688">
                  <c:v>-14.663153342547957</c:v>
                </c:pt>
                <c:pt idx="2689">
                  <c:v>-13.654124847223102</c:v>
                </c:pt>
                <c:pt idx="2690">
                  <c:v>-13.698523609717995</c:v>
                </c:pt>
                <c:pt idx="2691">
                  <c:v>-15.085948260107216</c:v>
                </c:pt>
                <c:pt idx="2692">
                  <c:v>-15.473668348151477</c:v>
                </c:pt>
                <c:pt idx="2693">
                  <c:v>-15.431824170190339</c:v>
                </c:pt>
                <c:pt idx="2694">
                  <c:v>-14.031963228411769</c:v>
                </c:pt>
                <c:pt idx="2695">
                  <c:v>-15.444160131687568</c:v>
                </c:pt>
                <c:pt idx="2696">
                  <c:v>-15.65340368226407</c:v>
                </c:pt>
                <c:pt idx="2697">
                  <c:v>-14.482049143377481</c:v>
                </c:pt>
                <c:pt idx="2698">
                  <c:v>-16.086950424552924</c:v>
                </c:pt>
                <c:pt idx="2699">
                  <c:v>-17.893245809033942</c:v>
                </c:pt>
                <c:pt idx="2700">
                  <c:v>37.28042136199565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-15.008576092008298</c:v>
                </c:pt>
                <c:pt idx="2717">
                  <c:v>-16.744718667646339</c:v>
                </c:pt>
                <c:pt idx="2718">
                  <c:v>-16.585026507061229</c:v>
                </c:pt>
                <c:pt idx="2719">
                  <c:v>-16.149583916256233</c:v>
                </c:pt>
                <c:pt idx="2720">
                  <c:v>-13.021928654790827</c:v>
                </c:pt>
                <c:pt idx="2721">
                  <c:v>-19.599670843875174</c:v>
                </c:pt>
                <c:pt idx="2722">
                  <c:v>-14.859927384567527</c:v>
                </c:pt>
                <c:pt idx="2723">
                  <c:v>-15.973341670611262</c:v>
                </c:pt>
                <c:pt idx="2724">
                  <c:v>-18.423435661246003</c:v>
                </c:pt>
                <c:pt idx="2725">
                  <c:v>-13.992977540152424</c:v>
                </c:pt>
                <c:pt idx="2726">
                  <c:v>-13.053220309036988</c:v>
                </c:pt>
                <c:pt idx="2727">
                  <c:v>-15.878680592392811</c:v>
                </c:pt>
                <c:pt idx="2728">
                  <c:v>-15.227276295436241</c:v>
                </c:pt>
                <c:pt idx="2729">
                  <c:v>-16.51035496192253</c:v>
                </c:pt>
                <c:pt idx="2730">
                  <c:v>-15.479870213062895</c:v>
                </c:pt>
                <c:pt idx="2731">
                  <c:v>-15.039368110759824</c:v>
                </c:pt>
                <c:pt idx="2732">
                  <c:v>-14.651521330411015</c:v>
                </c:pt>
                <c:pt idx="2733">
                  <c:v>-16.285740868320318</c:v>
                </c:pt>
                <c:pt idx="2734">
                  <c:v>-18.865524803058179</c:v>
                </c:pt>
                <c:pt idx="2735">
                  <c:v>-24.124674798098567</c:v>
                </c:pt>
                <c:pt idx="2736">
                  <c:v>-13.83007184141934</c:v>
                </c:pt>
                <c:pt idx="2737">
                  <c:v>-14.650536099061355</c:v>
                </c:pt>
                <c:pt idx="2738">
                  <c:v>-13.063822926130342</c:v>
                </c:pt>
                <c:pt idx="2739">
                  <c:v>-10.712779214247348</c:v>
                </c:pt>
                <c:pt idx="2740">
                  <c:v>-11.219893025738202</c:v>
                </c:pt>
                <c:pt idx="2741">
                  <c:v>-10.751443657843993</c:v>
                </c:pt>
                <c:pt idx="2742">
                  <c:v>-16.576584427393755</c:v>
                </c:pt>
                <c:pt idx="2743">
                  <c:v>-16.362465906618127</c:v>
                </c:pt>
                <c:pt idx="2744">
                  <c:v>-13.628150092400574</c:v>
                </c:pt>
                <c:pt idx="2745">
                  <c:v>-13.028733675388139</c:v>
                </c:pt>
                <c:pt idx="2746">
                  <c:v>-13.3525763117932</c:v>
                </c:pt>
                <c:pt idx="2747">
                  <c:v>-11.545762873407512</c:v>
                </c:pt>
                <c:pt idx="2748">
                  <c:v>-16.558723364707475</c:v>
                </c:pt>
                <c:pt idx="2749">
                  <c:v>-15.516184726236133</c:v>
                </c:pt>
                <c:pt idx="2750">
                  <c:v>-15.701795677498012</c:v>
                </c:pt>
                <c:pt idx="2751">
                  <c:v>-14.452008515677335</c:v>
                </c:pt>
                <c:pt idx="2752">
                  <c:v>-17.226942599515496</c:v>
                </c:pt>
                <c:pt idx="2753">
                  <c:v>-16.729075386131626</c:v>
                </c:pt>
                <c:pt idx="2754">
                  <c:v>-15.921979090354398</c:v>
                </c:pt>
                <c:pt idx="2755">
                  <c:v>-18.67600728420075</c:v>
                </c:pt>
                <c:pt idx="2756">
                  <c:v>-21.696067053101615</c:v>
                </c:pt>
                <c:pt idx="2757">
                  <c:v>-20.9504382093819</c:v>
                </c:pt>
                <c:pt idx="2758">
                  <c:v>-15.736107113313665</c:v>
                </c:pt>
                <c:pt idx="2759">
                  <c:v>-15.76910814090661</c:v>
                </c:pt>
                <c:pt idx="2760">
                  <c:v>-17.286499209903013</c:v>
                </c:pt>
                <c:pt idx="2761">
                  <c:v>-19.459580827087848</c:v>
                </c:pt>
                <c:pt idx="2762">
                  <c:v>-22.08271051497286</c:v>
                </c:pt>
                <c:pt idx="2763">
                  <c:v>-23.316786277262509</c:v>
                </c:pt>
                <c:pt idx="2764">
                  <c:v>-23.725139833475623</c:v>
                </c:pt>
                <c:pt idx="2765">
                  <c:v>-15.101895382299517</c:v>
                </c:pt>
                <c:pt idx="2766">
                  <c:v>-12.325866591303566</c:v>
                </c:pt>
                <c:pt idx="2767">
                  <c:v>-16.040977088502586</c:v>
                </c:pt>
                <c:pt idx="2768">
                  <c:v>-17.020517716712675</c:v>
                </c:pt>
                <c:pt idx="2769">
                  <c:v>-17.295085243029462</c:v>
                </c:pt>
                <c:pt idx="2770">
                  <c:v>-14.946534349462127</c:v>
                </c:pt>
                <c:pt idx="2771">
                  <c:v>-15.29449300370743</c:v>
                </c:pt>
                <c:pt idx="2772">
                  <c:v>-16.874420300264319</c:v>
                </c:pt>
                <c:pt idx="2773">
                  <c:v>-17.12604010195264</c:v>
                </c:pt>
                <c:pt idx="2774">
                  <c:v>-16.339853166059584</c:v>
                </c:pt>
                <c:pt idx="2775">
                  <c:v>-17.319194523685837</c:v>
                </c:pt>
                <c:pt idx="2776">
                  <c:v>-16.944702607695035</c:v>
                </c:pt>
                <c:pt idx="2777">
                  <c:v>-18.336504339878957</c:v>
                </c:pt>
                <c:pt idx="2778">
                  <c:v>-16.301981938082463</c:v>
                </c:pt>
                <c:pt idx="2779">
                  <c:v>-20.289089857706131</c:v>
                </c:pt>
                <c:pt idx="2780">
                  <c:v>-16.107700746351838</c:v>
                </c:pt>
                <c:pt idx="2781">
                  <c:v>-16.684593620578198</c:v>
                </c:pt>
                <c:pt idx="2782">
                  <c:v>-14.107223084761245</c:v>
                </c:pt>
                <c:pt idx="2783">
                  <c:v>-17.090367663742654</c:v>
                </c:pt>
                <c:pt idx="2784">
                  <c:v>-15.700104657834345</c:v>
                </c:pt>
                <c:pt idx="2785">
                  <c:v>-14.897948599469601</c:v>
                </c:pt>
                <c:pt idx="2786">
                  <c:v>-14.137520914583547</c:v>
                </c:pt>
                <c:pt idx="2787">
                  <c:v>-11.299744494351216</c:v>
                </c:pt>
                <c:pt idx="2788">
                  <c:v>-14.462573420541048</c:v>
                </c:pt>
                <c:pt idx="2789">
                  <c:v>-13.496445077527824</c:v>
                </c:pt>
                <c:pt idx="2790">
                  <c:v>-16.725873559568754</c:v>
                </c:pt>
                <c:pt idx="2791">
                  <c:v>-14.529160544797378</c:v>
                </c:pt>
                <c:pt idx="2792">
                  <c:v>-15.118743075149723</c:v>
                </c:pt>
                <c:pt idx="2793">
                  <c:v>-16.118492111173509</c:v>
                </c:pt>
                <c:pt idx="2794">
                  <c:v>-17.776801322066603</c:v>
                </c:pt>
                <c:pt idx="2795">
                  <c:v>-18.596786065349079</c:v>
                </c:pt>
                <c:pt idx="2796">
                  <c:v>-20.219592257261866</c:v>
                </c:pt>
                <c:pt idx="2797">
                  <c:v>-20.202888931927191</c:v>
                </c:pt>
                <c:pt idx="2798">
                  <c:v>-16.024561959394305</c:v>
                </c:pt>
                <c:pt idx="2799">
                  <c:v>-17.007015394796326</c:v>
                </c:pt>
                <c:pt idx="2800">
                  <c:v>-16.202877810267637</c:v>
                </c:pt>
                <c:pt idx="2801">
                  <c:v>-15.4159219452049</c:v>
                </c:pt>
                <c:pt idx="2802">
                  <c:v>-16.202377046791298</c:v>
                </c:pt>
                <c:pt idx="2803">
                  <c:v>-14.810033586862119</c:v>
                </c:pt>
                <c:pt idx="2804">
                  <c:v>-14.184692657595406</c:v>
                </c:pt>
                <c:pt idx="2805">
                  <c:v>-16.987627098067605</c:v>
                </c:pt>
                <c:pt idx="2806">
                  <c:v>-16.465629689232628</c:v>
                </c:pt>
                <c:pt idx="2807">
                  <c:v>-19.659067020801558</c:v>
                </c:pt>
                <c:pt idx="2808">
                  <c:v>-16.658784720816584</c:v>
                </c:pt>
                <c:pt idx="2809">
                  <c:v>-14.099456124548851</c:v>
                </c:pt>
                <c:pt idx="2810">
                  <c:v>-12.87097505208294</c:v>
                </c:pt>
                <c:pt idx="2811">
                  <c:v>-17.642690686563583</c:v>
                </c:pt>
                <c:pt idx="2812">
                  <c:v>-17.432562626215258</c:v>
                </c:pt>
                <c:pt idx="2813">
                  <c:v>-16.479561574452418</c:v>
                </c:pt>
                <c:pt idx="2814">
                  <c:v>-15.47025367418064</c:v>
                </c:pt>
                <c:pt idx="2815">
                  <c:v>-11.691083020116821</c:v>
                </c:pt>
                <c:pt idx="2816">
                  <c:v>-16.100541682661969</c:v>
                </c:pt>
                <c:pt idx="2817">
                  <c:v>-14.325417750656015</c:v>
                </c:pt>
                <c:pt idx="2818">
                  <c:v>-14.563003237628436</c:v>
                </c:pt>
                <c:pt idx="2819">
                  <c:v>-15.50658968312564</c:v>
                </c:pt>
                <c:pt idx="2820">
                  <c:v>-17.104099913407481</c:v>
                </c:pt>
                <c:pt idx="2821">
                  <c:v>-15.378532019993145</c:v>
                </c:pt>
                <c:pt idx="2822">
                  <c:v>-14.364903843598768</c:v>
                </c:pt>
                <c:pt idx="2823">
                  <c:v>-16.404985190109983</c:v>
                </c:pt>
                <c:pt idx="2824">
                  <c:v>-11.855671065431125</c:v>
                </c:pt>
                <c:pt idx="2825">
                  <c:v>-13.417998435199479</c:v>
                </c:pt>
                <c:pt idx="2826">
                  <c:v>-14.261473773377475</c:v>
                </c:pt>
                <c:pt idx="2827">
                  <c:v>-16.837769351592215</c:v>
                </c:pt>
                <c:pt idx="2828">
                  <c:v>-18.824507527599962</c:v>
                </c:pt>
                <c:pt idx="2829">
                  <c:v>-16.417248463852957</c:v>
                </c:pt>
                <c:pt idx="2830">
                  <c:v>-16.797932355056219</c:v>
                </c:pt>
                <c:pt idx="2831">
                  <c:v>-15.241765297379061</c:v>
                </c:pt>
                <c:pt idx="2832">
                  <c:v>-12.699928222964445</c:v>
                </c:pt>
                <c:pt idx="2833">
                  <c:v>-12.699756283664101</c:v>
                </c:pt>
                <c:pt idx="2834">
                  <c:v>-14.092715576665796</c:v>
                </c:pt>
                <c:pt idx="2835">
                  <c:v>-12.694764558543284</c:v>
                </c:pt>
                <c:pt idx="2836">
                  <c:v>-11.265056767247188</c:v>
                </c:pt>
                <c:pt idx="2837">
                  <c:v>-12.635656047623343</c:v>
                </c:pt>
                <c:pt idx="2838">
                  <c:v>-16.437713825760511</c:v>
                </c:pt>
                <c:pt idx="2839">
                  <c:v>-14.417263282646672</c:v>
                </c:pt>
                <c:pt idx="2840">
                  <c:v>-13.042074606228198</c:v>
                </c:pt>
                <c:pt idx="2841">
                  <c:v>-7.6703368162325205</c:v>
                </c:pt>
                <c:pt idx="2842">
                  <c:v>-15.623053176722351</c:v>
                </c:pt>
                <c:pt idx="2843">
                  <c:v>-15.832305891745818</c:v>
                </c:pt>
                <c:pt idx="2844">
                  <c:v>-14.448955747326181</c:v>
                </c:pt>
                <c:pt idx="2845">
                  <c:v>-12.956279163694489</c:v>
                </c:pt>
                <c:pt idx="2846">
                  <c:v>-15.142199405492647</c:v>
                </c:pt>
                <c:pt idx="2847">
                  <c:v>-15.170139922134695</c:v>
                </c:pt>
                <c:pt idx="2848">
                  <c:v>-16.251029579068927</c:v>
                </c:pt>
                <c:pt idx="2849">
                  <c:v>-15.303987008821423</c:v>
                </c:pt>
                <c:pt idx="2850">
                  <c:v>-15.311568058080411</c:v>
                </c:pt>
                <c:pt idx="2851">
                  <c:v>-13.947783511852322</c:v>
                </c:pt>
                <c:pt idx="2852">
                  <c:v>-11.737144440397969</c:v>
                </c:pt>
                <c:pt idx="2853">
                  <c:v>-11.327516612334875</c:v>
                </c:pt>
                <c:pt idx="2854">
                  <c:v>-15.520607004321391</c:v>
                </c:pt>
                <c:pt idx="2855">
                  <c:v>-15.668757994531916</c:v>
                </c:pt>
                <c:pt idx="2856">
                  <c:v>-15.656000511241473</c:v>
                </c:pt>
                <c:pt idx="2857">
                  <c:v>-15.469343833656239</c:v>
                </c:pt>
                <c:pt idx="2858">
                  <c:v>-15.071356624618602</c:v>
                </c:pt>
                <c:pt idx="2859">
                  <c:v>-15.257162930221966</c:v>
                </c:pt>
                <c:pt idx="2860">
                  <c:v>-15.405018465332432</c:v>
                </c:pt>
                <c:pt idx="2861">
                  <c:v>-15.392033182582054</c:v>
                </c:pt>
                <c:pt idx="2862">
                  <c:v>-15.81687371098451</c:v>
                </c:pt>
                <c:pt idx="2863">
                  <c:v>-15.804193576063881</c:v>
                </c:pt>
                <c:pt idx="2864">
                  <c:v>-15.204638993608569</c:v>
                </c:pt>
                <c:pt idx="2865">
                  <c:v>-15.15254776758411</c:v>
                </c:pt>
                <c:pt idx="2866">
                  <c:v>-13.538850614636431</c:v>
                </c:pt>
                <c:pt idx="2867">
                  <c:v>-15.925705849684164</c:v>
                </c:pt>
                <c:pt idx="2868">
                  <c:v>-15.711871668963795</c:v>
                </c:pt>
                <c:pt idx="2869">
                  <c:v>-15.671561027354983</c:v>
                </c:pt>
                <c:pt idx="2870">
                  <c:v>-15.651580037974782</c:v>
                </c:pt>
                <c:pt idx="2871">
                  <c:v>-14.47546123484608</c:v>
                </c:pt>
                <c:pt idx="2872">
                  <c:v>-15.701983188945633</c:v>
                </c:pt>
                <c:pt idx="2873">
                  <c:v>-14.701813388788651</c:v>
                </c:pt>
                <c:pt idx="2874">
                  <c:v>-14.299608917356636</c:v>
                </c:pt>
                <c:pt idx="2875">
                  <c:v>-14.085494125894911</c:v>
                </c:pt>
                <c:pt idx="2876">
                  <c:v>-12.255133956929967</c:v>
                </c:pt>
                <c:pt idx="2877">
                  <c:v>-10.026522133168328</c:v>
                </c:pt>
                <c:pt idx="2878">
                  <c:v>-11.199785542460631</c:v>
                </c:pt>
                <c:pt idx="2879">
                  <c:v>-14.970449006715171</c:v>
                </c:pt>
                <c:pt idx="2880">
                  <c:v>-14.768827736157618</c:v>
                </c:pt>
                <c:pt idx="2881">
                  <c:v>-14.366146302883863</c:v>
                </c:pt>
                <c:pt idx="2882">
                  <c:v>-16.121209346099931</c:v>
                </c:pt>
                <c:pt idx="2883">
                  <c:v>-16.552678511321574</c:v>
                </c:pt>
                <c:pt idx="2884">
                  <c:v>-15.278865918045994</c:v>
                </c:pt>
                <c:pt idx="2885">
                  <c:v>-15.509402389770003</c:v>
                </c:pt>
                <c:pt idx="2886">
                  <c:v>-15.668475581140228</c:v>
                </c:pt>
                <c:pt idx="2887">
                  <c:v>-18.478856697476658</c:v>
                </c:pt>
                <c:pt idx="2888">
                  <c:v>-14.533152509176034</c:v>
                </c:pt>
                <c:pt idx="2889">
                  <c:v>-14.532968792418615</c:v>
                </c:pt>
                <c:pt idx="2890">
                  <c:v>-14.950947994676426</c:v>
                </c:pt>
                <c:pt idx="2891">
                  <c:v>-14.924181848588887</c:v>
                </c:pt>
                <c:pt idx="2892">
                  <c:v>-14.532417598749817</c:v>
                </c:pt>
                <c:pt idx="2893">
                  <c:v>-15.51864067283168</c:v>
                </c:pt>
                <c:pt idx="2894">
                  <c:v>-14.73443933532235</c:v>
                </c:pt>
                <c:pt idx="2895">
                  <c:v>-14.518272970557518</c:v>
                </c:pt>
                <c:pt idx="2896">
                  <c:v>-14.315671270235725</c:v>
                </c:pt>
                <c:pt idx="2897">
                  <c:v>-14.51790523931686</c:v>
                </c:pt>
                <c:pt idx="2898">
                  <c:v>-14.922930600048858</c:v>
                </c:pt>
                <c:pt idx="2899">
                  <c:v>-16.138695971766538</c:v>
                </c:pt>
                <c:pt idx="2900">
                  <c:v>-17.354275439762205</c:v>
                </c:pt>
                <c:pt idx="2901">
                  <c:v>-17.164607219313439</c:v>
                </c:pt>
                <c:pt idx="2902">
                  <c:v>-16.962073333193985</c:v>
                </c:pt>
                <c:pt idx="2903">
                  <c:v>-17.353754937696067</c:v>
                </c:pt>
                <c:pt idx="2904">
                  <c:v>-17.771865259804144</c:v>
                </c:pt>
                <c:pt idx="2905">
                  <c:v>-18.771696955073821</c:v>
                </c:pt>
                <c:pt idx="2906">
                  <c:v>-15.581628684446514</c:v>
                </c:pt>
                <c:pt idx="2907">
                  <c:v>-15.796683057475093</c:v>
                </c:pt>
                <c:pt idx="2908">
                  <c:v>-15.796514901730916</c:v>
                </c:pt>
                <c:pt idx="2909">
                  <c:v>-16.011382137364308</c:v>
                </c:pt>
                <c:pt idx="2910">
                  <c:v>-14.61908353054514</c:v>
                </c:pt>
                <c:pt idx="2911">
                  <c:v>-14.678952773765559</c:v>
                </c:pt>
                <c:pt idx="2912">
                  <c:v>-14.66682149571443</c:v>
                </c:pt>
                <c:pt idx="2913">
                  <c:v>-14.880755222500738</c:v>
                </c:pt>
                <c:pt idx="2914">
                  <c:v>-13.274560791479416</c:v>
                </c:pt>
                <c:pt idx="2915">
                  <c:v>-12.669330198913485</c:v>
                </c:pt>
                <c:pt idx="2916">
                  <c:v>-11.253351171660142</c:v>
                </c:pt>
                <c:pt idx="2917">
                  <c:v>-12.441817523782447</c:v>
                </c:pt>
                <c:pt idx="2918">
                  <c:v>-12.467345918462343</c:v>
                </c:pt>
                <c:pt idx="2919">
                  <c:v>-12.467173088556592</c:v>
                </c:pt>
                <c:pt idx="2920">
                  <c:v>-11.68116038583139</c:v>
                </c:pt>
                <c:pt idx="2921">
                  <c:v>-14.278429295379283</c:v>
                </c:pt>
                <c:pt idx="2922">
                  <c:v>-14.26528474729912</c:v>
                </c:pt>
                <c:pt idx="2923">
                  <c:v>-15.68064974356821</c:v>
                </c:pt>
                <c:pt idx="2924">
                  <c:v>-15.693144687478707</c:v>
                </c:pt>
                <c:pt idx="2925">
                  <c:v>-17.297253814797841</c:v>
                </c:pt>
                <c:pt idx="2926">
                  <c:v>-18.284858433659792</c:v>
                </c:pt>
                <c:pt idx="2927">
                  <c:v>-14.284695857962106</c:v>
                </c:pt>
                <c:pt idx="2928">
                  <c:v>-13.679798538621071</c:v>
                </c:pt>
                <c:pt idx="2929">
                  <c:v>-16.888123584754794</c:v>
                </c:pt>
                <c:pt idx="2930">
                  <c:v>-16.633554535978874</c:v>
                </c:pt>
                <c:pt idx="2931">
                  <c:v>-14.834701203388249</c:v>
                </c:pt>
                <c:pt idx="2932">
                  <c:v>-14.606264175592514</c:v>
                </c:pt>
                <c:pt idx="2933">
                  <c:v>-13.431789115681568</c:v>
                </c:pt>
                <c:pt idx="2934">
                  <c:v>-12.445181720651817</c:v>
                </c:pt>
                <c:pt idx="2935">
                  <c:v>-15.087926508267628</c:v>
                </c:pt>
                <c:pt idx="2936">
                  <c:v>-15.100827963411575</c:v>
                </c:pt>
                <c:pt idx="2937">
                  <c:v>-15.061360110456917</c:v>
                </c:pt>
                <c:pt idx="2938">
                  <c:v>-15.061182057148471</c:v>
                </c:pt>
                <c:pt idx="2939">
                  <c:v>-14.658758729718102</c:v>
                </c:pt>
                <c:pt idx="2940">
                  <c:v>-16.069923026433571</c:v>
                </c:pt>
                <c:pt idx="2941">
                  <c:v>-16.042058406320393</c:v>
                </c:pt>
                <c:pt idx="2942">
                  <c:v>-16.617900925872163</c:v>
                </c:pt>
                <c:pt idx="2943">
                  <c:v>-16.604245609889404</c:v>
                </c:pt>
                <c:pt idx="2944">
                  <c:v>-16.429744634464441</c:v>
                </c:pt>
                <c:pt idx="2945">
                  <c:v>-17.818859597974551</c:v>
                </c:pt>
                <c:pt idx="2946">
                  <c:v>-17.831989423695632</c:v>
                </c:pt>
                <c:pt idx="2947">
                  <c:v>-15.630438000231152</c:v>
                </c:pt>
                <c:pt idx="2948">
                  <c:v>-15.630254609558506</c:v>
                </c:pt>
                <c:pt idx="2949">
                  <c:v>-14.42881503193621</c:v>
                </c:pt>
                <c:pt idx="2950">
                  <c:v>-14.83126601146887</c:v>
                </c:pt>
                <c:pt idx="2951">
                  <c:v>-14.831085140574032</c:v>
                </c:pt>
                <c:pt idx="2952">
                  <c:v>-15.234024310222594</c:v>
                </c:pt>
                <c:pt idx="2953">
                  <c:v>-15.422706049737826</c:v>
                </c:pt>
                <c:pt idx="2954">
                  <c:v>-16.448274403648611</c:v>
                </c:pt>
                <c:pt idx="2955">
                  <c:v>-16.259492740774476</c:v>
                </c:pt>
                <c:pt idx="2956">
                  <c:v>-17.053409587179885</c:v>
                </c:pt>
                <c:pt idx="2957">
                  <c:v>-19.279815592487466</c:v>
                </c:pt>
                <c:pt idx="2958">
                  <c:v>-15.258965820407866</c:v>
                </c:pt>
                <c:pt idx="2959">
                  <c:v>-13.258790166411018</c:v>
                </c:pt>
                <c:pt idx="2960">
                  <c:v>-14.842751402513386</c:v>
                </c:pt>
                <c:pt idx="2961">
                  <c:v>-14.838055878654814</c:v>
                </c:pt>
                <c:pt idx="2962">
                  <c:v>-15.837887700561623</c:v>
                </c:pt>
                <c:pt idx="2963">
                  <c:v>-15.087026749226425</c:v>
                </c:pt>
                <c:pt idx="2964">
                  <c:v>-14.504732274643175</c:v>
                </c:pt>
                <c:pt idx="2965">
                  <c:v>-15.098377727429579</c:v>
                </c:pt>
                <c:pt idx="2966">
                  <c:v>-14.931468680731086</c:v>
                </c:pt>
                <c:pt idx="2967">
                  <c:v>-13.323222964466368</c:v>
                </c:pt>
                <c:pt idx="2968">
                  <c:v>-15.547687216775557</c:v>
                </c:pt>
                <c:pt idx="2969">
                  <c:v>-14.144240595572228</c:v>
                </c:pt>
                <c:pt idx="2970">
                  <c:v>-15.311293004255276</c:v>
                </c:pt>
                <c:pt idx="2971">
                  <c:v>-14.109104067029875</c:v>
                </c:pt>
                <c:pt idx="2972">
                  <c:v>-15.310993327585493</c:v>
                </c:pt>
                <c:pt idx="2973">
                  <c:v>-16.684799467498124</c:v>
                </c:pt>
                <c:pt idx="2974">
                  <c:v>-16.062843527372024</c:v>
                </c:pt>
                <c:pt idx="2975">
                  <c:v>-15.405992931026958</c:v>
                </c:pt>
                <c:pt idx="2976">
                  <c:v>-15.216777831166837</c:v>
                </c:pt>
                <c:pt idx="2977">
                  <c:v>-15.014775417680539</c:v>
                </c:pt>
                <c:pt idx="2978">
                  <c:v>-14.014596811327465</c:v>
                </c:pt>
                <c:pt idx="2979">
                  <c:v>-13.82601785712086</c:v>
                </c:pt>
                <c:pt idx="2980">
                  <c:v>-13.785842086927914</c:v>
                </c:pt>
                <c:pt idx="2981">
                  <c:v>-14.947947546913383</c:v>
                </c:pt>
                <c:pt idx="2982">
                  <c:v>-16.809321225155145</c:v>
                </c:pt>
                <c:pt idx="2983">
                  <c:v>-16.40460418557268</c:v>
                </c:pt>
                <c:pt idx="2984">
                  <c:v>-14.443076535693763</c:v>
                </c:pt>
                <c:pt idx="2985">
                  <c:v>-15.846593810000741</c:v>
                </c:pt>
                <c:pt idx="2986">
                  <c:v>-15.657225071959147</c:v>
                </c:pt>
                <c:pt idx="2987">
                  <c:v>-15.87135996163488</c:v>
                </c:pt>
                <c:pt idx="2988">
                  <c:v>-14.468062661348995</c:v>
                </c:pt>
                <c:pt idx="2989">
                  <c:v>-14.455058012562404</c:v>
                </c:pt>
                <c:pt idx="2990">
                  <c:v>-14.837322791642691</c:v>
                </c:pt>
                <c:pt idx="2991">
                  <c:v>-14.81052954471761</c:v>
                </c:pt>
                <c:pt idx="2992">
                  <c:v>-15.161679102082417</c:v>
                </c:pt>
                <c:pt idx="2993">
                  <c:v>-15.985521980869635</c:v>
                </c:pt>
                <c:pt idx="2994">
                  <c:v>-14.796652908754368</c:v>
                </c:pt>
                <c:pt idx="2995">
                  <c:v>-13.783120898194284</c:v>
                </c:pt>
                <c:pt idx="2996">
                  <c:v>-13.742780641093304</c:v>
                </c:pt>
                <c:pt idx="2997">
                  <c:v>-14.337995166747532</c:v>
                </c:pt>
                <c:pt idx="2998">
                  <c:v>-15.351501518975965</c:v>
                </c:pt>
                <c:pt idx="2999">
                  <c:v>-15.539867787112598</c:v>
                </c:pt>
                <c:pt idx="3000">
                  <c:v>-14.79734198319693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-14.505640999476782</c:v>
                </c:pt>
                <c:pt idx="3017">
                  <c:v>-12.85013516331037</c:v>
                </c:pt>
                <c:pt idx="3018">
                  <c:v>-15.993011645655315</c:v>
                </c:pt>
                <c:pt idx="3019">
                  <c:v>-17.436977017192476</c:v>
                </c:pt>
                <c:pt idx="3020">
                  <c:v>-16.195018026161961</c:v>
                </c:pt>
                <c:pt idx="3021">
                  <c:v>-19.600153705422599</c:v>
                </c:pt>
                <c:pt idx="3022">
                  <c:v>-15.267122486431617</c:v>
                </c:pt>
                <c:pt idx="3023">
                  <c:v>-13.7342278229562</c:v>
                </c:pt>
                <c:pt idx="3024">
                  <c:v>-13.906787396754225</c:v>
                </c:pt>
                <c:pt idx="3025">
                  <c:v>-14.906446143917492</c:v>
                </c:pt>
                <c:pt idx="3026">
                  <c:v>-14.803125184856981</c:v>
                </c:pt>
                <c:pt idx="3027">
                  <c:v>-16.828071778582853</c:v>
                </c:pt>
                <c:pt idx="3028">
                  <c:v>-17.414766179300386</c:v>
                </c:pt>
                <c:pt idx="3029">
                  <c:v>-18.606788960893937</c:v>
                </c:pt>
                <c:pt idx="3030">
                  <c:v>-19.193187045138075</c:v>
                </c:pt>
                <c:pt idx="3031">
                  <c:v>-23.648488093204833</c:v>
                </c:pt>
                <c:pt idx="3032">
                  <c:v>-21.707905723875228</c:v>
                </c:pt>
                <c:pt idx="3033">
                  <c:v>-21.854719767067763</c:v>
                </c:pt>
                <c:pt idx="3034">
                  <c:v>-20.43142633800926</c:v>
                </c:pt>
                <c:pt idx="3035">
                  <c:v>-14.80644943079551</c:v>
                </c:pt>
                <c:pt idx="3036">
                  <c:v>-17.798795407691614</c:v>
                </c:pt>
                <c:pt idx="3037">
                  <c:v>-15.228384686959544</c:v>
                </c:pt>
                <c:pt idx="3038">
                  <c:v>-16.383046107988775</c:v>
                </c:pt>
                <c:pt idx="3039">
                  <c:v>-15.545964822231326</c:v>
                </c:pt>
                <c:pt idx="3040">
                  <c:v>-18.114708630136192</c:v>
                </c:pt>
                <c:pt idx="3041">
                  <c:v>-18.391968126551546</c:v>
                </c:pt>
                <c:pt idx="3042">
                  <c:v>-14.544965475034587</c:v>
                </c:pt>
                <c:pt idx="3043">
                  <c:v>-17.15139815654311</c:v>
                </c:pt>
                <c:pt idx="3044">
                  <c:v>-25.645747662620124</c:v>
                </c:pt>
                <c:pt idx="3045">
                  <c:v>-17.696737412577932</c:v>
                </c:pt>
                <c:pt idx="3046">
                  <c:v>-15.626116767371059</c:v>
                </c:pt>
                <c:pt idx="3047">
                  <c:v>-16.406151078409493</c:v>
                </c:pt>
                <c:pt idx="3048">
                  <c:v>-15.274739015010709</c:v>
                </c:pt>
                <c:pt idx="3049">
                  <c:v>-16.716768395737745</c:v>
                </c:pt>
                <c:pt idx="3050">
                  <c:v>-14.921214910411436</c:v>
                </c:pt>
                <c:pt idx="3051">
                  <c:v>-17.106244483210503</c:v>
                </c:pt>
                <c:pt idx="3052">
                  <c:v>-16.511365894890332</c:v>
                </c:pt>
                <c:pt idx="3053">
                  <c:v>-15.051953622873043</c:v>
                </c:pt>
                <c:pt idx="3054">
                  <c:v>-13.164877882166365</c:v>
                </c:pt>
                <c:pt idx="3055">
                  <c:v>-11.720423738474892</c:v>
                </c:pt>
                <c:pt idx="3056">
                  <c:v>-15.808875313385215</c:v>
                </c:pt>
                <c:pt idx="3057">
                  <c:v>-15.640549360297882</c:v>
                </c:pt>
                <c:pt idx="3058">
                  <c:v>-15.490695727621642</c:v>
                </c:pt>
                <c:pt idx="3059">
                  <c:v>-16.08531505355586</c:v>
                </c:pt>
                <c:pt idx="3060">
                  <c:v>-13.478701539288522</c:v>
                </c:pt>
                <c:pt idx="3061">
                  <c:v>-13.478380109326281</c:v>
                </c:pt>
                <c:pt idx="3062">
                  <c:v>-15.350690166897948</c:v>
                </c:pt>
                <c:pt idx="3063">
                  <c:v>-15.368902506035738</c:v>
                </c:pt>
                <c:pt idx="3064">
                  <c:v>-15.13030180590431</c:v>
                </c:pt>
                <c:pt idx="3065">
                  <c:v>-15.550952129501638</c:v>
                </c:pt>
                <c:pt idx="3066">
                  <c:v>-15.129649042741221</c:v>
                </c:pt>
                <c:pt idx="3067">
                  <c:v>-11.746436667096532</c:v>
                </c:pt>
                <c:pt idx="3068">
                  <c:v>-11.871375420660115</c:v>
                </c:pt>
                <c:pt idx="3069">
                  <c:v>-12.908809527854828</c:v>
                </c:pt>
                <c:pt idx="3070">
                  <c:v>-11.707514457164507</c:v>
                </c:pt>
                <c:pt idx="3071">
                  <c:v>-12.530596981596318</c:v>
                </c:pt>
                <c:pt idx="3072">
                  <c:v>-16.548706007682085</c:v>
                </c:pt>
                <c:pt idx="3073">
                  <c:v>-14.548385077875537</c:v>
                </c:pt>
                <c:pt idx="3074">
                  <c:v>-14.712876815665368</c:v>
                </c:pt>
                <c:pt idx="3075">
                  <c:v>-15.521116513075867</c:v>
                </c:pt>
                <c:pt idx="3076">
                  <c:v>-16.520808814915654</c:v>
                </c:pt>
                <c:pt idx="3077">
                  <c:v>-17.331835063919243</c:v>
                </c:pt>
                <c:pt idx="3078">
                  <c:v>-17.366033022459305</c:v>
                </c:pt>
                <c:pt idx="3079">
                  <c:v>-14.586132464703951</c:v>
                </c:pt>
                <c:pt idx="3080">
                  <c:v>-15.042270002343685</c:v>
                </c:pt>
                <c:pt idx="3081">
                  <c:v>-13.431318714172448</c:v>
                </c:pt>
                <c:pt idx="3082">
                  <c:v>-14.974338504044681</c:v>
                </c:pt>
                <c:pt idx="3083">
                  <c:v>-14.348054779445192</c:v>
                </c:pt>
                <c:pt idx="3084">
                  <c:v>-15.772421255663176</c:v>
                </c:pt>
                <c:pt idx="3085">
                  <c:v>-15.243547825572023</c:v>
                </c:pt>
                <c:pt idx="3086">
                  <c:v>-15.276358074087511</c:v>
                </c:pt>
                <c:pt idx="3087">
                  <c:v>-16.072471837091143</c:v>
                </c:pt>
                <c:pt idx="3088">
                  <c:v>-13.730309343648514</c:v>
                </c:pt>
                <c:pt idx="3089">
                  <c:v>-14.776662601962016</c:v>
                </c:pt>
                <c:pt idx="3090">
                  <c:v>-15.916612763988269</c:v>
                </c:pt>
                <c:pt idx="3091">
                  <c:v>-13.444974209168322</c:v>
                </c:pt>
                <c:pt idx="3092">
                  <c:v>-16.415288173457157</c:v>
                </c:pt>
                <c:pt idx="3093">
                  <c:v>-16.102867941955083</c:v>
                </c:pt>
                <c:pt idx="3094">
                  <c:v>-14.696331661152726</c:v>
                </c:pt>
                <c:pt idx="3095">
                  <c:v>-13.509546281965413</c:v>
                </c:pt>
                <c:pt idx="3096">
                  <c:v>-13.443563556266781</c:v>
                </c:pt>
                <c:pt idx="3097">
                  <c:v>-14.785108003235109</c:v>
                </c:pt>
                <c:pt idx="3098">
                  <c:v>-14.426520842593163</c:v>
                </c:pt>
                <c:pt idx="3099">
                  <c:v>-15.019813080441963</c:v>
                </c:pt>
                <c:pt idx="3100">
                  <c:v>-16.222660426215953</c:v>
                </c:pt>
                <c:pt idx="3101">
                  <c:v>-18.224491496892369</c:v>
                </c:pt>
                <c:pt idx="3102">
                  <c:v>-18.664158694427897</c:v>
                </c:pt>
                <c:pt idx="3103">
                  <c:v>-18.459790337354207</c:v>
                </c:pt>
                <c:pt idx="3104">
                  <c:v>-19.883389058512876</c:v>
                </c:pt>
                <c:pt idx="3105">
                  <c:v>-15.254442352914339</c:v>
                </c:pt>
                <c:pt idx="3106">
                  <c:v>-14.017797367765525</c:v>
                </c:pt>
                <c:pt idx="3107">
                  <c:v>-13.967130816723511</c:v>
                </c:pt>
                <c:pt idx="3108">
                  <c:v>-13.000449934318567</c:v>
                </c:pt>
                <c:pt idx="3109">
                  <c:v>-12.594058698999106</c:v>
                </c:pt>
                <c:pt idx="3110">
                  <c:v>-11.136255867202635</c:v>
                </c:pt>
                <c:pt idx="3111">
                  <c:v>-11.170684821318901</c:v>
                </c:pt>
                <c:pt idx="3112">
                  <c:v>-10.576114433272778</c:v>
                </c:pt>
                <c:pt idx="3113">
                  <c:v>-15.558735399472425</c:v>
                </c:pt>
                <c:pt idx="3114">
                  <c:v>-15.778644778846683</c:v>
                </c:pt>
                <c:pt idx="3115">
                  <c:v>-15.778353590067127</c:v>
                </c:pt>
                <c:pt idx="3116">
                  <c:v>-17.388411231841928</c:v>
                </c:pt>
                <c:pt idx="3117">
                  <c:v>-13.591902363088593</c:v>
                </c:pt>
                <c:pt idx="3118">
                  <c:v>-11.79440930392775</c:v>
                </c:pt>
                <c:pt idx="3119">
                  <c:v>-11.946830427729765</c:v>
                </c:pt>
                <c:pt idx="3120">
                  <c:v>-13.133549704132747</c:v>
                </c:pt>
                <c:pt idx="3121">
                  <c:v>-14.166690451856994</c:v>
                </c:pt>
                <c:pt idx="3122">
                  <c:v>-14.574092336829381</c:v>
                </c:pt>
                <c:pt idx="3123">
                  <c:v>-14.557381178614378</c:v>
                </c:pt>
                <c:pt idx="3124">
                  <c:v>-14.573531782844839</c:v>
                </c:pt>
                <c:pt idx="3125">
                  <c:v>-14.589661505365257</c:v>
                </c:pt>
                <c:pt idx="3126">
                  <c:v>-14.793339236098291</c:v>
                </c:pt>
                <c:pt idx="3127">
                  <c:v>-16.201454240730527</c:v>
                </c:pt>
                <c:pt idx="3128">
                  <c:v>-17.201182494343811</c:v>
                </c:pt>
                <c:pt idx="3129">
                  <c:v>-17.641324211960637</c:v>
                </c:pt>
                <c:pt idx="3130">
                  <c:v>-17.264436083052715</c:v>
                </c:pt>
                <c:pt idx="3131">
                  <c:v>-17.232307067786678</c:v>
                </c:pt>
                <c:pt idx="3132">
                  <c:v>-17.436204640702272</c:v>
                </c:pt>
                <c:pt idx="3133">
                  <c:v>-13.074707610634505</c:v>
                </c:pt>
                <c:pt idx="3134">
                  <c:v>-12.738567346525087</c:v>
                </c:pt>
                <c:pt idx="3135">
                  <c:v>-14.390195933080577</c:v>
                </c:pt>
                <c:pt idx="3136">
                  <c:v>-15.374842798312784</c:v>
                </c:pt>
                <c:pt idx="3137">
                  <c:v>-15.374586459026432</c:v>
                </c:pt>
                <c:pt idx="3138">
                  <c:v>-14.18587320448205</c:v>
                </c:pt>
                <c:pt idx="3139">
                  <c:v>-12.778940701566171</c:v>
                </c:pt>
                <c:pt idx="3140">
                  <c:v>-13.766802790137262</c:v>
                </c:pt>
                <c:pt idx="3141">
                  <c:v>-16.781394390109199</c:v>
                </c:pt>
                <c:pt idx="3142">
                  <c:v>-18.803217932239022</c:v>
                </c:pt>
                <c:pt idx="3143">
                  <c:v>-14.841913392808237</c:v>
                </c:pt>
                <c:pt idx="3144">
                  <c:v>-12.063450698196903</c:v>
                </c:pt>
                <c:pt idx="3145">
                  <c:v>-15.073369924572944</c:v>
                </c:pt>
                <c:pt idx="3146">
                  <c:v>-12.676640444341501</c:v>
                </c:pt>
                <c:pt idx="3147">
                  <c:v>-12.689923327971883</c:v>
                </c:pt>
                <c:pt idx="3148">
                  <c:v>-10.815933235162447</c:v>
                </c:pt>
                <c:pt idx="3149">
                  <c:v>-14.375259093002569</c:v>
                </c:pt>
                <c:pt idx="3150">
                  <c:v>-12.964085047115077</c:v>
                </c:pt>
                <c:pt idx="3151">
                  <c:v>-15.224790800474693</c:v>
                </c:pt>
                <c:pt idx="3152">
                  <c:v>-14.061585797386215</c:v>
                </c:pt>
                <c:pt idx="3153">
                  <c:v>-13.842966229342892</c:v>
                </c:pt>
                <c:pt idx="3154">
                  <c:v>-15.237937696401787</c:v>
                </c:pt>
                <c:pt idx="3155">
                  <c:v>-15.279117991010025</c:v>
                </c:pt>
                <c:pt idx="3156">
                  <c:v>-14.66635990798386</c:v>
                </c:pt>
                <c:pt idx="3157">
                  <c:v>-16.455790586172952</c:v>
                </c:pt>
                <c:pt idx="3158">
                  <c:v>-13.6739463986396</c:v>
                </c:pt>
                <c:pt idx="3159">
                  <c:v>-17.301750671494119</c:v>
                </c:pt>
                <c:pt idx="3160">
                  <c:v>-13.905073456809077</c:v>
                </c:pt>
                <c:pt idx="3161">
                  <c:v>-15.686006030171484</c:v>
                </c:pt>
                <c:pt idx="3162">
                  <c:v>-13.700048912724924</c:v>
                </c:pt>
                <c:pt idx="3163">
                  <c:v>-14.300887523468191</c:v>
                </c:pt>
                <c:pt idx="3164">
                  <c:v>-14.505779728579</c:v>
                </c:pt>
                <c:pt idx="3165">
                  <c:v>-14.71080227850689</c:v>
                </c:pt>
                <c:pt idx="3166">
                  <c:v>-15.518288184181984</c:v>
                </c:pt>
                <c:pt idx="3167">
                  <c:v>-12.698926903932261</c:v>
                </c:pt>
                <c:pt idx="3168">
                  <c:v>-16.698702472564946</c:v>
                </c:pt>
                <c:pt idx="3169">
                  <c:v>-16.684985421940837</c:v>
                </c:pt>
                <c:pt idx="3170">
                  <c:v>-15.507392666650958</c:v>
                </c:pt>
                <c:pt idx="3171">
                  <c:v>-15.289203954688674</c:v>
                </c:pt>
                <c:pt idx="3172">
                  <c:v>-16.493323730673183</c:v>
                </c:pt>
                <c:pt idx="3173">
                  <c:v>-16.465815129125986</c:v>
                </c:pt>
                <c:pt idx="3174">
                  <c:v>-16.670352125338468</c:v>
                </c:pt>
                <c:pt idx="3175">
                  <c:v>-17.09328306939733</c:v>
                </c:pt>
                <c:pt idx="3176">
                  <c:v>-15.106279123543572</c:v>
                </c:pt>
                <c:pt idx="3177">
                  <c:v>-15.10606039403774</c:v>
                </c:pt>
                <c:pt idx="3178">
                  <c:v>-15.079394607768336</c:v>
                </c:pt>
                <c:pt idx="3179">
                  <c:v>-16.284341184444202</c:v>
                </c:pt>
                <c:pt idx="3180">
                  <c:v>-16.489419752499089</c:v>
                </c:pt>
                <c:pt idx="3181">
                  <c:v>-16.72023674538832</c:v>
                </c:pt>
                <c:pt idx="3182">
                  <c:v>-20.529590440249194</c:v>
                </c:pt>
                <c:pt idx="3183">
                  <c:v>-13.180380914683155</c:v>
                </c:pt>
                <c:pt idx="3184">
                  <c:v>-15.807407777805565</c:v>
                </c:pt>
                <c:pt idx="3185">
                  <c:v>-14.6143016909582</c:v>
                </c:pt>
                <c:pt idx="3186">
                  <c:v>-18.628374782906576</c:v>
                </c:pt>
                <c:pt idx="3187">
                  <c:v>-18.651051318659484</c:v>
                </c:pt>
                <c:pt idx="3188">
                  <c:v>-15.867476341361908</c:v>
                </c:pt>
                <c:pt idx="3189">
                  <c:v>-14.468535037225593</c:v>
                </c:pt>
                <c:pt idx="3190">
                  <c:v>-13.818238471511904</c:v>
                </c:pt>
                <c:pt idx="3191">
                  <c:v>-13.600973699147289</c:v>
                </c:pt>
                <c:pt idx="3192">
                  <c:v>-13.805847772894595</c:v>
                </c:pt>
                <c:pt idx="3193">
                  <c:v>-15.038476564508528</c:v>
                </c:pt>
                <c:pt idx="3194">
                  <c:v>-15.683953443347491</c:v>
                </c:pt>
                <c:pt idx="3195">
                  <c:v>-14.093755792752745</c:v>
                </c:pt>
                <c:pt idx="3196">
                  <c:v>-13.467233932860836</c:v>
                </c:pt>
                <c:pt idx="3197">
                  <c:v>-15.649220278659413</c:v>
                </c:pt>
                <c:pt idx="3198">
                  <c:v>-14.831828183410835</c:v>
                </c:pt>
                <c:pt idx="3199">
                  <c:v>-15.660263332413706</c:v>
                </c:pt>
                <c:pt idx="3200">
                  <c:v>-15.261615593450188</c:v>
                </c:pt>
                <c:pt idx="3201">
                  <c:v>-13.044844485074464</c:v>
                </c:pt>
                <c:pt idx="3202">
                  <c:v>-12.406093089387468</c:v>
                </c:pt>
                <c:pt idx="3203">
                  <c:v>-15.610739770031614</c:v>
                </c:pt>
                <c:pt idx="3204">
                  <c:v>-16.00872922913004</c:v>
                </c:pt>
                <c:pt idx="3205">
                  <c:v>-14.393208014157608</c:v>
                </c:pt>
                <c:pt idx="3206">
                  <c:v>-15.393007007030974</c:v>
                </c:pt>
                <c:pt idx="3207">
                  <c:v>-13.983162631319829</c:v>
                </c:pt>
                <c:pt idx="3208">
                  <c:v>-14.162828440508747</c:v>
                </c:pt>
                <c:pt idx="3209">
                  <c:v>-15.790513304097658</c:v>
                </c:pt>
                <c:pt idx="3210">
                  <c:v>-15.597210980632553</c:v>
                </c:pt>
                <c:pt idx="3211">
                  <c:v>-15.404284829366588</c:v>
                </c:pt>
                <c:pt idx="3212">
                  <c:v>-14.199327757436549</c:v>
                </c:pt>
                <c:pt idx="3213">
                  <c:v>-14.994483929077433</c:v>
                </c:pt>
                <c:pt idx="3214">
                  <c:v>-13.764334435148157</c:v>
                </c:pt>
                <c:pt idx="3215">
                  <c:v>-14.764124491641269</c:v>
                </c:pt>
                <c:pt idx="3216">
                  <c:v>-14.354668203416622</c:v>
                </c:pt>
                <c:pt idx="3217">
                  <c:v>-15.367449257519183</c:v>
                </c:pt>
                <c:pt idx="3218">
                  <c:v>-15.162930035172394</c:v>
                </c:pt>
                <c:pt idx="3219">
                  <c:v>-13.971788511536943</c:v>
                </c:pt>
                <c:pt idx="3220">
                  <c:v>-15.162492847332032</c:v>
                </c:pt>
                <c:pt idx="3221">
                  <c:v>-15.379567273927933</c:v>
                </c:pt>
                <c:pt idx="3222">
                  <c:v>-14.767200505336405</c:v>
                </c:pt>
                <c:pt idx="3223">
                  <c:v>-14.753580054740269</c:v>
                </c:pt>
                <c:pt idx="3224">
                  <c:v>-15.161618355991777</c:v>
                </c:pt>
                <c:pt idx="3225">
                  <c:v>-15.365723548794449</c:v>
                </c:pt>
                <c:pt idx="3226">
                  <c:v>-15.326464870819109</c:v>
                </c:pt>
                <c:pt idx="3227">
                  <c:v>-15.916882217023158</c:v>
                </c:pt>
                <c:pt idx="3228">
                  <c:v>-13.494196561555327</c:v>
                </c:pt>
                <c:pt idx="3229">
                  <c:v>-13.45305369513153</c:v>
                </c:pt>
                <c:pt idx="3230">
                  <c:v>-13.439152248321989</c:v>
                </c:pt>
                <c:pt idx="3231">
                  <c:v>-14.643992865974724</c:v>
                </c:pt>
                <c:pt idx="3232">
                  <c:v>-15.259761649805114</c:v>
                </c:pt>
                <c:pt idx="3233">
                  <c:v>-16.08057502207339</c:v>
                </c:pt>
                <c:pt idx="3234">
                  <c:v>-15.902001930836377</c:v>
                </c:pt>
                <c:pt idx="3235">
                  <c:v>-16.697125925247747</c:v>
                </c:pt>
                <c:pt idx="3236">
                  <c:v>-15.505978219763165</c:v>
                </c:pt>
                <c:pt idx="3237">
                  <c:v>-15.901335651926274</c:v>
                </c:pt>
                <c:pt idx="3238">
                  <c:v>-15.887769374565323</c:v>
                </c:pt>
                <c:pt idx="3239">
                  <c:v>-15.696225900143872</c:v>
                </c:pt>
                <c:pt idx="3240">
                  <c:v>-15.69600086907667</c:v>
                </c:pt>
                <c:pt idx="3241">
                  <c:v>-15.695775828085971</c:v>
                </c:pt>
                <c:pt idx="3242">
                  <c:v>-14.082311461100289</c:v>
                </c:pt>
                <c:pt idx="3243">
                  <c:v>-14.272600735927881</c:v>
                </c:pt>
                <c:pt idx="3244">
                  <c:v>-16.244794628491945</c:v>
                </c:pt>
                <c:pt idx="3245">
                  <c:v>-16.039858154507783</c:v>
                </c:pt>
                <c:pt idx="3246">
                  <c:v>-15.039624040676244</c:v>
                </c:pt>
                <c:pt idx="3247">
                  <c:v>-15.244100955545036</c:v>
                </c:pt>
                <c:pt idx="3248">
                  <c:v>-14.872184319504413</c:v>
                </c:pt>
                <c:pt idx="3249">
                  <c:v>-15.885324266082534</c:v>
                </c:pt>
                <c:pt idx="3250">
                  <c:v>-16.090067073890168</c:v>
                </c:pt>
                <c:pt idx="3251">
                  <c:v>-16.294943034503376</c:v>
                </c:pt>
                <c:pt idx="3252">
                  <c:v>-15.102834563509532</c:v>
                </c:pt>
                <c:pt idx="3253">
                  <c:v>-15.142134121581876</c:v>
                </c:pt>
                <c:pt idx="3254">
                  <c:v>-15.743190998448881</c:v>
                </c:pt>
                <c:pt idx="3255">
                  <c:v>-15.333228396302729</c:v>
                </c:pt>
                <c:pt idx="3256">
                  <c:v>-16.947833801734305</c:v>
                </c:pt>
                <c:pt idx="3257">
                  <c:v>-16.768021117534772</c:v>
                </c:pt>
                <c:pt idx="3258">
                  <c:v>-13.972600961231365</c:v>
                </c:pt>
                <c:pt idx="3259">
                  <c:v>-12.562929810248534</c:v>
                </c:pt>
                <c:pt idx="3260">
                  <c:v>-12.345164963011484</c:v>
                </c:pt>
                <c:pt idx="3261">
                  <c:v>-13.305844953113592</c:v>
                </c:pt>
                <c:pt idx="3262">
                  <c:v>-14.72875192265019</c:v>
                </c:pt>
                <c:pt idx="3263">
                  <c:v>-14.946380998888344</c:v>
                </c:pt>
                <c:pt idx="3264">
                  <c:v>-14.344300116374143</c:v>
                </c:pt>
                <c:pt idx="3265">
                  <c:v>-14.740875879896521</c:v>
                </c:pt>
                <c:pt idx="3266">
                  <c:v>-14.740665358736806</c:v>
                </c:pt>
                <c:pt idx="3267">
                  <c:v>-14.125908969962438</c:v>
                </c:pt>
                <c:pt idx="3268">
                  <c:v>-13.907776139400085</c:v>
                </c:pt>
                <c:pt idx="3269">
                  <c:v>-13.471222361985383</c:v>
                </c:pt>
                <c:pt idx="3270">
                  <c:v>-12.662254468054016</c:v>
                </c:pt>
                <c:pt idx="3271">
                  <c:v>-12.648507550231443</c:v>
                </c:pt>
                <c:pt idx="3272">
                  <c:v>-12.443233353697906</c:v>
                </c:pt>
                <c:pt idx="3273">
                  <c:v>-12.443004752111847</c:v>
                </c:pt>
                <c:pt idx="3274">
                  <c:v>-12.647830454629911</c:v>
                </c:pt>
                <c:pt idx="3275">
                  <c:v>-12.839393182162894</c:v>
                </c:pt>
                <c:pt idx="3276">
                  <c:v>-14.633839832617014</c:v>
                </c:pt>
                <c:pt idx="3277">
                  <c:v>-14.865729484735311</c:v>
                </c:pt>
                <c:pt idx="3278">
                  <c:v>-15.070692907541343</c:v>
                </c:pt>
                <c:pt idx="3279">
                  <c:v>-14.878649753899481</c:v>
                </c:pt>
                <c:pt idx="3280">
                  <c:v>-15.301729250992139</c:v>
                </c:pt>
                <c:pt idx="3281">
                  <c:v>-15.096469361598793</c:v>
                </c:pt>
                <c:pt idx="3282">
                  <c:v>-15.493537690211269</c:v>
                </c:pt>
                <c:pt idx="3283">
                  <c:v>-15.082820293971054</c:v>
                </c:pt>
                <c:pt idx="3284">
                  <c:v>-15.313915991593603</c:v>
                </c:pt>
                <c:pt idx="3285">
                  <c:v>-13.712789832774433</c:v>
                </c:pt>
                <c:pt idx="3286">
                  <c:v>-12.71256457061736</c:v>
                </c:pt>
                <c:pt idx="3287">
                  <c:v>-13.108344841031794</c:v>
                </c:pt>
                <c:pt idx="3288">
                  <c:v>-15.903328168911685</c:v>
                </c:pt>
                <c:pt idx="3289">
                  <c:v>-15.480281484655279</c:v>
                </c:pt>
                <c:pt idx="3290">
                  <c:v>-13.862833254734142</c:v>
                </c:pt>
                <c:pt idx="3291">
                  <c:v>-14.657515507444259</c:v>
                </c:pt>
                <c:pt idx="3292">
                  <c:v>-14.657289733075231</c:v>
                </c:pt>
                <c:pt idx="3293">
                  <c:v>-14.657063948738141</c:v>
                </c:pt>
                <c:pt idx="3294">
                  <c:v>-13.451864999742611</c:v>
                </c:pt>
                <c:pt idx="3295">
                  <c:v>-14.656612350165233</c:v>
                </c:pt>
                <c:pt idx="3296">
                  <c:v>-14.669893501402839</c:v>
                </c:pt>
                <c:pt idx="3297">
                  <c:v>-14.669667790578387</c:v>
                </c:pt>
                <c:pt idx="3298">
                  <c:v>-14.464596372936285</c:v>
                </c:pt>
                <c:pt idx="3299">
                  <c:v>-16.273418328407388</c:v>
                </c:pt>
                <c:pt idx="3300">
                  <c:v>-14.328899423250732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-12.249223694322609</c:v>
                </c:pt>
                <c:pt idx="3317">
                  <c:v>-11.626767742163793</c:v>
                </c:pt>
                <c:pt idx="3318">
                  <c:v>-16.403526479956781</c:v>
                </c:pt>
                <c:pt idx="3319">
                  <c:v>-15.49547596944376</c:v>
                </c:pt>
                <c:pt idx="3320">
                  <c:v>-14.122030674056987</c:v>
                </c:pt>
                <c:pt idx="3321">
                  <c:v>-18.548919178328106</c:v>
                </c:pt>
                <c:pt idx="3322">
                  <c:v>-15.473698821580001</c:v>
                </c:pt>
                <c:pt idx="3323">
                  <c:v>-15.886867955361595</c:v>
                </c:pt>
                <c:pt idx="3324">
                  <c:v>-21.974339423470155</c:v>
                </c:pt>
                <c:pt idx="3325">
                  <c:v>-17.282523842320188</c:v>
                </c:pt>
                <c:pt idx="3326">
                  <c:v>-14.721184811027342</c:v>
                </c:pt>
                <c:pt idx="3327">
                  <c:v>-13.917912864496429</c:v>
                </c:pt>
                <c:pt idx="3328">
                  <c:v>-18.243380847007757</c:v>
                </c:pt>
                <c:pt idx="3329">
                  <c:v>-14.71648108323825</c:v>
                </c:pt>
                <c:pt idx="3330">
                  <c:v>-14.835173076914543</c:v>
                </c:pt>
                <c:pt idx="3331">
                  <c:v>-12.148043835122735</c:v>
                </c:pt>
                <c:pt idx="3332">
                  <c:v>-15.22684519235645</c:v>
                </c:pt>
                <c:pt idx="3333">
                  <c:v>-15.270935974443091</c:v>
                </c:pt>
                <c:pt idx="3334">
                  <c:v>-10.707415278439839</c:v>
                </c:pt>
                <c:pt idx="3335">
                  <c:v>-15.554221880148361</c:v>
                </c:pt>
                <c:pt idx="3336">
                  <c:v>-12.320143770944014</c:v>
                </c:pt>
                <c:pt idx="3337">
                  <c:v>-13.771567110471551</c:v>
                </c:pt>
                <c:pt idx="3338">
                  <c:v>-10.924891137528903</c:v>
                </c:pt>
                <c:pt idx="3339">
                  <c:v>-13.908040178252122</c:v>
                </c:pt>
                <c:pt idx="3340">
                  <c:v>-11.672520985473056</c:v>
                </c:pt>
                <c:pt idx="3341">
                  <c:v>-12.479611330412808</c:v>
                </c:pt>
                <c:pt idx="3342">
                  <c:v>-14.444697983848528</c:v>
                </c:pt>
                <c:pt idx="3343">
                  <c:v>-14.631511855366625</c:v>
                </c:pt>
                <c:pt idx="3344">
                  <c:v>-17.198530466170268</c:v>
                </c:pt>
                <c:pt idx="3345">
                  <c:v>-15.164254208352759</c:v>
                </c:pt>
                <c:pt idx="3346">
                  <c:v>-14.326812805074951</c:v>
                </c:pt>
                <c:pt idx="3347">
                  <c:v>-12.473383804931473</c:v>
                </c:pt>
                <c:pt idx="3348">
                  <c:v>-13.463088574138965</c:v>
                </c:pt>
                <c:pt idx="3349">
                  <c:v>-14.966927413228404</c:v>
                </c:pt>
                <c:pt idx="3350">
                  <c:v>-16.110737229401821</c:v>
                </c:pt>
                <c:pt idx="3351">
                  <c:v>-16.645535512402603</c:v>
                </c:pt>
                <c:pt idx="3352">
                  <c:v>-15.187317936092768</c:v>
                </c:pt>
                <c:pt idx="3353">
                  <c:v>-18.989119101873257</c:v>
                </c:pt>
                <c:pt idx="3354">
                  <c:v>-14.568386767726224</c:v>
                </c:pt>
                <c:pt idx="3355">
                  <c:v>-13.161323943683783</c:v>
                </c:pt>
                <c:pt idx="3356">
                  <c:v>-11.728452248378744</c:v>
                </c:pt>
                <c:pt idx="3357">
                  <c:v>-15.572067377179337</c:v>
                </c:pt>
                <c:pt idx="3358">
                  <c:v>-14.116553158678471</c:v>
                </c:pt>
                <c:pt idx="3359">
                  <c:v>-10.806768333277432</c:v>
                </c:pt>
                <c:pt idx="3360">
                  <c:v>-14.833888860674961</c:v>
                </c:pt>
                <c:pt idx="3361">
                  <c:v>-15.476851744789201</c:v>
                </c:pt>
                <c:pt idx="3362">
                  <c:v>-14.609576739539989</c:v>
                </c:pt>
                <c:pt idx="3363">
                  <c:v>-17.623579580738806</c:v>
                </c:pt>
                <c:pt idx="3364">
                  <c:v>-16.238658729684175</c:v>
                </c:pt>
                <c:pt idx="3365">
                  <c:v>-15.462243642034082</c:v>
                </c:pt>
                <c:pt idx="3366">
                  <c:v>-15.594311008769182</c:v>
                </c:pt>
                <c:pt idx="3367">
                  <c:v>-15.636818571105323</c:v>
                </c:pt>
                <c:pt idx="3368">
                  <c:v>-15.62233592143366</c:v>
                </c:pt>
                <c:pt idx="3369">
                  <c:v>-13.56556839235509</c:v>
                </c:pt>
                <c:pt idx="3370">
                  <c:v>-15.695500404751328</c:v>
                </c:pt>
                <c:pt idx="3371">
                  <c:v>-18.112727282679771</c:v>
                </c:pt>
                <c:pt idx="3372">
                  <c:v>-16.101803633373493</c:v>
                </c:pt>
                <c:pt idx="3373">
                  <c:v>-15.277783665793322</c:v>
                </c:pt>
                <c:pt idx="3374">
                  <c:v>-15.454404963475099</c:v>
                </c:pt>
                <c:pt idx="3375">
                  <c:v>-16.694117614419156</c:v>
                </c:pt>
                <c:pt idx="3376">
                  <c:v>-14.080752751619912</c:v>
                </c:pt>
                <c:pt idx="3377">
                  <c:v>-14.259347489512948</c:v>
                </c:pt>
                <c:pt idx="3378">
                  <c:v>-14.933029985388202</c:v>
                </c:pt>
                <c:pt idx="3379">
                  <c:v>-20.983002215750275</c:v>
                </c:pt>
                <c:pt idx="3380">
                  <c:v>-18.337703737764969</c:v>
                </c:pt>
                <c:pt idx="3381">
                  <c:v>-16.729566130640706</c:v>
                </c:pt>
                <c:pt idx="3382">
                  <c:v>-16.366120872741703</c:v>
                </c:pt>
                <c:pt idx="3383">
                  <c:v>-15.618603238182914</c:v>
                </c:pt>
                <c:pt idx="3384">
                  <c:v>-16.247690054912709</c:v>
                </c:pt>
                <c:pt idx="3385">
                  <c:v>-16.079327699057103</c:v>
                </c:pt>
                <c:pt idx="3386">
                  <c:v>-19.351164399642585</c:v>
                </c:pt>
                <c:pt idx="3387">
                  <c:v>-19.548212073884315</c:v>
                </c:pt>
                <c:pt idx="3388">
                  <c:v>-14.497747329036429</c:v>
                </c:pt>
                <c:pt idx="3389">
                  <c:v>-15.350492884995219</c:v>
                </c:pt>
                <c:pt idx="3390">
                  <c:v>-10.673698377303481</c:v>
                </c:pt>
                <c:pt idx="3391">
                  <c:v>-8.9885046350082121</c:v>
                </c:pt>
                <c:pt idx="3392">
                  <c:v>-7.5851839856677543</c:v>
                </c:pt>
                <c:pt idx="3393">
                  <c:v>-7.1829963186828536</c:v>
                </c:pt>
                <c:pt idx="3394">
                  <c:v>-6.5547476159044891</c:v>
                </c:pt>
                <c:pt idx="3395">
                  <c:v>-14.943543714997759</c:v>
                </c:pt>
                <c:pt idx="3396">
                  <c:v>-15.912480396607862</c:v>
                </c:pt>
                <c:pt idx="3397">
                  <c:v>-16.523968438492375</c:v>
                </c:pt>
                <c:pt idx="3398">
                  <c:v>-17.523703679901701</c:v>
                </c:pt>
                <c:pt idx="3399">
                  <c:v>-19.376264456317585</c:v>
                </c:pt>
                <c:pt idx="3400">
                  <c:v>-19.433569466127665</c:v>
                </c:pt>
                <c:pt idx="3401">
                  <c:v>-22.047594178001418</c:v>
                </c:pt>
                <c:pt idx="3402">
                  <c:v>-20.893863347763727</c:v>
                </c:pt>
                <c:pt idx="3403">
                  <c:v>-20.935582849163438</c:v>
                </c:pt>
                <c:pt idx="3404">
                  <c:v>-23.744159398055672</c:v>
                </c:pt>
                <c:pt idx="3405">
                  <c:v>-19.712413124933846</c:v>
                </c:pt>
                <c:pt idx="3406">
                  <c:v>-21.325014861145974</c:v>
                </c:pt>
                <c:pt idx="3407">
                  <c:v>-22.574688114960736</c:v>
                </c:pt>
                <c:pt idx="3408">
                  <c:v>-16.201815109307972</c:v>
                </c:pt>
                <c:pt idx="3409">
                  <c:v>-15.423920485876806</c:v>
                </c:pt>
                <c:pt idx="3410">
                  <c:v>-17.693936661630687</c:v>
                </c:pt>
                <c:pt idx="3411">
                  <c:v>-17.471654799379394</c:v>
                </c:pt>
                <c:pt idx="3412">
                  <c:v>-15.816818261047956</c:v>
                </c:pt>
                <c:pt idx="3413">
                  <c:v>-17.236588462362306</c:v>
                </c:pt>
                <c:pt idx="3414">
                  <c:v>-15.187352474850741</c:v>
                </c:pt>
                <c:pt idx="3415">
                  <c:v>-13.147716121652593</c:v>
                </c:pt>
                <c:pt idx="3416">
                  <c:v>-14.305264979097046</c:v>
                </c:pt>
                <c:pt idx="3417">
                  <c:v>-17.173572537343716</c:v>
                </c:pt>
                <c:pt idx="3418">
                  <c:v>-17.470199416903597</c:v>
                </c:pt>
                <c:pt idx="3419">
                  <c:v>-17.062790030718133</c:v>
                </c:pt>
                <c:pt idx="3420">
                  <c:v>-16.225252658246973</c:v>
                </c:pt>
                <c:pt idx="3421">
                  <c:v>-14.238079997730893</c:v>
                </c:pt>
                <c:pt idx="3422">
                  <c:v>-15.617630172751888</c:v>
                </c:pt>
                <c:pt idx="3423">
                  <c:v>-13.570913674854637</c:v>
                </c:pt>
                <c:pt idx="3424">
                  <c:v>-14.185084376222221</c:v>
                </c:pt>
                <c:pt idx="3425">
                  <c:v>-14.394438646315393</c:v>
                </c:pt>
                <c:pt idx="3426">
                  <c:v>-15.011196883081539</c:v>
                </c:pt>
                <c:pt idx="3427">
                  <c:v>-15.048577263610241</c:v>
                </c:pt>
                <c:pt idx="3428">
                  <c:v>-15.023315425488363</c:v>
                </c:pt>
                <c:pt idx="3429">
                  <c:v>-16.864270603021396</c:v>
                </c:pt>
                <c:pt idx="3430">
                  <c:v>-19.308703807438178</c:v>
                </c:pt>
                <c:pt idx="3431">
                  <c:v>-15.060220377360565</c:v>
                </c:pt>
                <c:pt idx="3432">
                  <c:v>-14.02245740512717</c:v>
                </c:pt>
                <c:pt idx="3433">
                  <c:v>-18.851491947970317</c:v>
                </c:pt>
                <c:pt idx="3434">
                  <c:v>-19.085683988364508</c:v>
                </c:pt>
                <c:pt idx="3435">
                  <c:v>-13.478876437474355</c:v>
                </c:pt>
                <c:pt idx="3436">
                  <c:v>-13.640242120605762</c:v>
                </c:pt>
                <c:pt idx="3437">
                  <c:v>-12.268635693581018</c:v>
                </c:pt>
                <c:pt idx="3438">
                  <c:v>-14.996056548540764</c:v>
                </c:pt>
                <c:pt idx="3439">
                  <c:v>-10.526486569580811</c:v>
                </c:pt>
                <c:pt idx="3440">
                  <c:v>-11.102465678985936</c:v>
                </c:pt>
                <c:pt idx="3441">
                  <c:v>-11.351868070120872</c:v>
                </c:pt>
                <c:pt idx="3442">
                  <c:v>-10.708393505452477</c:v>
                </c:pt>
                <c:pt idx="3443">
                  <c:v>-9.2886832144449727</c:v>
                </c:pt>
                <c:pt idx="3444">
                  <c:v>-8.8695151833244381</c:v>
                </c:pt>
                <c:pt idx="3445">
                  <c:v>-8.2744406372858066</c:v>
                </c:pt>
                <c:pt idx="3446">
                  <c:v>-9.4976424318019781</c:v>
                </c:pt>
                <c:pt idx="3447">
                  <c:v>-8.5110085147225618</c:v>
                </c:pt>
                <c:pt idx="3448">
                  <c:v>-8.301229195058113</c:v>
                </c:pt>
                <c:pt idx="3449">
                  <c:v>-7.3009893692160404</c:v>
                </c:pt>
                <c:pt idx="3450">
                  <c:v>-6.2551099948850606</c:v>
                </c:pt>
                <c:pt idx="3451">
                  <c:v>-5.6744658540710589</c:v>
                </c:pt>
                <c:pt idx="3452">
                  <c:v>-4.6442930944294858</c:v>
                </c:pt>
                <c:pt idx="3453">
                  <c:v>-3.6440300445992762</c:v>
                </c:pt>
                <c:pt idx="3454">
                  <c:v>-2.4637109078748836</c:v>
                </c:pt>
                <c:pt idx="3455">
                  <c:v>-4.9278314221701294</c:v>
                </c:pt>
                <c:pt idx="3456">
                  <c:v>-3.5233375718571551</c:v>
                </c:pt>
                <c:pt idx="3457">
                  <c:v>-16.523072235882864</c:v>
                </c:pt>
                <c:pt idx="3458">
                  <c:v>-13.47805175447229</c:v>
                </c:pt>
                <c:pt idx="3459">
                  <c:v>-11.253434472615481</c:v>
                </c:pt>
                <c:pt idx="3460">
                  <c:v>-11.23727695415073</c:v>
                </c:pt>
                <c:pt idx="3461">
                  <c:v>-11.284553899388811</c:v>
                </c:pt>
                <c:pt idx="3462">
                  <c:v>-17.300083550427189</c:v>
                </c:pt>
                <c:pt idx="3463">
                  <c:v>-14.654134525051631</c:v>
                </c:pt>
                <c:pt idx="3464">
                  <c:v>-14.909254823571246</c:v>
                </c:pt>
                <c:pt idx="3465">
                  <c:v>-14.68474815522768</c:v>
                </c:pt>
                <c:pt idx="3466">
                  <c:v>-13.893291259605576</c:v>
                </c:pt>
                <c:pt idx="3467">
                  <c:v>-13.637407994516252</c:v>
                </c:pt>
                <c:pt idx="3468">
                  <c:v>-13.668340269236069</c:v>
                </c:pt>
                <c:pt idx="3469">
                  <c:v>-16.086158854882342</c:v>
                </c:pt>
                <c:pt idx="3470">
                  <c:v>-15.876757763971909</c:v>
                </c:pt>
                <c:pt idx="3471">
                  <c:v>-14.667506922117354</c:v>
                </c:pt>
                <c:pt idx="3472">
                  <c:v>-14.667229114405018</c:v>
                </c:pt>
                <c:pt idx="3473">
                  <c:v>-14.426634742381793</c:v>
                </c:pt>
                <c:pt idx="3474">
                  <c:v>-14.233301867965565</c:v>
                </c:pt>
                <c:pt idx="3475">
                  <c:v>-13.024367586729568</c:v>
                </c:pt>
                <c:pt idx="3476">
                  <c:v>-12.799413939267652</c:v>
                </c:pt>
                <c:pt idx="3477">
                  <c:v>-16.590654325501418</c:v>
                </c:pt>
                <c:pt idx="3478">
                  <c:v>-16.34304688460179</c:v>
                </c:pt>
                <c:pt idx="3479">
                  <c:v>-15.70710046017939</c:v>
                </c:pt>
                <c:pt idx="3480">
                  <c:v>-12.272014872976797</c:v>
                </c:pt>
                <c:pt idx="3481">
                  <c:v>-17.597265207679811</c:v>
                </c:pt>
                <c:pt idx="3482">
                  <c:v>-15.992440618602814</c:v>
                </c:pt>
                <c:pt idx="3483">
                  <c:v>-15.541410583922698</c:v>
                </c:pt>
                <c:pt idx="3484">
                  <c:v>-18.546406168318754</c:v>
                </c:pt>
                <c:pt idx="3485">
                  <c:v>-16.052063638596337</c:v>
                </c:pt>
                <c:pt idx="3486">
                  <c:v>-17.485019221544462</c:v>
                </c:pt>
                <c:pt idx="3487">
                  <c:v>-16.484682665100991</c:v>
                </c:pt>
                <c:pt idx="3488">
                  <c:v>-15.276986133679202</c:v>
                </c:pt>
                <c:pt idx="3489">
                  <c:v>-15.29526753400296</c:v>
                </c:pt>
                <c:pt idx="3490">
                  <c:v>-15.069131162274971</c:v>
                </c:pt>
                <c:pt idx="3491">
                  <c:v>-15.50182206536374</c:v>
                </c:pt>
                <c:pt idx="3492">
                  <c:v>-15.952878162635898</c:v>
                </c:pt>
                <c:pt idx="3493">
                  <c:v>-16.519611464230366</c:v>
                </c:pt>
                <c:pt idx="3494">
                  <c:v>-16.519275151636066</c:v>
                </c:pt>
                <c:pt idx="3495">
                  <c:v>-16.311829287725232</c:v>
                </c:pt>
                <c:pt idx="3496">
                  <c:v>-15.725902674537792</c:v>
                </c:pt>
                <c:pt idx="3497">
                  <c:v>-16.481316265438181</c:v>
                </c:pt>
                <c:pt idx="3498">
                  <c:v>-13.709574468945902</c:v>
                </c:pt>
                <c:pt idx="3499">
                  <c:v>-15.291873494377796</c:v>
                </c:pt>
                <c:pt idx="3500">
                  <c:v>-14.065706178508663</c:v>
                </c:pt>
                <c:pt idx="3501">
                  <c:v>-13.651522881280471</c:v>
                </c:pt>
                <c:pt idx="3502">
                  <c:v>-13.839084114671095</c:v>
                </c:pt>
                <c:pt idx="3503">
                  <c:v>-15.442248343165375</c:v>
                </c:pt>
                <c:pt idx="3504">
                  <c:v>-15.478958881750259</c:v>
                </c:pt>
                <c:pt idx="3505">
                  <c:v>-15.667844032950597</c:v>
                </c:pt>
                <c:pt idx="3506">
                  <c:v>-14.722567569645435</c:v>
                </c:pt>
                <c:pt idx="3507">
                  <c:v>-15.893343317848121</c:v>
                </c:pt>
                <c:pt idx="3508">
                  <c:v>-17.137128875831877</c:v>
                </c:pt>
                <c:pt idx="3509">
                  <c:v>-16.910898035966056</c:v>
                </c:pt>
                <c:pt idx="3510">
                  <c:v>-17.3264496597576</c:v>
                </c:pt>
                <c:pt idx="3511">
                  <c:v>-17.361942196739619</c:v>
                </c:pt>
                <c:pt idx="3512">
                  <c:v>-18.153851807454885</c:v>
                </c:pt>
                <c:pt idx="3513">
                  <c:v>-18.153524151932288</c:v>
                </c:pt>
                <c:pt idx="3514">
                  <c:v>-16.73820508706649</c:v>
                </c:pt>
                <c:pt idx="3515">
                  <c:v>-15.512209080125103</c:v>
                </c:pt>
                <c:pt idx="3516">
                  <c:v>-16.890363520673418</c:v>
                </c:pt>
                <c:pt idx="3517">
                  <c:v>-18.758475791652018</c:v>
                </c:pt>
                <c:pt idx="3518">
                  <c:v>-20.157891613101128</c:v>
                </c:pt>
                <c:pt idx="3519">
                  <c:v>-20.966304058130845</c:v>
                </c:pt>
                <c:pt idx="3520">
                  <c:v>-13.602445446143975</c:v>
                </c:pt>
                <c:pt idx="3521">
                  <c:v>-14.602123893785574</c:v>
                </c:pt>
                <c:pt idx="3522">
                  <c:v>-13.376245702308552</c:v>
                </c:pt>
                <c:pt idx="3523">
                  <c:v>-13.150246781374335</c:v>
                </c:pt>
                <c:pt idx="3524">
                  <c:v>-14.131882826261062</c:v>
                </c:pt>
                <c:pt idx="3525">
                  <c:v>-13.77354801983256</c:v>
                </c:pt>
                <c:pt idx="3526">
                  <c:v>-14.565059152576396</c:v>
                </c:pt>
                <c:pt idx="3527">
                  <c:v>-14.166948844491344</c:v>
                </c:pt>
                <c:pt idx="3528">
                  <c:v>-14.392151354289126</c:v>
                </c:pt>
                <c:pt idx="3529">
                  <c:v>-14.373972529965613</c:v>
                </c:pt>
                <c:pt idx="3530">
                  <c:v>-14.59922926699619</c:v>
                </c:pt>
                <c:pt idx="3531">
                  <c:v>-14.581189773358346</c:v>
                </c:pt>
                <c:pt idx="3532">
                  <c:v>-14.78891820089666</c:v>
                </c:pt>
                <c:pt idx="3533">
                  <c:v>-14.372673250815751</c:v>
                </c:pt>
                <c:pt idx="3534">
                  <c:v>-14.146639960683387</c:v>
                </c:pt>
                <c:pt idx="3535">
                  <c:v>-12.523919180013763</c:v>
                </c:pt>
                <c:pt idx="3536">
                  <c:v>-10.090868014568514</c:v>
                </c:pt>
                <c:pt idx="3537">
                  <c:v>-10.109241544211727</c:v>
                </c:pt>
                <c:pt idx="3538">
                  <c:v>-10.090182432121765</c:v>
                </c:pt>
                <c:pt idx="3539">
                  <c:v>-17.485654976844671</c:v>
                </c:pt>
                <c:pt idx="3540">
                  <c:v>-15.277941913827817</c:v>
                </c:pt>
                <c:pt idx="3541">
                  <c:v>-15.710882830707305</c:v>
                </c:pt>
                <c:pt idx="3542">
                  <c:v>-15.728860257234373</c:v>
                </c:pt>
                <c:pt idx="3543">
                  <c:v>-16.728526294525182</c:v>
                </c:pt>
                <c:pt idx="3544">
                  <c:v>-16.935683374957989</c:v>
                </c:pt>
                <c:pt idx="3545">
                  <c:v>-16.746146839036555</c:v>
                </c:pt>
                <c:pt idx="3546">
                  <c:v>-15.124851273737477</c:v>
                </c:pt>
                <c:pt idx="3547">
                  <c:v>-16.464461454781485</c:v>
                </c:pt>
                <c:pt idx="3548">
                  <c:v>-16.29382790215459</c:v>
                </c:pt>
                <c:pt idx="3549">
                  <c:v>-17.105614586703268</c:v>
                </c:pt>
                <c:pt idx="3550">
                  <c:v>-15.988087433768669</c:v>
                </c:pt>
                <c:pt idx="3551">
                  <c:v>-17.818001222624844</c:v>
                </c:pt>
                <c:pt idx="3552">
                  <c:v>-17.835221274277501</c:v>
                </c:pt>
                <c:pt idx="3553">
                  <c:v>-19.025380254904121</c:v>
                </c:pt>
                <c:pt idx="3554">
                  <c:v>-17.834583796410698</c:v>
                </c:pt>
                <c:pt idx="3555">
                  <c:v>-17.608881452328205</c:v>
                </c:pt>
                <c:pt idx="3556">
                  <c:v>-16.400892403401485</c:v>
                </c:pt>
                <c:pt idx="3557">
                  <c:v>-15.382731574132777</c:v>
                </c:pt>
                <c:pt idx="3558">
                  <c:v>-16.382406533332869</c:v>
                </c:pt>
                <c:pt idx="3559">
                  <c:v>-16.589894100841775</c:v>
                </c:pt>
                <c:pt idx="3560">
                  <c:v>-16.815130754482198</c:v>
                </c:pt>
                <c:pt idx="3561">
                  <c:v>-14.797248719925847</c:v>
                </c:pt>
                <c:pt idx="3562">
                  <c:v>-15.213468821078095</c:v>
                </c:pt>
                <c:pt idx="3563">
                  <c:v>-14.213155548341092</c:v>
                </c:pt>
                <c:pt idx="3564">
                  <c:v>-16.855860736995965</c:v>
                </c:pt>
                <c:pt idx="3565">
                  <c:v>-14.472457928439326</c:v>
                </c:pt>
                <c:pt idx="3566">
                  <c:v>-14.246770900562296</c:v>
                </c:pt>
                <c:pt idx="3567">
                  <c:v>-12.935215300744858</c:v>
                </c:pt>
                <c:pt idx="3568">
                  <c:v>-12.692861085488403</c:v>
                </c:pt>
                <c:pt idx="3569">
                  <c:v>-16.639708061894453</c:v>
                </c:pt>
                <c:pt idx="3570">
                  <c:v>-18.020007145597447</c:v>
                </c:pt>
                <c:pt idx="3571">
                  <c:v>-17.8291628979905</c:v>
                </c:pt>
                <c:pt idx="3572">
                  <c:v>-16.054162445801921</c:v>
                </c:pt>
                <c:pt idx="3573">
                  <c:v>-15.261824999028249</c:v>
                </c:pt>
                <c:pt idx="3574">
                  <c:v>-15.036147654297565</c:v>
                </c:pt>
                <c:pt idx="3575">
                  <c:v>-13.620120370800578</c:v>
                </c:pt>
                <c:pt idx="3576">
                  <c:v>-13.60211858344428</c:v>
                </c:pt>
                <c:pt idx="3577">
                  <c:v>-12.376227957879564</c:v>
                </c:pt>
                <c:pt idx="3578">
                  <c:v>-12.132194702244306</c:v>
                </c:pt>
                <c:pt idx="3579">
                  <c:v>-10.716493571555475</c:v>
                </c:pt>
                <c:pt idx="3580">
                  <c:v>-7.6429937604507359</c:v>
                </c:pt>
                <c:pt idx="3581">
                  <c:v>-9.8306581411252409</c:v>
                </c:pt>
                <c:pt idx="3582">
                  <c:v>-8.9433364109090689</c:v>
                </c:pt>
                <c:pt idx="3583">
                  <c:v>-7.1512878168559837</c:v>
                </c:pt>
                <c:pt idx="3584">
                  <c:v>-16.150931821246559</c:v>
                </c:pt>
                <c:pt idx="3585">
                  <c:v>-16.924152381629938</c:v>
                </c:pt>
                <c:pt idx="3586">
                  <c:v>-15.716976802527824</c:v>
                </c:pt>
                <c:pt idx="3587">
                  <c:v>-16.962496764452226</c:v>
                </c:pt>
                <c:pt idx="3588">
                  <c:v>-13.962138012925607</c:v>
                </c:pt>
                <c:pt idx="3589">
                  <c:v>-13.362600065172956</c:v>
                </c:pt>
                <c:pt idx="3590">
                  <c:v>-15.116335387188883</c:v>
                </c:pt>
                <c:pt idx="3591">
                  <c:v>-13.869638621311424</c:v>
                </c:pt>
                <c:pt idx="3592">
                  <c:v>-15.849005030931949</c:v>
                </c:pt>
                <c:pt idx="3593">
                  <c:v>-14.477702789925388</c:v>
                </c:pt>
                <c:pt idx="3594">
                  <c:v>-13.456826644965076</c:v>
                </c:pt>
                <c:pt idx="3595">
                  <c:v>-16.312717772624637</c:v>
                </c:pt>
                <c:pt idx="3596">
                  <c:v>-15.881841943242762</c:v>
                </c:pt>
                <c:pt idx="3597">
                  <c:v>-15.024035198894126</c:v>
                </c:pt>
                <c:pt idx="3598">
                  <c:v>-16.06519407604992</c:v>
                </c:pt>
                <c:pt idx="3599">
                  <c:v>-15.859817545261649</c:v>
                </c:pt>
                <c:pt idx="3600">
                  <c:v>3.004712483953881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-18.73056509720027</c:v>
                </c:pt>
                <c:pt idx="3617">
                  <c:v>-20.557272846459455</c:v>
                </c:pt>
                <c:pt idx="3618">
                  <c:v>-22.787942205933177</c:v>
                </c:pt>
                <c:pt idx="3619">
                  <c:v>-15.85836631795064</c:v>
                </c:pt>
                <c:pt idx="3620">
                  <c:v>-16.65096790395728</c:v>
                </c:pt>
                <c:pt idx="3621">
                  <c:v>-15.626786091925169</c:v>
                </c:pt>
                <c:pt idx="3622">
                  <c:v>-18.521588965048068</c:v>
                </c:pt>
                <c:pt idx="3623">
                  <c:v>-16.073019024928726</c:v>
                </c:pt>
                <c:pt idx="3624">
                  <c:v>-14.86395017679024</c:v>
                </c:pt>
                <c:pt idx="3625">
                  <c:v>-14.306816948538653</c:v>
                </c:pt>
                <c:pt idx="3626">
                  <c:v>-15.677052466208806</c:v>
                </c:pt>
                <c:pt idx="3627">
                  <c:v>-13.684752135954113</c:v>
                </c:pt>
                <c:pt idx="3628">
                  <c:v>-11.822563824866847</c:v>
                </c:pt>
                <c:pt idx="3629">
                  <c:v>-11.97135436789813</c:v>
                </c:pt>
                <c:pt idx="3630">
                  <c:v>-12.281065868104633</c:v>
                </c:pt>
                <c:pt idx="3631">
                  <c:v>-10.639217912693312</c:v>
                </c:pt>
                <c:pt idx="3632">
                  <c:v>-10.565701237966096</c:v>
                </c:pt>
                <c:pt idx="3633">
                  <c:v>-11.880536021963053</c:v>
                </c:pt>
                <c:pt idx="3634">
                  <c:v>-16.28740199985441</c:v>
                </c:pt>
                <c:pt idx="3635">
                  <c:v>-18.357146703257058</c:v>
                </c:pt>
                <c:pt idx="3636">
                  <c:v>-15.413043593928705</c:v>
                </c:pt>
                <c:pt idx="3637">
                  <c:v>-16.34084241522487</c:v>
                </c:pt>
                <c:pt idx="3638">
                  <c:v>-18.355800312635438</c:v>
                </c:pt>
                <c:pt idx="3639">
                  <c:v>-15.157000764354052</c:v>
                </c:pt>
                <c:pt idx="3640">
                  <c:v>-12.998228158006896</c:v>
                </c:pt>
                <c:pt idx="3641">
                  <c:v>-16.338991835890738</c:v>
                </c:pt>
                <c:pt idx="3642">
                  <c:v>-17.107434497870599</c:v>
                </c:pt>
                <c:pt idx="3643">
                  <c:v>-15.693505314737195</c:v>
                </c:pt>
                <c:pt idx="3644">
                  <c:v>-16.826774904909144</c:v>
                </c:pt>
                <c:pt idx="3645">
                  <c:v>-16.777575220200561</c:v>
                </c:pt>
                <c:pt idx="3646">
                  <c:v>-15.801486482686414</c:v>
                </c:pt>
                <c:pt idx="3647">
                  <c:v>-15.801016987286857</c:v>
                </c:pt>
                <c:pt idx="3648">
                  <c:v>-14.666766515490963</c:v>
                </c:pt>
                <c:pt idx="3649">
                  <c:v>-17.470917959371036</c:v>
                </c:pt>
                <c:pt idx="3650">
                  <c:v>-19.327041425552125</c:v>
                </c:pt>
                <c:pt idx="3651">
                  <c:v>-22.581854062498678</c:v>
                </c:pt>
                <c:pt idx="3652">
                  <c:v>-14.48600900659585</c:v>
                </c:pt>
                <c:pt idx="3653">
                  <c:v>-14.044641134686572</c:v>
                </c:pt>
                <c:pt idx="3654">
                  <c:v>-14.089905880296101</c:v>
                </c:pt>
                <c:pt idx="3655">
                  <c:v>-16.814205600227069</c:v>
                </c:pt>
                <c:pt idx="3656">
                  <c:v>-12.439029232433313</c:v>
                </c:pt>
                <c:pt idx="3657">
                  <c:v>-15.300847436490585</c:v>
                </c:pt>
                <c:pt idx="3658">
                  <c:v>-16.134556571462781</c:v>
                </c:pt>
                <c:pt idx="3659">
                  <c:v>-14.759646770698055</c:v>
                </c:pt>
                <c:pt idx="3660">
                  <c:v>-14.466107336108507</c:v>
                </c:pt>
                <c:pt idx="3661">
                  <c:v>-16.931411875730191</c:v>
                </c:pt>
                <c:pt idx="3662">
                  <c:v>-14.698162156643775</c:v>
                </c:pt>
                <c:pt idx="3663">
                  <c:v>-17.098629862811322</c:v>
                </c:pt>
                <c:pt idx="3664">
                  <c:v>-15.697327970035985</c:v>
                </c:pt>
                <c:pt idx="3665">
                  <c:v>-15.486013557010665</c:v>
                </c:pt>
                <c:pt idx="3666">
                  <c:v>-14.29704293919076</c:v>
                </c:pt>
                <c:pt idx="3667">
                  <c:v>-15.652299536261125</c:v>
                </c:pt>
                <c:pt idx="3668">
                  <c:v>-14.29619728041871</c:v>
                </c:pt>
                <c:pt idx="3669">
                  <c:v>-15.484333104091093</c:v>
                </c:pt>
                <c:pt idx="3670">
                  <c:v>-14.6201173696154</c:v>
                </c:pt>
                <c:pt idx="3671">
                  <c:v>-10.781785011041393</c:v>
                </c:pt>
                <c:pt idx="3672">
                  <c:v>-15.852251129786055</c:v>
                </c:pt>
                <c:pt idx="3673">
                  <c:v>-17.693865913511218</c:v>
                </c:pt>
                <c:pt idx="3674">
                  <c:v>-15.138261782361042</c:v>
                </c:pt>
                <c:pt idx="3675">
                  <c:v>-16.459802258710624</c:v>
                </c:pt>
                <c:pt idx="3676">
                  <c:v>-19.140050926428557</c:v>
                </c:pt>
                <c:pt idx="3677">
                  <c:v>-11.600760510376858</c:v>
                </c:pt>
                <c:pt idx="3678">
                  <c:v>-9.8987338648703371</c:v>
                </c:pt>
                <c:pt idx="3679">
                  <c:v>-9.5586451615854457</c:v>
                </c:pt>
                <c:pt idx="3680">
                  <c:v>-13.219738016391602</c:v>
                </c:pt>
                <c:pt idx="3681">
                  <c:v>-14.960975267980757</c:v>
                </c:pt>
                <c:pt idx="3682">
                  <c:v>-12.147232793403418</c:v>
                </c:pt>
                <c:pt idx="3683">
                  <c:v>-15.207349862282172</c:v>
                </c:pt>
                <c:pt idx="3684">
                  <c:v>-14.379385300920148</c:v>
                </c:pt>
                <c:pt idx="3685">
                  <c:v>-12.994347807555641</c:v>
                </c:pt>
                <c:pt idx="3686">
                  <c:v>-13.993962086403371</c:v>
                </c:pt>
                <c:pt idx="3687">
                  <c:v>-15.013828806686433</c:v>
                </c:pt>
                <c:pt idx="3688">
                  <c:v>-15.167198204600027</c:v>
                </c:pt>
                <c:pt idx="3689">
                  <c:v>-14.281420957933733</c:v>
                </c:pt>
                <c:pt idx="3690">
                  <c:v>-15.406427915835593</c:v>
                </c:pt>
                <c:pt idx="3691">
                  <c:v>-15.341841566764742</c:v>
                </c:pt>
                <c:pt idx="3692">
                  <c:v>-19.34023294747567</c:v>
                </c:pt>
                <c:pt idx="3693">
                  <c:v>-15.306891169862865</c:v>
                </c:pt>
                <c:pt idx="3694">
                  <c:v>-14.598875477880028</c:v>
                </c:pt>
                <c:pt idx="3695">
                  <c:v>-15.30613760484357</c:v>
                </c:pt>
                <c:pt idx="3696">
                  <c:v>-13.879859453232712</c:v>
                </c:pt>
                <c:pt idx="3697">
                  <c:v>-14.111853411826814</c:v>
                </c:pt>
                <c:pt idx="3698">
                  <c:v>-14.382385115517536</c:v>
                </c:pt>
                <c:pt idx="3699">
                  <c:v>-14.613876413995058</c:v>
                </c:pt>
                <c:pt idx="3700">
                  <c:v>-13.169134444274277</c:v>
                </c:pt>
                <c:pt idx="3701">
                  <c:v>-13.400561084223227</c:v>
                </c:pt>
                <c:pt idx="3702">
                  <c:v>-13.014659174445114</c:v>
                </c:pt>
                <c:pt idx="3703">
                  <c:v>-14.863145524086576</c:v>
                </c:pt>
                <c:pt idx="3704">
                  <c:v>-15.437939154159722</c:v>
                </c:pt>
                <c:pt idx="3705">
                  <c:v>-15.093942559848074</c:v>
                </c:pt>
                <c:pt idx="3706">
                  <c:v>-14.899890985724596</c:v>
                </c:pt>
                <c:pt idx="3707">
                  <c:v>-9.2272180487925652</c:v>
                </c:pt>
                <c:pt idx="3708">
                  <c:v>-13.820328659239749</c:v>
                </c:pt>
                <c:pt idx="3709">
                  <c:v>-13.95347091423173</c:v>
                </c:pt>
                <c:pt idx="3710">
                  <c:v>-16.377987029547512</c:v>
                </c:pt>
                <c:pt idx="3711">
                  <c:v>-15.720875495065229</c:v>
                </c:pt>
                <c:pt idx="3712">
                  <c:v>-17.165305660108061</c:v>
                </c:pt>
                <c:pt idx="3713">
                  <c:v>-15.954042285947253</c:v>
                </c:pt>
                <c:pt idx="3714">
                  <c:v>-14.512084515105016</c:v>
                </c:pt>
                <c:pt idx="3715">
                  <c:v>-14.661159206511002</c:v>
                </c:pt>
                <c:pt idx="3716">
                  <c:v>-17.699252152841837</c:v>
                </c:pt>
                <c:pt idx="3717">
                  <c:v>-19.221024967260746</c:v>
                </c:pt>
                <c:pt idx="3718">
                  <c:v>-15.710036494500855</c:v>
                </c:pt>
                <c:pt idx="3719">
                  <c:v>-12.857387536349052</c:v>
                </c:pt>
                <c:pt idx="3720">
                  <c:v>-12.126096787228562</c:v>
                </c:pt>
                <c:pt idx="3721">
                  <c:v>-12.356881120451362</c:v>
                </c:pt>
                <c:pt idx="3722">
                  <c:v>-12.144099774694951</c:v>
                </c:pt>
                <c:pt idx="3723">
                  <c:v>-15.207869402412143</c:v>
                </c:pt>
                <c:pt idx="3724">
                  <c:v>-15.030554185197616</c:v>
                </c:pt>
                <c:pt idx="3725">
                  <c:v>-16.456285609201586</c:v>
                </c:pt>
                <c:pt idx="3726">
                  <c:v>-10.198679587646438</c:v>
                </c:pt>
                <c:pt idx="3727">
                  <c:v>-10.391845645868671</c:v>
                </c:pt>
                <c:pt idx="3728">
                  <c:v>-10.160654920724483</c:v>
                </c:pt>
                <c:pt idx="3729">
                  <c:v>-14.505460806700285</c:v>
                </c:pt>
                <c:pt idx="3730">
                  <c:v>-13.69795024125051</c:v>
                </c:pt>
                <c:pt idx="3731">
                  <c:v>-14.12217577143474</c:v>
                </c:pt>
                <c:pt idx="3732">
                  <c:v>-14.273443030037924</c:v>
                </c:pt>
                <c:pt idx="3733">
                  <c:v>-13.869653980365001</c:v>
                </c:pt>
                <c:pt idx="3734">
                  <c:v>-13.041684378000355</c:v>
                </c:pt>
                <c:pt idx="3735">
                  <c:v>-13.233720938875194</c:v>
                </c:pt>
                <c:pt idx="3736">
                  <c:v>-15.233351574662265</c:v>
                </c:pt>
                <c:pt idx="3737">
                  <c:v>-12.195721380123359</c:v>
                </c:pt>
                <c:pt idx="3738">
                  <c:v>-11.597613191995151</c:v>
                </c:pt>
                <c:pt idx="3739">
                  <c:v>-13.63755019247219</c:v>
                </c:pt>
                <c:pt idx="3740">
                  <c:v>-13.694322130881119</c:v>
                </c:pt>
                <c:pt idx="3741">
                  <c:v>-11.039078446897292</c:v>
                </c:pt>
                <c:pt idx="3742">
                  <c:v>-11.636459775645562</c:v>
                </c:pt>
                <c:pt idx="3743">
                  <c:v>-14.080384049734676</c:v>
                </c:pt>
                <c:pt idx="3744">
                  <c:v>-14.330174956317933</c:v>
                </c:pt>
                <c:pt idx="3745">
                  <c:v>-14.117182451277586</c:v>
                </c:pt>
                <c:pt idx="3746">
                  <c:v>-17.022995362139227</c:v>
                </c:pt>
                <c:pt idx="3747">
                  <c:v>-16.022651592759757</c:v>
                </c:pt>
                <c:pt idx="3748">
                  <c:v>-15.791232597239286</c:v>
                </c:pt>
                <c:pt idx="3749">
                  <c:v>-16.058124040010625</c:v>
                </c:pt>
                <c:pt idx="3750">
                  <c:v>-15.86341805819211</c:v>
                </c:pt>
                <c:pt idx="3751">
                  <c:v>-15.288085650527137</c:v>
                </c:pt>
                <c:pt idx="3752">
                  <c:v>-13.66880541415685</c:v>
                </c:pt>
                <c:pt idx="3753">
                  <c:v>-14.844193501865448</c:v>
                </c:pt>
                <c:pt idx="3754">
                  <c:v>-14.862032255834492</c:v>
                </c:pt>
                <c:pt idx="3755">
                  <c:v>-16.056063038618049</c:v>
                </c:pt>
                <c:pt idx="3756">
                  <c:v>-15.26847816049667</c:v>
                </c:pt>
                <c:pt idx="3757">
                  <c:v>-14.630431799976577</c:v>
                </c:pt>
                <c:pt idx="3758">
                  <c:v>-14.824250465183468</c:v>
                </c:pt>
                <c:pt idx="3759">
                  <c:v>-16.46262647077674</c:v>
                </c:pt>
                <c:pt idx="3760">
                  <c:v>-15.657910175611505</c:v>
                </c:pt>
                <c:pt idx="3761">
                  <c:v>-15.853648584415168</c:v>
                </c:pt>
                <c:pt idx="3762">
                  <c:v>-16.512878986895885</c:v>
                </c:pt>
                <c:pt idx="3763">
                  <c:v>-13.461276336523042</c:v>
                </c:pt>
                <c:pt idx="3764">
                  <c:v>-13.01680502925592</c:v>
                </c:pt>
                <c:pt idx="3765">
                  <c:v>-14.998343021892651</c:v>
                </c:pt>
                <c:pt idx="3766">
                  <c:v>-15.620488146424577</c:v>
                </c:pt>
                <c:pt idx="3767">
                  <c:v>-14.673241155949654</c:v>
                </c:pt>
                <c:pt idx="3768">
                  <c:v>-14.371498047387831</c:v>
                </c:pt>
                <c:pt idx="3769">
                  <c:v>-13.105327954061067</c:v>
                </c:pt>
                <c:pt idx="3770">
                  <c:v>-14.068956791851633</c:v>
                </c:pt>
                <c:pt idx="3771">
                  <c:v>-16.238468820361959</c:v>
                </c:pt>
                <c:pt idx="3772">
                  <c:v>-16.412956279385071</c:v>
                </c:pt>
                <c:pt idx="3773">
                  <c:v>-15.837257281084931</c:v>
                </c:pt>
                <c:pt idx="3774">
                  <c:v>-15.836910298110524</c:v>
                </c:pt>
                <c:pt idx="3775">
                  <c:v>-14.60578014454677</c:v>
                </c:pt>
                <c:pt idx="3776">
                  <c:v>-14.605429820769132</c:v>
                </c:pt>
                <c:pt idx="3777">
                  <c:v>-14.605079480459608</c:v>
                </c:pt>
                <c:pt idx="3778">
                  <c:v>-13.392345425135318</c:v>
                </c:pt>
                <c:pt idx="3779">
                  <c:v>-14.391991932562632</c:v>
                </c:pt>
                <c:pt idx="3780">
                  <c:v>-17.47332880317299</c:v>
                </c:pt>
                <c:pt idx="3781">
                  <c:v>-15.259962492478735</c:v>
                </c:pt>
                <c:pt idx="3782">
                  <c:v>-14.834133844389726</c:v>
                </c:pt>
                <c:pt idx="3783">
                  <c:v>-13.602977091370121</c:v>
                </c:pt>
                <c:pt idx="3784">
                  <c:v>-15.258939935777562</c:v>
                </c:pt>
                <c:pt idx="3785">
                  <c:v>-14.833092403772753</c:v>
                </c:pt>
                <c:pt idx="3786">
                  <c:v>-15.24032324305972</c:v>
                </c:pt>
                <c:pt idx="3787">
                  <c:v>-16.093870726245768</c:v>
                </c:pt>
                <c:pt idx="3788">
                  <c:v>-14.803570665653751</c:v>
                </c:pt>
                <c:pt idx="3789">
                  <c:v>-16.445560839736572</c:v>
                </c:pt>
                <c:pt idx="3790">
                  <c:v>-16.016862168128682</c:v>
                </c:pt>
                <c:pt idx="3791">
                  <c:v>-16.016547125686884</c:v>
                </c:pt>
                <c:pt idx="3792">
                  <c:v>-16.819154941163106</c:v>
                </c:pt>
                <c:pt idx="3793">
                  <c:v>-17.394911502473406</c:v>
                </c:pt>
                <c:pt idx="3794">
                  <c:v>-14.411095464422033</c:v>
                </c:pt>
                <c:pt idx="3795">
                  <c:v>-12.212815412670352</c:v>
                </c:pt>
                <c:pt idx="3796">
                  <c:v>-12.641571723833295</c:v>
                </c:pt>
                <c:pt idx="3797">
                  <c:v>-15.333743840493298</c:v>
                </c:pt>
                <c:pt idx="3798">
                  <c:v>-13.699735402578881</c:v>
                </c:pt>
                <c:pt idx="3799">
                  <c:v>-12.993859378818343</c:v>
                </c:pt>
                <c:pt idx="3800">
                  <c:v>-12.237404551203326</c:v>
                </c:pt>
                <c:pt idx="3801">
                  <c:v>-13.644996055759293</c:v>
                </c:pt>
                <c:pt idx="3802">
                  <c:v>-14.510396886948001</c:v>
                </c:pt>
                <c:pt idx="3803">
                  <c:v>-14.721280802348701</c:v>
                </c:pt>
                <c:pt idx="3804">
                  <c:v>-15.283172439331793</c:v>
                </c:pt>
                <c:pt idx="3805">
                  <c:v>-15.494036907334703</c:v>
                </c:pt>
                <c:pt idx="3806">
                  <c:v>-15.2825757816845</c:v>
                </c:pt>
                <c:pt idx="3807">
                  <c:v>-14.860432047566974</c:v>
                </c:pt>
                <c:pt idx="3808">
                  <c:v>-12.876020700310619</c:v>
                </c:pt>
                <c:pt idx="3809">
                  <c:v>-14.328467262155755</c:v>
                </c:pt>
                <c:pt idx="3810">
                  <c:v>-14.117571750452953</c:v>
                </c:pt>
                <c:pt idx="3811">
                  <c:v>-16.712535120029315</c:v>
                </c:pt>
                <c:pt idx="3812">
                  <c:v>-15.712227774434723</c:v>
                </c:pt>
                <c:pt idx="3813">
                  <c:v>-15.711920414215456</c:v>
                </c:pt>
                <c:pt idx="3814">
                  <c:v>-17.326977443854958</c:v>
                </c:pt>
                <c:pt idx="3815">
                  <c:v>-17.32667943756951</c:v>
                </c:pt>
                <c:pt idx="3816">
                  <c:v>-18.763380754310674</c:v>
                </c:pt>
                <c:pt idx="3817">
                  <c:v>-17.341640619487407</c:v>
                </c:pt>
                <c:pt idx="3818">
                  <c:v>-17.083710182296272</c:v>
                </c:pt>
                <c:pt idx="3819">
                  <c:v>-17.325487270307349</c:v>
                </c:pt>
                <c:pt idx="3820">
                  <c:v>-18.356284890796815</c:v>
                </c:pt>
                <c:pt idx="3821">
                  <c:v>-17.56650466535757</c:v>
                </c:pt>
                <c:pt idx="3822">
                  <c:v>-17.566210055670126</c:v>
                </c:pt>
                <c:pt idx="3823">
                  <c:v>-17.198447038543236</c:v>
                </c:pt>
                <c:pt idx="3824">
                  <c:v>-15.817553513255916</c:v>
                </c:pt>
                <c:pt idx="3825">
                  <c:v>-14.576206123968404</c:v>
                </c:pt>
                <c:pt idx="3826">
                  <c:v>-14.503314327883345</c:v>
                </c:pt>
                <c:pt idx="3827">
                  <c:v>-13.956029916234002</c:v>
                </c:pt>
                <c:pt idx="3828">
                  <c:v>-13.77514295700712</c:v>
                </c:pt>
                <c:pt idx="3829">
                  <c:v>-15.39307361633837</c:v>
                </c:pt>
                <c:pt idx="3830">
                  <c:v>-18.437550870447922</c:v>
                </c:pt>
                <c:pt idx="3831">
                  <c:v>-13.889910428313669</c:v>
                </c:pt>
                <c:pt idx="3832">
                  <c:v>-14.733206656437687</c:v>
                </c:pt>
                <c:pt idx="3833">
                  <c:v>-14.521410056992863</c:v>
                </c:pt>
                <c:pt idx="3834">
                  <c:v>-15.281323602132034</c:v>
                </c:pt>
                <c:pt idx="3835">
                  <c:v>-14.055143883959317</c:v>
                </c:pt>
                <c:pt idx="3836">
                  <c:v>-13.054871761078175</c:v>
                </c:pt>
                <c:pt idx="3837">
                  <c:v>-18.353908069159843</c:v>
                </c:pt>
                <c:pt idx="3838">
                  <c:v>-16.030034366726795</c:v>
                </c:pt>
                <c:pt idx="3839">
                  <c:v>-14.23640111730856</c:v>
                </c:pt>
                <c:pt idx="3840">
                  <c:v>-13.956579222108303</c:v>
                </c:pt>
                <c:pt idx="3841">
                  <c:v>-15.68902191567031</c:v>
                </c:pt>
                <c:pt idx="3842">
                  <c:v>-15.674781740203798</c:v>
                </c:pt>
                <c:pt idx="3843">
                  <c:v>-14.604363454637678</c:v>
                </c:pt>
                <c:pt idx="3844">
                  <c:v>-14.07152990736995</c:v>
                </c:pt>
                <c:pt idx="3845">
                  <c:v>-14.071273575911619</c:v>
                </c:pt>
                <c:pt idx="3846">
                  <c:v>-15.071017232125996</c:v>
                </c:pt>
                <c:pt idx="3847">
                  <c:v>-15.070760876019449</c:v>
                </c:pt>
                <c:pt idx="3848">
                  <c:v>-15.31052978824664</c:v>
                </c:pt>
                <c:pt idx="3849">
                  <c:v>-15.536416119118257</c:v>
                </c:pt>
                <c:pt idx="3850">
                  <c:v>-15.700620583578711</c:v>
                </c:pt>
                <c:pt idx="3851">
                  <c:v>-14.672417986564142</c:v>
                </c:pt>
                <c:pt idx="3852">
                  <c:v>-13.898301799797082</c:v>
                </c:pt>
                <c:pt idx="3853">
                  <c:v>-14.459726322775168</c:v>
                </c:pt>
                <c:pt idx="3854">
                  <c:v>-14.459460332758681</c:v>
                </c:pt>
                <c:pt idx="3855">
                  <c:v>-16.068709583422788</c:v>
                </c:pt>
                <c:pt idx="3856">
                  <c:v>-12.294937406770259</c:v>
                </c:pt>
                <c:pt idx="3857">
                  <c:v>-13.760424080053781</c:v>
                </c:pt>
                <c:pt idx="3858">
                  <c:v>-13.335088465110857</c:v>
                </c:pt>
                <c:pt idx="3859">
                  <c:v>-11.067683641196709</c:v>
                </c:pt>
                <c:pt idx="3860">
                  <c:v>-12.479931224729626</c:v>
                </c:pt>
                <c:pt idx="3861">
                  <c:v>-13.932834796735733</c:v>
                </c:pt>
                <c:pt idx="3862">
                  <c:v>-13.080644470915104</c:v>
                </c:pt>
                <c:pt idx="3863">
                  <c:v>-9.9897883244966579</c:v>
                </c:pt>
                <c:pt idx="3864">
                  <c:v>-9.7187443657421682</c:v>
                </c:pt>
                <c:pt idx="3865">
                  <c:v>-13.584481064130159</c:v>
                </c:pt>
                <c:pt idx="3866">
                  <c:v>-13.612374964010996</c:v>
                </c:pt>
                <c:pt idx="3867">
                  <c:v>-15.399330097962775</c:v>
                </c:pt>
                <c:pt idx="3868">
                  <c:v>-13.959445963801045</c:v>
                </c:pt>
                <c:pt idx="3869">
                  <c:v>-14.200495496629628</c:v>
                </c:pt>
                <c:pt idx="3870">
                  <c:v>-15.412725108481027</c:v>
                </c:pt>
                <c:pt idx="3871">
                  <c:v>-14.912967714218212</c:v>
                </c:pt>
                <c:pt idx="3872">
                  <c:v>-15.65502279008615</c:v>
                </c:pt>
                <c:pt idx="3873">
                  <c:v>-12.988079895253577</c:v>
                </c:pt>
                <c:pt idx="3874">
                  <c:v>-14.728088512270006</c:v>
                </c:pt>
                <c:pt idx="3875">
                  <c:v>-14.499709376265855</c:v>
                </c:pt>
                <c:pt idx="3876">
                  <c:v>-14.515606045999448</c:v>
                </c:pt>
                <c:pt idx="3877">
                  <c:v>-13.531482365590819</c:v>
                </c:pt>
                <c:pt idx="3878">
                  <c:v>-14.091750042092826</c:v>
                </c:pt>
                <c:pt idx="3879">
                  <c:v>-15.668886992740227</c:v>
                </c:pt>
                <c:pt idx="3880">
                  <c:v>-13.3523589263541</c:v>
                </c:pt>
                <c:pt idx="3881">
                  <c:v>-15.263507605715859</c:v>
                </c:pt>
                <c:pt idx="3882">
                  <c:v>-16.016305183553413</c:v>
                </c:pt>
                <c:pt idx="3883">
                  <c:v>-14.82291687232464</c:v>
                </c:pt>
                <c:pt idx="3884">
                  <c:v>-15.57535072005885</c:v>
                </c:pt>
                <c:pt idx="3885">
                  <c:v>-14.345742250836338</c:v>
                </c:pt>
                <c:pt idx="3886">
                  <c:v>-16.290078830790662</c:v>
                </c:pt>
                <c:pt idx="3887">
                  <c:v>-16.234201321050023</c:v>
                </c:pt>
                <c:pt idx="3888">
                  <c:v>-15.791934741283512</c:v>
                </c:pt>
                <c:pt idx="3889">
                  <c:v>-16.349888031770206</c:v>
                </c:pt>
                <c:pt idx="3890">
                  <c:v>-17.234236793588934</c:v>
                </c:pt>
                <c:pt idx="3891">
                  <c:v>-15.790630303701619</c:v>
                </c:pt>
                <c:pt idx="3892">
                  <c:v>-14.36715295052727</c:v>
                </c:pt>
                <c:pt idx="3893">
                  <c:v>-15.770274640713978</c:v>
                </c:pt>
                <c:pt idx="3894">
                  <c:v>-14.538336199719197</c:v>
                </c:pt>
                <c:pt idx="3895">
                  <c:v>-16.769518428484844</c:v>
                </c:pt>
                <c:pt idx="3896">
                  <c:v>-17.232007600432553</c:v>
                </c:pt>
                <c:pt idx="3897">
                  <c:v>-17.443796205418039</c:v>
                </c:pt>
                <c:pt idx="3898">
                  <c:v>-14.443427690674071</c:v>
                </c:pt>
                <c:pt idx="3899">
                  <c:v>-13.40470603200265</c:v>
                </c:pt>
                <c:pt idx="3900">
                  <c:v>-27.609064977333219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-11.238337534535276</c:v>
                </c:pt>
                <c:pt idx="3917">
                  <c:v>-12.840355578396156</c:v>
                </c:pt>
                <c:pt idx="3918">
                  <c:v>-20.340690628561788</c:v>
                </c:pt>
                <c:pt idx="3919">
                  <c:v>-17.576693675994647</c:v>
                </c:pt>
                <c:pt idx="3920">
                  <c:v>-16.516313033562255</c:v>
                </c:pt>
                <c:pt idx="3921">
                  <c:v>-17.000013945526007</c:v>
                </c:pt>
                <c:pt idx="3922">
                  <c:v>-11.999716588539741</c:v>
                </c:pt>
                <c:pt idx="3923">
                  <c:v>-9.1512484321638112</c:v>
                </c:pt>
                <c:pt idx="3924">
                  <c:v>-6.5099939982264914</c:v>
                </c:pt>
                <c:pt idx="3925">
                  <c:v>-13.307538980283425</c:v>
                </c:pt>
                <c:pt idx="3926">
                  <c:v>-10.418255103523734</c:v>
                </c:pt>
                <c:pt idx="3927">
                  <c:v>-10.652653767500851</c:v>
                </c:pt>
                <c:pt idx="3928">
                  <c:v>-11.314927343262752</c:v>
                </c:pt>
                <c:pt idx="3929">
                  <c:v>-15.785954071779997</c:v>
                </c:pt>
                <c:pt idx="3930">
                  <c:v>-17.409782186829034</c:v>
                </c:pt>
                <c:pt idx="3931">
                  <c:v>-17.112678151897853</c:v>
                </c:pt>
                <c:pt idx="3932">
                  <c:v>-15.953598310438792</c:v>
                </c:pt>
                <c:pt idx="3933">
                  <c:v>-15.750899757934349</c:v>
                </c:pt>
                <c:pt idx="3934">
                  <c:v>-14.330056215721015</c:v>
                </c:pt>
                <c:pt idx="3935">
                  <c:v>-14.111307808612764</c:v>
                </c:pt>
                <c:pt idx="3936">
                  <c:v>-15.277815330015983</c:v>
                </c:pt>
                <c:pt idx="3937">
                  <c:v>-15.621506509969549</c:v>
                </c:pt>
                <c:pt idx="3938">
                  <c:v>-11.513445834199047</c:v>
                </c:pt>
                <c:pt idx="3939">
                  <c:v>-11.875864413830641</c:v>
                </c:pt>
                <c:pt idx="3940">
                  <c:v>-13.112145088818579</c:v>
                </c:pt>
                <c:pt idx="3941">
                  <c:v>-18.68051940233363</c:v>
                </c:pt>
                <c:pt idx="3942">
                  <c:v>-16.641909314883378</c:v>
                </c:pt>
                <c:pt idx="3943">
                  <c:v>-16.016849306480253</c:v>
                </c:pt>
                <c:pt idx="3944">
                  <c:v>-14.326663274170642</c:v>
                </c:pt>
                <c:pt idx="3945">
                  <c:v>-16.309157044202948</c:v>
                </c:pt>
                <c:pt idx="3946">
                  <c:v>-16.527601035868429</c:v>
                </c:pt>
                <c:pt idx="3947">
                  <c:v>-16.32564506417566</c:v>
                </c:pt>
                <c:pt idx="3948">
                  <c:v>-14.30813825203677</c:v>
                </c:pt>
                <c:pt idx="3949">
                  <c:v>-14.273396822318318</c:v>
                </c:pt>
                <c:pt idx="3950">
                  <c:v>-11.198475291149407</c:v>
                </c:pt>
                <c:pt idx="3951">
                  <c:v>-16.490263070435503</c:v>
                </c:pt>
                <c:pt idx="3952">
                  <c:v>-14.582774360956137</c:v>
                </c:pt>
                <c:pt idx="3953">
                  <c:v>-16.704840311276712</c:v>
                </c:pt>
                <c:pt idx="3954">
                  <c:v>-16.853509367361767</c:v>
                </c:pt>
                <c:pt idx="3955">
                  <c:v>-15.853117592138915</c:v>
                </c:pt>
                <c:pt idx="3956">
                  <c:v>-14.472567666519353</c:v>
                </c:pt>
                <c:pt idx="3957">
                  <c:v>-14.492646455824797</c:v>
                </c:pt>
                <c:pt idx="3958">
                  <c:v>-16.152038808713769</c:v>
                </c:pt>
                <c:pt idx="3959">
                  <c:v>-14.565924158885537</c:v>
                </c:pt>
                <c:pt idx="3960">
                  <c:v>-16.171969074305707</c:v>
                </c:pt>
                <c:pt idx="3961">
                  <c:v>-17.564232841093144</c:v>
                </c:pt>
                <c:pt idx="3962">
                  <c:v>-17.408459555416812</c:v>
                </c:pt>
                <c:pt idx="3963">
                  <c:v>-14.112049364161976</c:v>
                </c:pt>
                <c:pt idx="3964">
                  <c:v>-19.716504711508605</c:v>
                </c:pt>
                <c:pt idx="3965">
                  <c:v>-21.04489738932898</c:v>
                </c:pt>
                <c:pt idx="3966">
                  <c:v>-20.304878652808839</c:v>
                </c:pt>
                <c:pt idx="3967">
                  <c:v>-16.52024365170837</c:v>
                </c:pt>
                <c:pt idx="3968">
                  <c:v>-14.723083569088885</c:v>
                </c:pt>
                <c:pt idx="3969">
                  <c:v>-16.61416089015438</c:v>
                </c:pt>
                <c:pt idx="3970">
                  <c:v>-16.266697538618246</c:v>
                </c:pt>
                <c:pt idx="3971">
                  <c:v>-15.006110839402027</c:v>
                </c:pt>
                <c:pt idx="3972">
                  <c:v>-13.597055730873763</c:v>
                </c:pt>
                <c:pt idx="3973">
                  <c:v>-14.69181029846186</c:v>
                </c:pt>
                <c:pt idx="3974">
                  <c:v>-15.813781244426536</c:v>
                </c:pt>
                <c:pt idx="3975">
                  <c:v>-12.168875597260012</c:v>
                </c:pt>
                <c:pt idx="3976">
                  <c:v>-16.289302235492869</c:v>
                </c:pt>
                <c:pt idx="3977">
                  <c:v>-19.696584305442229</c:v>
                </c:pt>
                <c:pt idx="3978">
                  <c:v>-14.742530713742781</c:v>
                </c:pt>
                <c:pt idx="3979">
                  <c:v>-20.458308155210034</c:v>
                </c:pt>
                <c:pt idx="3980">
                  <c:v>-16.15153153954634</c:v>
                </c:pt>
                <c:pt idx="3981">
                  <c:v>-16.60653711789837</c:v>
                </c:pt>
                <c:pt idx="3982">
                  <c:v>-15.455373813557344</c:v>
                </c:pt>
                <c:pt idx="3983">
                  <c:v>-15.327023674666634</c:v>
                </c:pt>
                <c:pt idx="3984">
                  <c:v>-15.11127586199018</c:v>
                </c:pt>
                <c:pt idx="3985">
                  <c:v>-15.541693727320308</c:v>
                </c:pt>
                <c:pt idx="3986">
                  <c:v>-14.713568420864249</c:v>
                </c:pt>
                <c:pt idx="3987">
                  <c:v>-14.850294559631948</c:v>
                </c:pt>
                <c:pt idx="3988">
                  <c:v>-14.419933409209079</c:v>
                </c:pt>
                <c:pt idx="3989">
                  <c:v>-17.566819518171542</c:v>
                </c:pt>
                <c:pt idx="3990">
                  <c:v>-15.87548709945986</c:v>
                </c:pt>
                <c:pt idx="3991">
                  <c:v>-17.090013399602867</c:v>
                </c:pt>
                <c:pt idx="3992">
                  <c:v>-14.613500312456381</c:v>
                </c:pt>
                <c:pt idx="3993">
                  <c:v>-13.589824127937391</c:v>
                </c:pt>
                <c:pt idx="3994">
                  <c:v>-14.707702512807373</c:v>
                </c:pt>
                <c:pt idx="3995">
                  <c:v>-20.495752731302673</c:v>
                </c:pt>
                <c:pt idx="3996">
                  <c:v>-20.256379274815117</c:v>
                </c:pt>
                <c:pt idx="3997">
                  <c:v>-16.016855842434779</c:v>
                </c:pt>
                <c:pt idx="3998">
                  <c:v>-18.205897765136797</c:v>
                </c:pt>
                <c:pt idx="3999">
                  <c:v>-16.253625162950812</c:v>
                </c:pt>
                <c:pt idx="4000">
                  <c:v>-16.086426226035655</c:v>
                </c:pt>
                <c:pt idx="4001">
                  <c:v>-15.801241370085336</c:v>
                </c:pt>
                <c:pt idx="4002">
                  <c:v>-17.902913160217395</c:v>
                </c:pt>
                <c:pt idx="4003">
                  <c:v>-17.014042116124074</c:v>
                </c:pt>
                <c:pt idx="4004">
                  <c:v>-16.705689027653534</c:v>
                </c:pt>
                <c:pt idx="4005">
                  <c:v>-16.554729430081352</c:v>
                </c:pt>
                <c:pt idx="4006">
                  <c:v>-14.145651096281654</c:v>
                </c:pt>
                <c:pt idx="4007">
                  <c:v>-16.963997751233364</c:v>
                </c:pt>
                <c:pt idx="4008">
                  <c:v>-18.460354290912619</c:v>
                </c:pt>
                <c:pt idx="4009">
                  <c:v>-15.328970801798278</c:v>
                </c:pt>
                <c:pt idx="4010">
                  <c:v>-15.639630413685154</c:v>
                </c:pt>
                <c:pt idx="4011">
                  <c:v>-13.552086374157625</c:v>
                </c:pt>
                <c:pt idx="4012">
                  <c:v>-14.789081634351533</c:v>
                </c:pt>
                <c:pt idx="4013">
                  <c:v>-14.047519161664241</c:v>
                </c:pt>
                <c:pt idx="4014">
                  <c:v>-13.896203298980254</c:v>
                </c:pt>
                <c:pt idx="4015">
                  <c:v>-15.478579073415858</c:v>
                </c:pt>
                <c:pt idx="4016">
                  <c:v>-15.694479357453019</c:v>
                </c:pt>
                <c:pt idx="4017">
                  <c:v>-15.088684343290879</c:v>
                </c:pt>
                <c:pt idx="4018">
                  <c:v>-16.847298195448275</c:v>
                </c:pt>
                <c:pt idx="4019">
                  <c:v>-16.218035183384927</c:v>
                </c:pt>
                <c:pt idx="4020">
                  <c:v>-15.196193863263943</c:v>
                </c:pt>
                <c:pt idx="4021">
                  <c:v>-14.979489832353465</c:v>
                </c:pt>
                <c:pt idx="4022">
                  <c:v>-13.309716728495005</c:v>
                </c:pt>
                <c:pt idx="4023">
                  <c:v>-12.09384562329069</c:v>
                </c:pt>
                <c:pt idx="4024">
                  <c:v>-15.640875259022323</c:v>
                </c:pt>
                <c:pt idx="4025">
                  <c:v>-17.357782929845598</c:v>
                </c:pt>
                <c:pt idx="4026">
                  <c:v>-19.197587709682011</c:v>
                </c:pt>
                <c:pt idx="4027">
                  <c:v>-17.424698207866641</c:v>
                </c:pt>
                <c:pt idx="4028">
                  <c:v>-19.047281186632063</c:v>
                </c:pt>
                <c:pt idx="4029">
                  <c:v>-19.853681982267517</c:v>
                </c:pt>
                <c:pt idx="4030">
                  <c:v>-19.808575567856678</c:v>
                </c:pt>
                <c:pt idx="4031">
                  <c:v>-19.979229900737664</c:v>
                </c:pt>
                <c:pt idx="4032">
                  <c:v>-19.02328193089761</c:v>
                </c:pt>
                <c:pt idx="4033">
                  <c:v>-19.238698654332438</c:v>
                </c:pt>
                <c:pt idx="4034">
                  <c:v>-21.47630891629251</c:v>
                </c:pt>
                <c:pt idx="4035">
                  <c:v>-20.713874177058642</c:v>
                </c:pt>
                <c:pt idx="4036">
                  <c:v>-22.691664192942881</c:v>
                </c:pt>
                <c:pt idx="4037">
                  <c:v>-21.972535928633988</c:v>
                </c:pt>
                <c:pt idx="4038">
                  <c:v>-21.712558968190024</c:v>
                </c:pt>
                <c:pt idx="4039">
                  <c:v>-21.496008782659374</c:v>
                </c:pt>
                <c:pt idx="4040">
                  <c:v>-22.906408866109814</c:v>
                </c:pt>
                <c:pt idx="4041">
                  <c:v>-21.279256253884341</c:v>
                </c:pt>
                <c:pt idx="4042">
                  <c:v>-18.632702309058004</c:v>
                </c:pt>
                <c:pt idx="4043">
                  <c:v>-18.780332643741531</c:v>
                </c:pt>
                <c:pt idx="4044">
                  <c:v>-17.541815824846708</c:v>
                </c:pt>
                <c:pt idx="4045">
                  <c:v>-17.2577596377605</c:v>
                </c:pt>
                <c:pt idx="4046">
                  <c:v>-18.518338010150728</c:v>
                </c:pt>
                <c:pt idx="4047">
                  <c:v>-17.517882505653688</c:v>
                </c:pt>
                <c:pt idx="4048">
                  <c:v>-18.301874804348699</c:v>
                </c:pt>
                <c:pt idx="4049">
                  <c:v>-17.301416137434899</c:v>
                </c:pt>
                <c:pt idx="4050">
                  <c:v>-16.893589553745187</c:v>
                </c:pt>
                <c:pt idx="4051">
                  <c:v>-16.085196233849274</c:v>
                </c:pt>
                <c:pt idx="4052">
                  <c:v>-17.515604652213369</c:v>
                </c:pt>
                <c:pt idx="4053">
                  <c:v>-18.322284783089344</c:v>
                </c:pt>
                <c:pt idx="4054">
                  <c:v>-19.708058817011079</c:v>
                </c:pt>
                <c:pt idx="4055">
                  <c:v>-19.923829496894541</c:v>
                </c:pt>
                <c:pt idx="4056">
                  <c:v>-14.729616693077332</c:v>
                </c:pt>
                <c:pt idx="4057">
                  <c:v>-14.513326247002624</c:v>
                </c:pt>
                <c:pt idx="4058">
                  <c:v>-13.535440611382</c:v>
                </c:pt>
                <c:pt idx="4059">
                  <c:v>-13.705794692623385</c:v>
                </c:pt>
                <c:pt idx="4060">
                  <c:v>-13.511958938936004</c:v>
                </c:pt>
                <c:pt idx="4061">
                  <c:v>-13.103416277299402</c:v>
                </c:pt>
                <c:pt idx="4062">
                  <c:v>-12.965310752352707</c:v>
                </c:pt>
                <c:pt idx="4063">
                  <c:v>-14.748884222050947</c:v>
                </c:pt>
                <c:pt idx="4064">
                  <c:v>-16.397133658701023</c:v>
                </c:pt>
                <c:pt idx="4065">
                  <c:v>-14.554794100529762</c:v>
                </c:pt>
                <c:pt idx="4066">
                  <c:v>-14.918882041424695</c:v>
                </c:pt>
                <c:pt idx="4067">
                  <c:v>-15.395804359316571</c:v>
                </c:pt>
                <c:pt idx="4068">
                  <c:v>-16.39536121643232</c:v>
                </c:pt>
                <c:pt idx="4069">
                  <c:v>-16.222660819350494</c:v>
                </c:pt>
                <c:pt idx="4070">
                  <c:v>-15.552516574367473</c:v>
                </c:pt>
                <c:pt idx="4071">
                  <c:v>-15.767672590225629</c:v>
                </c:pt>
                <c:pt idx="4072">
                  <c:v>-15.744810774231155</c:v>
                </c:pt>
                <c:pt idx="4073">
                  <c:v>-14.74435805912799</c:v>
                </c:pt>
                <c:pt idx="4074">
                  <c:v>-14.959917070682422</c:v>
                </c:pt>
                <c:pt idx="4075">
                  <c:v>-14.527693464428012</c:v>
                </c:pt>
                <c:pt idx="4076">
                  <c:v>-14.504663271188292</c:v>
                </c:pt>
                <c:pt idx="4077">
                  <c:v>-12.288564444783333</c:v>
                </c:pt>
                <c:pt idx="4078">
                  <c:v>-15.880570047284891</c:v>
                </c:pt>
                <c:pt idx="4079">
                  <c:v>-15.665371344816776</c:v>
                </c:pt>
                <c:pt idx="4080">
                  <c:v>-15.975236343960205</c:v>
                </c:pt>
                <c:pt idx="4081">
                  <c:v>-16.142066565352252</c:v>
                </c:pt>
                <c:pt idx="4082">
                  <c:v>-15.879831458476474</c:v>
                </c:pt>
                <c:pt idx="4083">
                  <c:v>-16.309105524735969</c:v>
                </c:pt>
                <c:pt idx="4084">
                  <c:v>-17.785687113671884</c:v>
                </c:pt>
                <c:pt idx="4085">
                  <c:v>-17.187066088782558</c:v>
                </c:pt>
                <c:pt idx="4086">
                  <c:v>-17.615838577401519</c:v>
                </c:pt>
                <c:pt idx="4087">
                  <c:v>-16.948321058026522</c:v>
                </c:pt>
                <c:pt idx="4088">
                  <c:v>-15.733750584283371</c:v>
                </c:pt>
                <c:pt idx="4089">
                  <c:v>-15.709539063771444</c:v>
                </c:pt>
                <c:pt idx="4090">
                  <c:v>-18.471207947014591</c:v>
                </c:pt>
                <c:pt idx="4091">
                  <c:v>-18.256904445512191</c:v>
                </c:pt>
                <c:pt idx="4092">
                  <c:v>-16.232363475818602</c:v>
                </c:pt>
                <c:pt idx="4093">
                  <c:v>-16.469752481491014</c:v>
                </c:pt>
                <c:pt idx="4094">
                  <c:v>-16.469267279631822</c:v>
                </c:pt>
                <c:pt idx="4095">
                  <c:v>-16.254951602232723</c:v>
                </c:pt>
                <c:pt idx="4096">
                  <c:v>-15.278486422875176</c:v>
                </c:pt>
                <c:pt idx="4097">
                  <c:v>-15.467811533943859</c:v>
                </c:pt>
                <c:pt idx="4098">
                  <c:v>-14.919455362948611</c:v>
                </c:pt>
                <c:pt idx="4099">
                  <c:v>-14.918976363264846</c:v>
                </c:pt>
                <c:pt idx="4100">
                  <c:v>-14.918497340487193</c:v>
                </c:pt>
                <c:pt idx="4101">
                  <c:v>-15.132551153159511</c:v>
                </c:pt>
                <c:pt idx="4102">
                  <c:v>-18.346879678671939</c:v>
                </c:pt>
                <c:pt idx="4103">
                  <c:v>-18.13159910680406</c:v>
                </c:pt>
                <c:pt idx="4104">
                  <c:v>-17.916581018378565</c:v>
                </c:pt>
                <c:pt idx="4105">
                  <c:v>-15.487823507297435</c:v>
                </c:pt>
                <c:pt idx="4106">
                  <c:v>-14.48733826665557</c:v>
                </c:pt>
                <c:pt idx="4107">
                  <c:v>-14.249090818362674</c:v>
                </c:pt>
                <c:pt idx="4108">
                  <c:v>-15.010821058376678</c:v>
                </c:pt>
                <c:pt idx="4109">
                  <c:v>-15.248113692179686</c:v>
                </c:pt>
                <c:pt idx="4110">
                  <c:v>-15.437574130097346</c:v>
                </c:pt>
                <c:pt idx="4111">
                  <c:v>-15.675167723807135</c:v>
                </c:pt>
                <c:pt idx="4112">
                  <c:v>-15.460529651756588</c:v>
                </c:pt>
                <c:pt idx="4113">
                  <c:v>-15.650406036644199</c:v>
                </c:pt>
                <c:pt idx="4114">
                  <c:v>-15.649923161967308</c:v>
                </c:pt>
                <c:pt idx="4115">
                  <c:v>-15.00737776225742</c:v>
                </c:pt>
                <c:pt idx="4116">
                  <c:v>-12.580221399791299</c:v>
                </c:pt>
                <c:pt idx="4117">
                  <c:v>-13.957923662452231</c:v>
                </c:pt>
                <c:pt idx="4118">
                  <c:v>-15.361716857976717</c:v>
                </c:pt>
                <c:pt idx="4119">
                  <c:v>-15.575931569582281</c:v>
                </c:pt>
                <c:pt idx="4120">
                  <c:v>-15.384764474000804</c:v>
                </c:pt>
                <c:pt idx="4121">
                  <c:v>-17.028826930746618</c:v>
                </c:pt>
                <c:pt idx="4122">
                  <c:v>-17.051944981169981</c:v>
                </c:pt>
                <c:pt idx="4123">
                  <c:v>-17.02787205039931</c:v>
                </c:pt>
                <c:pt idx="4124">
                  <c:v>-17.050990533936783</c:v>
                </c:pt>
                <c:pt idx="4125">
                  <c:v>-15.6207801493847</c:v>
                </c:pt>
                <c:pt idx="4126">
                  <c:v>-15.644126850319481</c:v>
                </c:pt>
                <c:pt idx="4127">
                  <c:v>-15.834549988557228</c:v>
                </c:pt>
                <c:pt idx="4128">
                  <c:v>-17.049081362927609</c:v>
                </c:pt>
                <c:pt idx="4129">
                  <c:v>-17.025006856069922</c:v>
                </c:pt>
                <c:pt idx="4130">
                  <c:v>-16.809378973109233</c:v>
                </c:pt>
                <c:pt idx="4131">
                  <c:v>-16.808898272272927</c:v>
                </c:pt>
                <c:pt idx="4132">
                  <c:v>-15.617395893068533</c:v>
                </c:pt>
                <c:pt idx="4133">
                  <c:v>-15.61691233464353</c:v>
                </c:pt>
                <c:pt idx="4134">
                  <c:v>-15.61642875290363</c:v>
                </c:pt>
                <c:pt idx="4135">
                  <c:v>-16.022140831497381</c:v>
                </c:pt>
                <c:pt idx="4136">
                  <c:v>-17.021663079993232</c:v>
                </c:pt>
                <c:pt idx="4137">
                  <c:v>-19.668322099761099</c:v>
                </c:pt>
                <c:pt idx="4138">
                  <c:v>-15.88410453675715</c:v>
                </c:pt>
                <c:pt idx="4139">
                  <c:v>-16.1001585025042</c:v>
                </c:pt>
                <c:pt idx="4140">
                  <c:v>-16.316482526507571</c:v>
                </c:pt>
                <c:pt idx="4141">
                  <c:v>-14.905773108571339</c:v>
                </c:pt>
                <c:pt idx="4142">
                  <c:v>-14.689179014015281</c:v>
                </c:pt>
                <c:pt idx="4143">
                  <c:v>-15.315104805711599</c:v>
                </c:pt>
                <c:pt idx="4144">
                  <c:v>-16.337440349847384</c:v>
                </c:pt>
                <c:pt idx="4145">
                  <c:v>-16.5539094731148</c:v>
                </c:pt>
                <c:pt idx="4146">
                  <c:v>-17.336522180824431</c:v>
                </c:pt>
                <c:pt idx="4147">
                  <c:v>-15.119390425543315</c:v>
                </c:pt>
                <c:pt idx="4148">
                  <c:v>-14.856352784016963</c:v>
                </c:pt>
                <c:pt idx="4149">
                  <c:v>-15.312348761937756</c:v>
                </c:pt>
                <c:pt idx="4150">
                  <c:v>-15.746310609032662</c:v>
                </c:pt>
                <c:pt idx="4151">
                  <c:v>-16.573804418965665</c:v>
                </c:pt>
                <c:pt idx="4152">
                  <c:v>-15.139981637309575</c:v>
                </c:pt>
                <c:pt idx="4153">
                  <c:v>-16.356075397354289</c:v>
                </c:pt>
                <c:pt idx="4154">
                  <c:v>-16.572436812289197</c:v>
                </c:pt>
                <c:pt idx="4155">
                  <c:v>-13.65988511834712</c:v>
                </c:pt>
                <c:pt idx="4156">
                  <c:v>-12.682619281223197</c:v>
                </c:pt>
                <c:pt idx="4157">
                  <c:v>-14.30867278738242</c:v>
                </c:pt>
                <c:pt idx="4158">
                  <c:v>-14.068406899788897</c:v>
                </c:pt>
                <c:pt idx="4159">
                  <c:v>-15.262068398454176</c:v>
                </c:pt>
                <c:pt idx="4160">
                  <c:v>-15.26160828799857</c:v>
                </c:pt>
                <c:pt idx="4161">
                  <c:v>-14.827165073630567</c:v>
                </c:pt>
                <c:pt idx="4162">
                  <c:v>-12.17771856085983</c:v>
                </c:pt>
                <c:pt idx="4163">
                  <c:v>-9.7221074310145923</c:v>
                </c:pt>
                <c:pt idx="4164">
                  <c:v>-9.5062474037213178</c:v>
                </c:pt>
                <c:pt idx="4165">
                  <c:v>-9.7687719685718548</c:v>
                </c:pt>
                <c:pt idx="4166">
                  <c:v>-10.415284908885951</c:v>
                </c:pt>
                <c:pt idx="4167">
                  <c:v>-12.222376698970038</c:v>
                </c:pt>
                <c:pt idx="4168">
                  <c:v>-10.029969348975101</c:v>
                </c:pt>
                <c:pt idx="4169">
                  <c:v>-16.7906144372364</c:v>
                </c:pt>
                <c:pt idx="4170">
                  <c:v>-16.981768468213886</c:v>
                </c:pt>
                <c:pt idx="4171">
                  <c:v>-14.981289667714918</c:v>
                </c:pt>
                <c:pt idx="4172">
                  <c:v>-13.765399195890495</c:v>
                </c:pt>
                <c:pt idx="4173">
                  <c:v>-13.286750050870978</c:v>
                </c:pt>
                <c:pt idx="4174">
                  <c:v>-13.501393610687956</c:v>
                </c:pt>
                <c:pt idx="4175">
                  <c:v>-13.261645922591924</c:v>
                </c:pt>
                <c:pt idx="4176">
                  <c:v>-16.261157098950207</c:v>
                </c:pt>
                <c:pt idx="4177">
                  <c:v>-15.236509762777132</c:v>
                </c:pt>
                <c:pt idx="4178">
                  <c:v>-18.906837141426877</c:v>
                </c:pt>
                <c:pt idx="4179">
                  <c:v>-16.450942643171402</c:v>
                </c:pt>
                <c:pt idx="4180">
                  <c:v>-15.351477660292403</c:v>
                </c:pt>
                <c:pt idx="4181">
                  <c:v>-18.569777235855327</c:v>
                </c:pt>
                <c:pt idx="4182">
                  <c:v>-18.449484239564299</c:v>
                </c:pt>
                <c:pt idx="4183">
                  <c:v>-21.576938063375565</c:v>
                </c:pt>
                <c:pt idx="4184">
                  <c:v>-16.38337185146338</c:v>
                </c:pt>
                <c:pt idx="4185">
                  <c:v>-18.73532843668454</c:v>
                </c:pt>
                <c:pt idx="4186">
                  <c:v>-18.758650227828184</c:v>
                </c:pt>
                <c:pt idx="4187">
                  <c:v>-16.710528412470921</c:v>
                </c:pt>
                <c:pt idx="4188">
                  <c:v>-15.68617970379637</c:v>
                </c:pt>
                <c:pt idx="4189">
                  <c:v>-15.877795290172799</c:v>
                </c:pt>
                <c:pt idx="4190">
                  <c:v>-16.85352043779767</c:v>
                </c:pt>
                <c:pt idx="4191">
                  <c:v>-15.853039968531448</c:v>
                </c:pt>
                <c:pt idx="4192">
                  <c:v>-15.852559476029455</c:v>
                </c:pt>
                <c:pt idx="4193">
                  <c:v>-17.068495332722705</c:v>
                </c:pt>
                <c:pt idx="4194">
                  <c:v>-16.308238589043867</c:v>
                </c:pt>
                <c:pt idx="4195">
                  <c:v>-16.091202449272714</c:v>
                </c:pt>
                <c:pt idx="4196">
                  <c:v>-16.283762414757803</c:v>
                </c:pt>
                <c:pt idx="4197">
                  <c:v>-16.306816133531356</c:v>
                </c:pt>
                <c:pt idx="4198">
                  <c:v>-16.30634193574042</c:v>
                </c:pt>
                <c:pt idx="4199">
                  <c:v>-18.282339102389415</c:v>
                </c:pt>
                <c:pt idx="4200">
                  <c:v>-60.498003584698381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-14.103551941024307</c:v>
                </c:pt>
                <c:pt idx="4217">
                  <c:v>-14.500960573355769</c:v>
                </c:pt>
                <c:pt idx="4218">
                  <c:v>-13.353022745476665</c:v>
                </c:pt>
                <c:pt idx="4219">
                  <c:v>-11.975422224149042</c:v>
                </c:pt>
                <c:pt idx="4220">
                  <c:v>-11.653850071350462</c:v>
                </c:pt>
                <c:pt idx="4221">
                  <c:v>-15.733057446637758</c:v>
                </c:pt>
                <c:pt idx="4222">
                  <c:v>-12.569581163740622</c:v>
                </c:pt>
                <c:pt idx="4223">
                  <c:v>-11.563066838349187</c:v>
                </c:pt>
                <c:pt idx="4224">
                  <c:v>-12.896043493509751</c:v>
                </c:pt>
                <c:pt idx="4225">
                  <c:v>-12.151382560404272</c:v>
                </c:pt>
                <c:pt idx="4226">
                  <c:v>-13.792117261922613</c:v>
                </c:pt>
                <c:pt idx="4227">
                  <c:v>-12.981930790032493</c:v>
                </c:pt>
                <c:pt idx="4228">
                  <c:v>-10.525424189730074</c:v>
                </c:pt>
                <c:pt idx="4229">
                  <c:v>-11.738057801133436</c:v>
                </c:pt>
                <c:pt idx="4230">
                  <c:v>-12.351161458932438</c:v>
                </c:pt>
                <c:pt idx="4231">
                  <c:v>-13.14925760958613</c:v>
                </c:pt>
                <c:pt idx="4232">
                  <c:v>-13.447900247270809</c:v>
                </c:pt>
                <c:pt idx="4233">
                  <c:v>-12.191639746037254</c:v>
                </c:pt>
                <c:pt idx="4234">
                  <c:v>-15.782174484098505</c:v>
                </c:pt>
                <c:pt idx="4235">
                  <c:v>-12.83219082699452</c:v>
                </c:pt>
                <c:pt idx="4236">
                  <c:v>-13.502842575058821</c:v>
                </c:pt>
                <c:pt idx="4237">
                  <c:v>-13.842254452868474</c:v>
                </c:pt>
                <c:pt idx="4238">
                  <c:v>-19.18328625365757</c:v>
                </c:pt>
                <c:pt idx="4239">
                  <c:v>-15.087107921063762</c:v>
                </c:pt>
                <c:pt idx="4240">
                  <c:v>-18.964844558883669</c:v>
                </c:pt>
                <c:pt idx="4241">
                  <c:v>-20.226493603388008</c:v>
                </c:pt>
                <c:pt idx="4242">
                  <c:v>-19.755846002355611</c:v>
                </c:pt>
                <c:pt idx="4243">
                  <c:v>-14.746628278331627</c:v>
                </c:pt>
                <c:pt idx="4244">
                  <c:v>-16.973099341060333</c:v>
                </c:pt>
                <c:pt idx="4245">
                  <c:v>-13.840797069066866</c:v>
                </c:pt>
                <c:pt idx="4246">
                  <c:v>-13.700702056943555</c:v>
                </c:pt>
                <c:pt idx="4247">
                  <c:v>-16.383160954485902</c:v>
                </c:pt>
                <c:pt idx="4248">
                  <c:v>-13.074704330350869</c:v>
                </c:pt>
                <c:pt idx="4249">
                  <c:v>-11.855076221109812</c:v>
                </c:pt>
                <c:pt idx="4250">
                  <c:v>-13.098825648725324</c:v>
                </c:pt>
                <c:pt idx="4251">
                  <c:v>-13.699473486416537</c:v>
                </c:pt>
                <c:pt idx="4252">
                  <c:v>-13.435106163535238</c:v>
                </c:pt>
                <c:pt idx="4253">
                  <c:v>-11.748025917620907</c:v>
                </c:pt>
                <c:pt idx="4254">
                  <c:v>-11.888646039197738</c:v>
                </c:pt>
                <c:pt idx="4255">
                  <c:v>-11.26699233439831</c:v>
                </c:pt>
                <c:pt idx="4256">
                  <c:v>-11.508827098778966</c:v>
                </c:pt>
                <c:pt idx="4257">
                  <c:v>-12.768963368484947</c:v>
                </c:pt>
                <c:pt idx="4258">
                  <c:v>-10.648124732219003</c:v>
                </c:pt>
                <c:pt idx="4259">
                  <c:v>-12.518602833143632</c:v>
                </c:pt>
                <c:pt idx="4260">
                  <c:v>-11.930885379179927</c:v>
                </c:pt>
                <c:pt idx="4261">
                  <c:v>-15.686182187884697</c:v>
                </c:pt>
                <c:pt idx="4262">
                  <c:v>-13.88788696552092</c:v>
                </c:pt>
                <c:pt idx="4263">
                  <c:v>-13.126758407272064</c:v>
                </c:pt>
                <c:pt idx="4264">
                  <c:v>-13.580279089388569</c:v>
                </c:pt>
                <c:pt idx="4265">
                  <c:v>-14.039408139479747</c:v>
                </c:pt>
                <c:pt idx="4266">
                  <c:v>-12.930317032753919</c:v>
                </c:pt>
                <c:pt idx="4267">
                  <c:v>-12.452902089877171</c:v>
                </c:pt>
                <c:pt idx="4268">
                  <c:v>-12.887317443473876</c:v>
                </c:pt>
                <c:pt idx="4269">
                  <c:v>-14.899489911733326</c:v>
                </c:pt>
                <c:pt idx="4270">
                  <c:v>-12.006712369834531</c:v>
                </c:pt>
                <c:pt idx="4271">
                  <c:v>-17.329537094591615</c:v>
                </c:pt>
                <c:pt idx="4272">
                  <c:v>-16.905328210316839</c:v>
                </c:pt>
                <c:pt idx="4273">
                  <c:v>-13.986118007673213</c:v>
                </c:pt>
                <c:pt idx="4274">
                  <c:v>-15.186117636735617</c:v>
                </c:pt>
                <c:pt idx="4275">
                  <c:v>-13.767708550537463</c:v>
                </c:pt>
                <c:pt idx="4276">
                  <c:v>-12.800740248724651</c:v>
                </c:pt>
                <c:pt idx="4277">
                  <c:v>-14.497422861950326</c:v>
                </c:pt>
                <c:pt idx="4278">
                  <c:v>-11.709677670891324</c:v>
                </c:pt>
                <c:pt idx="4279">
                  <c:v>-13.280772490829804</c:v>
                </c:pt>
                <c:pt idx="4280">
                  <c:v>-12.644847208432111</c:v>
                </c:pt>
                <c:pt idx="4281">
                  <c:v>-13.214088945871481</c:v>
                </c:pt>
                <c:pt idx="4282">
                  <c:v>-11.522043938113711</c:v>
                </c:pt>
                <c:pt idx="4283">
                  <c:v>-11.827605680628039</c:v>
                </c:pt>
                <c:pt idx="4284">
                  <c:v>-12.601174971679029</c:v>
                </c:pt>
                <c:pt idx="4285">
                  <c:v>-12.380581202464782</c:v>
                </c:pt>
                <c:pt idx="4286">
                  <c:v>-9.4573794549678496</c:v>
                </c:pt>
                <c:pt idx="4287">
                  <c:v>-13.545632212142664</c:v>
                </c:pt>
                <c:pt idx="4288">
                  <c:v>-16.034063341506226</c:v>
                </c:pt>
                <c:pt idx="4289">
                  <c:v>-14.224654844947509</c:v>
                </c:pt>
                <c:pt idx="4290">
                  <c:v>-13.98894096965978</c:v>
                </c:pt>
                <c:pt idx="4291">
                  <c:v>-13.760647564114151</c:v>
                </c:pt>
                <c:pt idx="4292">
                  <c:v>-13.524605980637716</c:v>
                </c:pt>
                <c:pt idx="4293">
                  <c:v>-13.966000913531389</c:v>
                </c:pt>
                <c:pt idx="4294">
                  <c:v>-14.965873340413964</c:v>
                </c:pt>
                <c:pt idx="4295">
                  <c:v>-13.737083628386245</c:v>
                </c:pt>
                <c:pt idx="4296">
                  <c:v>-13.645081967954866</c:v>
                </c:pt>
                <c:pt idx="4297">
                  <c:v>-12.437499470029252</c:v>
                </c:pt>
                <c:pt idx="4298">
                  <c:v>-14.067540641506639</c:v>
                </c:pt>
                <c:pt idx="4299">
                  <c:v>-15.085364864778057</c:v>
                </c:pt>
                <c:pt idx="4300">
                  <c:v>-14.713399621355165</c:v>
                </c:pt>
                <c:pt idx="4301">
                  <c:v>-17.21476291750696</c:v>
                </c:pt>
                <c:pt idx="4302">
                  <c:v>-14.287664539365323</c:v>
                </c:pt>
                <c:pt idx="4303">
                  <c:v>-14.278752828106008</c:v>
                </c:pt>
                <c:pt idx="4304">
                  <c:v>-14.49111060042469</c:v>
                </c:pt>
                <c:pt idx="4305">
                  <c:v>-14.013025191099587</c:v>
                </c:pt>
                <c:pt idx="4306">
                  <c:v>-13.332093564379647</c:v>
                </c:pt>
                <c:pt idx="4307">
                  <c:v>-14.773384053987684</c:v>
                </c:pt>
                <c:pt idx="4308">
                  <c:v>-17.473236679275942</c:v>
                </c:pt>
                <c:pt idx="4309">
                  <c:v>-15.269048353358812</c:v>
                </c:pt>
                <c:pt idx="4310">
                  <c:v>-14.350261904232866</c:v>
                </c:pt>
                <c:pt idx="4311">
                  <c:v>-15.23355739285762</c:v>
                </c:pt>
                <c:pt idx="4312">
                  <c:v>-18.197012962486951</c:v>
                </c:pt>
                <c:pt idx="4313">
                  <c:v>-16.558369450047394</c:v>
                </c:pt>
                <c:pt idx="4314">
                  <c:v>-13.933110257743465</c:v>
                </c:pt>
                <c:pt idx="4315">
                  <c:v>-13.458495006345402</c:v>
                </c:pt>
                <c:pt idx="4316">
                  <c:v>-14.125170900391822</c:v>
                </c:pt>
                <c:pt idx="4317">
                  <c:v>-12.940293069844301</c:v>
                </c:pt>
                <c:pt idx="4318">
                  <c:v>-13.169490325216429</c:v>
                </c:pt>
                <c:pt idx="4319">
                  <c:v>-15.62120116585902</c:v>
                </c:pt>
                <c:pt idx="4320">
                  <c:v>-14.169242568948903</c:v>
                </c:pt>
                <c:pt idx="4321">
                  <c:v>-15.864555103858947</c:v>
                </c:pt>
                <c:pt idx="4322">
                  <c:v>-14.878241915945182</c:v>
                </c:pt>
                <c:pt idx="4323">
                  <c:v>-15.107326392178948</c:v>
                </c:pt>
                <c:pt idx="4324">
                  <c:v>-15.648898931834992</c:v>
                </c:pt>
                <c:pt idx="4325">
                  <c:v>-14.694539292737318</c:v>
                </c:pt>
                <c:pt idx="4326">
                  <c:v>-12.916412953502004</c:v>
                </c:pt>
                <c:pt idx="4327">
                  <c:v>-13.67877095593758</c:v>
                </c:pt>
                <c:pt idx="4328">
                  <c:v>-14.82217411667807</c:v>
                </c:pt>
                <c:pt idx="4329">
                  <c:v>-12.849828095650992</c:v>
                </c:pt>
                <c:pt idx="4330">
                  <c:v>-13.09983838246626</c:v>
                </c:pt>
                <c:pt idx="4331">
                  <c:v>-12.106464668577246</c:v>
                </c:pt>
                <c:pt idx="4332">
                  <c:v>-14.03620821550976</c:v>
                </c:pt>
                <c:pt idx="4333">
                  <c:v>-13.048240250114759</c:v>
                </c:pt>
                <c:pt idx="4334">
                  <c:v>-13.048148732105801</c:v>
                </c:pt>
                <c:pt idx="4335">
                  <c:v>-13.041998945127489</c:v>
                </c:pt>
                <c:pt idx="4336">
                  <c:v>-14.729528843257867</c:v>
                </c:pt>
                <c:pt idx="4337">
                  <c:v>-12.50590610413019</c:v>
                </c:pt>
                <c:pt idx="4338">
                  <c:v>-13.282658320707014</c:v>
                </c:pt>
                <c:pt idx="4339">
                  <c:v>-13.427707693091179</c:v>
                </c:pt>
                <c:pt idx="4340">
                  <c:v>-15.811976788970242</c:v>
                </c:pt>
                <c:pt idx="4341">
                  <c:v>-13.142884662899633</c:v>
                </c:pt>
                <c:pt idx="4342">
                  <c:v>-9.0176126245696651</c:v>
                </c:pt>
                <c:pt idx="4343">
                  <c:v>-14.745675935555482</c:v>
                </c:pt>
                <c:pt idx="4344">
                  <c:v>-12.745596508358176</c:v>
                </c:pt>
                <c:pt idx="4345">
                  <c:v>-13.213824173061766</c:v>
                </c:pt>
                <c:pt idx="4346">
                  <c:v>-12.990496947442807</c:v>
                </c:pt>
                <c:pt idx="4347">
                  <c:v>-13.234528866457367</c:v>
                </c:pt>
                <c:pt idx="4348">
                  <c:v>-14.680874669149489</c:v>
                </c:pt>
                <c:pt idx="4349">
                  <c:v>-15.370895813006427</c:v>
                </c:pt>
                <c:pt idx="4350">
                  <c:v>-13.528226731703398</c:v>
                </c:pt>
                <c:pt idx="4351">
                  <c:v>-11.087712066896529</c:v>
                </c:pt>
                <c:pt idx="4352">
                  <c:v>-13.905189762921509</c:v>
                </c:pt>
                <c:pt idx="4353">
                  <c:v>-12.783519706141306</c:v>
                </c:pt>
                <c:pt idx="4354">
                  <c:v>-12.926016339176385</c:v>
                </c:pt>
                <c:pt idx="4355">
                  <c:v>-11.472958308751004</c:v>
                </c:pt>
                <c:pt idx="4356">
                  <c:v>-12.381459229397478</c:v>
                </c:pt>
                <c:pt idx="4357">
                  <c:v>-13.379181900619187</c:v>
                </c:pt>
                <c:pt idx="4358">
                  <c:v>-12.693921820066862</c:v>
                </c:pt>
                <c:pt idx="4359">
                  <c:v>-11.145246651875823</c:v>
                </c:pt>
                <c:pt idx="4360">
                  <c:v>-12.552914558927114</c:v>
                </c:pt>
                <c:pt idx="4361">
                  <c:v>-12.766279192234833</c:v>
                </c:pt>
                <c:pt idx="4362">
                  <c:v>-12.843685699875095</c:v>
                </c:pt>
                <c:pt idx="4363">
                  <c:v>-13.288468644684144</c:v>
                </c:pt>
                <c:pt idx="4364">
                  <c:v>-12.19992505958453</c:v>
                </c:pt>
                <c:pt idx="4365">
                  <c:v>-13.516992842904074</c:v>
                </c:pt>
                <c:pt idx="4366">
                  <c:v>-13.524144577152583</c:v>
                </c:pt>
                <c:pt idx="4367">
                  <c:v>-12.755861684123374</c:v>
                </c:pt>
                <c:pt idx="4368">
                  <c:v>-12.299543619235919</c:v>
                </c:pt>
                <c:pt idx="4369">
                  <c:v>-12.531219301279634</c:v>
                </c:pt>
                <c:pt idx="4370">
                  <c:v>-13.083078570606631</c:v>
                </c:pt>
                <c:pt idx="4371">
                  <c:v>-12.847359572798268</c:v>
                </c:pt>
                <c:pt idx="4372">
                  <c:v>-12.851374244183717</c:v>
                </c:pt>
                <c:pt idx="4373">
                  <c:v>-12.85133106711146</c:v>
                </c:pt>
                <c:pt idx="4374">
                  <c:v>-14.075129968854526</c:v>
                </c:pt>
                <c:pt idx="4375">
                  <c:v>-13.762485631222262</c:v>
                </c:pt>
                <c:pt idx="4376">
                  <c:v>-14.391471238824124</c:v>
                </c:pt>
                <c:pt idx="4377">
                  <c:v>-13.373863538589831</c:v>
                </c:pt>
                <c:pt idx="4378">
                  <c:v>-14.581024048691688</c:v>
                </c:pt>
                <c:pt idx="4379">
                  <c:v>-14.351706627055137</c:v>
                </c:pt>
                <c:pt idx="4380">
                  <c:v>-14.347229891404822</c:v>
                </c:pt>
                <c:pt idx="4381">
                  <c:v>-13.576618850182967</c:v>
                </c:pt>
                <c:pt idx="4382">
                  <c:v>-13.580835329487854</c:v>
                </c:pt>
                <c:pt idx="4383">
                  <c:v>-13.187084324402349</c:v>
                </c:pt>
                <c:pt idx="4384">
                  <c:v>-13.734799733693762</c:v>
                </c:pt>
                <c:pt idx="4385">
                  <c:v>-11.512776050595676</c:v>
                </c:pt>
                <c:pt idx="4386">
                  <c:v>-11.505540564264265</c:v>
                </c:pt>
                <c:pt idx="4387">
                  <c:v>-13.731272951315987</c:v>
                </c:pt>
                <c:pt idx="4388">
                  <c:v>-11.498259197498555</c:v>
                </c:pt>
                <c:pt idx="4389">
                  <c:v>-9.7449819753846896</c:v>
                </c:pt>
                <c:pt idx="4390">
                  <c:v>-10.509020672736369</c:v>
                </c:pt>
                <c:pt idx="4391">
                  <c:v>-10.505385637899963</c:v>
                </c:pt>
                <c:pt idx="4392">
                  <c:v>-10.276167143894781</c:v>
                </c:pt>
                <c:pt idx="4393">
                  <c:v>-10.498104406881794</c:v>
                </c:pt>
                <c:pt idx="4394">
                  <c:v>-11.95723731670023</c:v>
                </c:pt>
                <c:pt idx="4395">
                  <c:v>-11.193106333339529</c:v>
                </c:pt>
                <c:pt idx="4396">
                  <c:v>-11.508834619998197</c:v>
                </c:pt>
                <c:pt idx="4397">
                  <c:v>-12.7310038261503</c:v>
                </c:pt>
                <c:pt idx="4398">
                  <c:v>-11.494334384540707</c:v>
                </c:pt>
                <c:pt idx="4399">
                  <c:v>-10.487061767581508</c:v>
                </c:pt>
                <c:pt idx="4400">
                  <c:v>-11.253210317127014</c:v>
                </c:pt>
                <c:pt idx="4401">
                  <c:v>-10.253175324759468</c:v>
                </c:pt>
                <c:pt idx="4402">
                  <c:v>-11.706649714788</c:v>
                </c:pt>
                <c:pt idx="4403">
                  <c:v>-12.947150582957875</c:v>
                </c:pt>
                <c:pt idx="4404">
                  <c:v>-13.183562426292156</c:v>
                </c:pt>
                <c:pt idx="4405">
                  <c:v>-11.03470928385741</c:v>
                </c:pt>
                <c:pt idx="4406">
                  <c:v>-12.940478241214805</c:v>
                </c:pt>
                <c:pt idx="4407">
                  <c:v>-12.963511157360699</c:v>
                </c:pt>
                <c:pt idx="4408">
                  <c:v>-11.960204570108544</c:v>
                </c:pt>
                <c:pt idx="4409">
                  <c:v>-14.180337750717626</c:v>
                </c:pt>
                <c:pt idx="4410">
                  <c:v>-13.943690846594109</c:v>
                </c:pt>
                <c:pt idx="4411">
                  <c:v>-12.252825289419889</c:v>
                </c:pt>
                <c:pt idx="4412">
                  <c:v>-10.318933118244786</c:v>
                </c:pt>
                <c:pt idx="4413">
                  <c:v>-12.093005977685607</c:v>
                </c:pt>
                <c:pt idx="4414">
                  <c:v>-12.602695601001869</c:v>
                </c:pt>
                <c:pt idx="4415">
                  <c:v>-13.607604533248377</c:v>
                </c:pt>
                <c:pt idx="4416">
                  <c:v>-13.824149008318273</c:v>
                </c:pt>
                <c:pt idx="4417">
                  <c:v>-15.060348065395374</c:v>
                </c:pt>
                <c:pt idx="4418">
                  <c:v>-12.824029977466125</c:v>
                </c:pt>
                <c:pt idx="4419">
                  <c:v>-12.823970457023279</c:v>
                </c:pt>
                <c:pt idx="4420">
                  <c:v>-13.81908607630794</c:v>
                </c:pt>
                <c:pt idx="4421">
                  <c:v>-15.978485555269799</c:v>
                </c:pt>
                <c:pt idx="4422">
                  <c:v>-15.758927851138651</c:v>
                </c:pt>
                <c:pt idx="4423">
                  <c:v>-10.531741802536999</c:v>
                </c:pt>
                <c:pt idx="4424">
                  <c:v>-10.304922505846662</c:v>
                </c:pt>
                <c:pt idx="4425">
                  <c:v>-10.771237313247184</c:v>
                </c:pt>
                <c:pt idx="4426">
                  <c:v>-11.775331380663374</c:v>
                </c:pt>
                <c:pt idx="4427">
                  <c:v>-13.771150973385375</c:v>
                </c:pt>
                <c:pt idx="4428">
                  <c:v>-12.313651807538918</c:v>
                </c:pt>
                <c:pt idx="4429">
                  <c:v>-13.544375794516782</c:v>
                </c:pt>
                <c:pt idx="4430">
                  <c:v>-13.313549082007739</c:v>
                </c:pt>
                <c:pt idx="4431">
                  <c:v>-13.539980164538065</c:v>
                </c:pt>
                <c:pt idx="4432">
                  <c:v>-15.240698432081444</c:v>
                </c:pt>
                <c:pt idx="4433">
                  <c:v>-15.013853858125913</c:v>
                </c:pt>
                <c:pt idx="4434">
                  <c:v>-12.326708390360182</c:v>
                </c:pt>
                <c:pt idx="4435">
                  <c:v>-13.552680005724142</c:v>
                </c:pt>
                <c:pt idx="4436">
                  <c:v>-13.78728394893642</c:v>
                </c:pt>
                <c:pt idx="4437">
                  <c:v>-14.795474587556782</c:v>
                </c:pt>
                <c:pt idx="4438">
                  <c:v>-13.79543134582218</c:v>
                </c:pt>
                <c:pt idx="4439">
                  <c:v>-14.339771776773887</c:v>
                </c:pt>
                <c:pt idx="4440">
                  <c:v>-10.425969011111192</c:v>
                </c:pt>
                <c:pt idx="4441">
                  <c:v>-10.405553747327758</c:v>
                </c:pt>
                <c:pt idx="4442">
                  <c:v>-13.405486031701912</c:v>
                </c:pt>
                <c:pt idx="4443">
                  <c:v>-13.635539991165388</c:v>
                </c:pt>
                <c:pt idx="4444">
                  <c:v>-13.410446244471132</c:v>
                </c:pt>
                <c:pt idx="4445">
                  <c:v>-13.650195379805155</c:v>
                </c:pt>
                <c:pt idx="4446">
                  <c:v>-14.577810003376726</c:v>
                </c:pt>
                <c:pt idx="4447">
                  <c:v>-14.374666088615413</c:v>
                </c:pt>
                <c:pt idx="4448">
                  <c:v>-13.150634495105805</c:v>
                </c:pt>
                <c:pt idx="4449">
                  <c:v>-12.91754449943619</c:v>
                </c:pt>
                <c:pt idx="4450">
                  <c:v>-14.132286206967365</c:v>
                </c:pt>
                <c:pt idx="4451">
                  <c:v>-14.361257188385935</c:v>
                </c:pt>
                <c:pt idx="4452">
                  <c:v>-14.365611619231458</c:v>
                </c:pt>
                <c:pt idx="4453">
                  <c:v>-13.907866411560462</c:v>
                </c:pt>
                <c:pt idx="4454">
                  <c:v>-12.664355151839118</c:v>
                </c:pt>
                <c:pt idx="4455">
                  <c:v>-13.982257981227121</c:v>
                </c:pt>
                <c:pt idx="4456">
                  <c:v>-14.419807430742367</c:v>
                </c:pt>
                <c:pt idx="4457">
                  <c:v>-12.424818005559246</c:v>
                </c:pt>
                <c:pt idx="4458">
                  <c:v>-14.33879460181015</c:v>
                </c:pt>
                <c:pt idx="4459">
                  <c:v>-14.360845520964176</c:v>
                </c:pt>
                <c:pt idx="4460">
                  <c:v>-14.589908719591222</c:v>
                </c:pt>
                <c:pt idx="4461">
                  <c:v>-14.746465918915419</c:v>
                </c:pt>
                <c:pt idx="4462">
                  <c:v>-14.524742502432673</c:v>
                </c:pt>
                <c:pt idx="4463">
                  <c:v>-13.296201996767195</c:v>
                </c:pt>
                <c:pt idx="4464">
                  <c:v>-13.524680077471203</c:v>
                </c:pt>
                <c:pt idx="4465">
                  <c:v>-13.521064586149805</c:v>
                </c:pt>
                <c:pt idx="4466">
                  <c:v>-12.067618414325807</c:v>
                </c:pt>
                <c:pt idx="4467">
                  <c:v>-15.606527805324731</c:v>
                </c:pt>
                <c:pt idx="4468">
                  <c:v>-12.921124506859087</c:v>
                </c:pt>
                <c:pt idx="4469">
                  <c:v>-13.902184935826881</c:v>
                </c:pt>
                <c:pt idx="4470">
                  <c:v>-13.439137682991714</c:v>
                </c:pt>
                <c:pt idx="4471">
                  <c:v>-13.210026600489982</c:v>
                </c:pt>
                <c:pt idx="4472">
                  <c:v>-14.199504327719296</c:v>
                </c:pt>
                <c:pt idx="4473">
                  <c:v>-14.428806380515198</c:v>
                </c:pt>
                <c:pt idx="4474">
                  <c:v>-14.199360617069942</c:v>
                </c:pt>
                <c:pt idx="4475">
                  <c:v>-14.517229976069757</c:v>
                </c:pt>
                <c:pt idx="4476">
                  <c:v>-14.059277757868585</c:v>
                </c:pt>
                <c:pt idx="4477">
                  <c:v>-15.505631965919747</c:v>
                </c:pt>
                <c:pt idx="4478">
                  <c:v>-17.969740286770502</c:v>
                </c:pt>
                <c:pt idx="4479">
                  <c:v>-14.751485586797571</c:v>
                </c:pt>
                <c:pt idx="4480">
                  <c:v>-13.070954526822788</c:v>
                </c:pt>
                <c:pt idx="4481">
                  <c:v>-14.607537737956591</c:v>
                </c:pt>
                <c:pt idx="4482">
                  <c:v>-13.237337543829199</c:v>
                </c:pt>
                <c:pt idx="4483">
                  <c:v>-14.522091309795542</c:v>
                </c:pt>
                <c:pt idx="4484">
                  <c:v>-13.901298381269953</c:v>
                </c:pt>
                <c:pt idx="4485">
                  <c:v>-15.479390174832588</c:v>
                </c:pt>
                <c:pt idx="4486">
                  <c:v>-14.788385158875826</c:v>
                </c:pt>
                <c:pt idx="4487">
                  <c:v>-14.229409737227797</c:v>
                </c:pt>
                <c:pt idx="4488">
                  <c:v>-13.324776675296562</c:v>
                </c:pt>
                <c:pt idx="4489">
                  <c:v>-15.000911288781026</c:v>
                </c:pt>
                <c:pt idx="4490">
                  <c:v>-14.772616679955718</c:v>
                </c:pt>
                <c:pt idx="4491">
                  <c:v>-14.536610870748518</c:v>
                </c:pt>
                <c:pt idx="4492">
                  <c:v>-14.757075495102981</c:v>
                </c:pt>
                <c:pt idx="4493">
                  <c:v>-16.206691765839423</c:v>
                </c:pt>
                <c:pt idx="4494">
                  <c:v>-13.536200891241606</c:v>
                </c:pt>
                <c:pt idx="4495">
                  <c:v>-15.528262087519579</c:v>
                </c:pt>
                <c:pt idx="4496">
                  <c:v>-15.275854870766125</c:v>
                </c:pt>
                <c:pt idx="4497">
                  <c:v>-15.504524541292994</c:v>
                </c:pt>
                <c:pt idx="4498">
                  <c:v>-15.717924036413024</c:v>
                </c:pt>
                <c:pt idx="4499">
                  <c:v>-16.947112795429348</c:v>
                </c:pt>
                <c:pt idx="4500">
                  <c:v>-6.5714161734267691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-15.535786795786407</c:v>
                </c:pt>
                <c:pt idx="4517">
                  <c:v>-14.131128104111667</c:v>
                </c:pt>
                <c:pt idx="4518">
                  <c:v>-14.799311325307826</c:v>
                </c:pt>
                <c:pt idx="4519">
                  <c:v>-14.852908025884972</c:v>
                </c:pt>
                <c:pt idx="4520">
                  <c:v>-15.888680088872206</c:v>
                </c:pt>
                <c:pt idx="4521">
                  <c:v>-13.867197037034202</c:v>
                </c:pt>
                <c:pt idx="4522">
                  <c:v>-15.357221730859237</c:v>
                </c:pt>
                <c:pt idx="4523">
                  <c:v>-16.58494539134972</c:v>
                </c:pt>
                <c:pt idx="4524">
                  <c:v>-18.073600630703368</c:v>
                </c:pt>
                <c:pt idx="4525">
                  <c:v>-16.333272904650585</c:v>
                </c:pt>
                <c:pt idx="4526">
                  <c:v>-15.616605475265715</c:v>
                </c:pt>
                <c:pt idx="4527">
                  <c:v>-14.366853377732696</c:v>
                </c:pt>
                <c:pt idx="4528">
                  <c:v>-15.105757970422928</c:v>
                </c:pt>
                <c:pt idx="4529">
                  <c:v>-17.844111557830729</c:v>
                </c:pt>
                <c:pt idx="4530">
                  <c:v>-16.650970843666983</c:v>
                </c:pt>
                <c:pt idx="4531">
                  <c:v>-15.540495853897482</c:v>
                </c:pt>
                <c:pt idx="4532">
                  <c:v>-16.308577301801051</c:v>
                </c:pt>
                <c:pt idx="4533">
                  <c:v>-17.786557441798323</c:v>
                </c:pt>
                <c:pt idx="4534">
                  <c:v>-15.29407870418072</c:v>
                </c:pt>
                <c:pt idx="4535">
                  <c:v>-20.040701301136323</c:v>
                </c:pt>
                <c:pt idx="4536">
                  <c:v>-20.998320602800959</c:v>
                </c:pt>
                <c:pt idx="4537">
                  <c:v>-23.933411479316419</c:v>
                </c:pt>
                <c:pt idx="4538">
                  <c:v>-16.174080247735219</c:v>
                </c:pt>
                <c:pt idx="4539">
                  <c:v>-18.439749867342471</c:v>
                </c:pt>
                <c:pt idx="4540">
                  <c:v>-18.139123936533906</c:v>
                </c:pt>
                <c:pt idx="4541">
                  <c:v>-13.957612019044973</c:v>
                </c:pt>
                <c:pt idx="4542">
                  <c:v>-15.910227290642069</c:v>
                </c:pt>
                <c:pt idx="4543">
                  <c:v>-15.679991246465761</c:v>
                </c:pt>
                <c:pt idx="4544">
                  <c:v>-16.668159235176063</c:v>
                </c:pt>
                <c:pt idx="4545">
                  <c:v>-16.381821709854194</c:v>
                </c:pt>
                <c:pt idx="4546">
                  <c:v>-14.162026795225756</c:v>
                </c:pt>
                <c:pt idx="4547">
                  <c:v>-12.655749298675801</c:v>
                </c:pt>
                <c:pt idx="4548">
                  <c:v>-15.623175982144858</c:v>
                </c:pt>
                <c:pt idx="4549">
                  <c:v>-17.128838397034087</c:v>
                </c:pt>
                <c:pt idx="4550">
                  <c:v>-13.35002851354875</c:v>
                </c:pt>
                <c:pt idx="4551">
                  <c:v>-16.530429584912781</c:v>
                </c:pt>
                <c:pt idx="4552">
                  <c:v>-14.593445420604439</c:v>
                </c:pt>
                <c:pt idx="4553">
                  <c:v>-14.621877822408351</c:v>
                </c:pt>
                <c:pt idx="4554">
                  <c:v>-14.659698359423601</c:v>
                </c:pt>
                <c:pt idx="4555">
                  <c:v>-12.954788192422711</c:v>
                </c:pt>
                <c:pt idx="4556">
                  <c:v>-14.919683408699711</c:v>
                </c:pt>
                <c:pt idx="4557">
                  <c:v>-16.912516913685067</c:v>
                </c:pt>
                <c:pt idx="4558">
                  <c:v>-14.895292760336815</c:v>
                </c:pt>
                <c:pt idx="4559">
                  <c:v>-15.353904246274396</c:v>
                </c:pt>
                <c:pt idx="4560">
                  <c:v>-12.650135465671156</c:v>
                </c:pt>
                <c:pt idx="4561">
                  <c:v>-15.905828903959446</c:v>
                </c:pt>
                <c:pt idx="4562">
                  <c:v>-14.636150445863677</c:v>
                </c:pt>
                <c:pt idx="4563">
                  <c:v>-13.837321662858812</c:v>
                </c:pt>
                <c:pt idx="4564">
                  <c:v>-15.826076965426182</c:v>
                </c:pt>
                <c:pt idx="4565">
                  <c:v>-14.354295192312748</c:v>
                </c:pt>
                <c:pt idx="4566">
                  <c:v>-13.649616901713671</c:v>
                </c:pt>
                <c:pt idx="4567">
                  <c:v>-14.124524292555179</c:v>
                </c:pt>
                <c:pt idx="4568">
                  <c:v>-13.243662807200053</c:v>
                </c:pt>
                <c:pt idx="4569">
                  <c:v>-12.78294300341895</c:v>
                </c:pt>
                <c:pt idx="4570">
                  <c:v>-13.597386920929239</c:v>
                </c:pt>
                <c:pt idx="4571">
                  <c:v>-13.837396432924834</c:v>
                </c:pt>
                <c:pt idx="4572">
                  <c:v>-16.081832485334417</c:v>
                </c:pt>
                <c:pt idx="4573">
                  <c:v>-13.561929382527524</c:v>
                </c:pt>
                <c:pt idx="4574">
                  <c:v>-11.357019937450787</c:v>
                </c:pt>
                <c:pt idx="4575">
                  <c:v>-15.861490834741744</c:v>
                </c:pt>
                <c:pt idx="4576">
                  <c:v>-12.927796316884269</c:v>
                </c:pt>
                <c:pt idx="4577">
                  <c:v>-13.14872266731345</c:v>
                </c:pt>
                <c:pt idx="4578">
                  <c:v>-15.642143387511169</c:v>
                </c:pt>
                <c:pt idx="4579">
                  <c:v>-13.66730232656937</c:v>
                </c:pt>
                <c:pt idx="4580">
                  <c:v>-14.888082058349028</c:v>
                </c:pt>
                <c:pt idx="4581">
                  <c:v>-15.412839941580387</c:v>
                </c:pt>
                <c:pt idx="4582">
                  <c:v>-16.157915745332502</c:v>
                </c:pt>
                <c:pt idx="4583">
                  <c:v>-14.435262631320256</c:v>
                </c:pt>
                <c:pt idx="4584">
                  <c:v>-16.150558721122252</c:v>
                </c:pt>
                <c:pt idx="4585">
                  <c:v>-16.64634526572263</c:v>
                </c:pt>
                <c:pt idx="4586">
                  <c:v>-15.105288521530383</c:v>
                </c:pt>
                <c:pt idx="4587">
                  <c:v>-12.939296358553293</c:v>
                </c:pt>
                <c:pt idx="4588">
                  <c:v>-14.172682476642876</c:v>
                </c:pt>
                <c:pt idx="4589">
                  <c:v>-18.12207922761263</c:v>
                </c:pt>
                <c:pt idx="4590">
                  <c:v>-15.670727667073152</c:v>
                </c:pt>
                <c:pt idx="4591">
                  <c:v>-16.406228152830408</c:v>
                </c:pt>
                <c:pt idx="4592">
                  <c:v>-16.393725806277871</c:v>
                </c:pt>
                <c:pt idx="4593">
                  <c:v>-12.958399610799461</c:v>
                </c:pt>
                <c:pt idx="4594">
                  <c:v>-12.886187820487976</c:v>
                </c:pt>
                <c:pt idx="4595">
                  <c:v>-9.9283423100896471</c:v>
                </c:pt>
                <c:pt idx="4596">
                  <c:v>-15.421613353343673</c:v>
                </c:pt>
                <c:pt idx="4597">
                  <c:v>-17.404907310066847</c:v>
                </c:pt>
                <c:pt idx="4598">
                  <c:v>-12.947705200284872</c:v>
                </c:pt>
                <c:pt idx="4599">
                  <c:v>-15.644980389287412</c:v>
                </c:pt>
                <c:pt idx="4600">
                  <c:v>-15.635969830290378</c:v>
                </c:pt>
                <c:pt idx="4601">
                  <c:v>-17.62963960610432</c:v>
                </c:pt>
                <c:pt idx="4602">
                  <c:v>-17.17079619690594</c:v>
                </c:pt>
                <c:pt idx="4603">
                  <c:v>-17.903203283571202</c:v>
                </c:pt>
                <c:pt idx="4604">
                  <c:v>-16.13687757902153</c:v>
                </c:pt>
                <c:pt idx="4605">
                  <c:v>-14.669418333796784</c:v>
                </c:pt>
                <c:pt idx="4606">
                  <c:v>-18.118919031438963</c:v>
                </c:pt>
                <c:pt idx="4607">
                  <c:v>-16.106451431719506</c:v>
                </c:pt>
                <c:pt idx="4608">
                  <c:v>-16.360635039443878</c:v>
                </c:pt>
                <c:pt idx="4609">
                  <c:v>-15.366736818537902</c:v>
                </c:pt>
                <c:pt idx="4610">
                  <c:v>-13.394834795224597</c:v>
                </c:pt>
                <c:pt idx="4611">
                  <c:v>-15.086656936360669</c:v>
                </c:pt>
                <c:pt idx="4612">
                  <c:v>-17.595669175148942</c:v>
                </c:pt>
                <c:pt idx="4613">
                  <c:v>-16.84921707077774</c:v>
                </c:pt>
                <c:pt idx="4614">
                  <c:v>-14.831713924219912</c:v>
                </c:pt>
                <c:pt idx="4615">
                  <c:v>-12.130570665786763</c:v>
                </c:pt>
                <c:pt idx="4616">
                  <c:v>-15.147489035866784</c:v>
                </c:pt>
                <c:pt idx="4617">
                  <c:v>-15.370911314955265</c:v>
                </c:pt>
                <c:pt idx="4618">
                  <c:v>-15.370804962608418</c:v>
                </c:pt>
                <c:pt idx="4619">
                  <c:v>-14.889628032940891</c:v>
                </c:pt>
                <c:pt idx="4620">
                  <c:v>-16.616601532811728</c:v>
                </c:pt>
                <c:pt idx="4621">
                  <c:v>-14.611143183987224</c:v>
                </c:pt>
                <c:pt idx="4622">
                  <c:v>-15.353781216287643</c:v>
                </c:pt>
                <c:pt idx="4623">
                  <c:v>-16.077363567682369</c:v>
                </c:pt>
                <c:pt idx="4624">
                  <c:v>-15.851583196848878</c:v>
                </c:pt>
                <c:pt idx="4625">
                  <c:v>-11.161485176396127</c:v>
                </c:pt>
                <c:pt idx="4626">
                  <c:v>-9.6539606792057384</c:v>
                </c:pt>
                <c:pt idx="4627">
                  <c:v>-10.907818091824993</c:v>
                </c:pt>
                <c:pt idx="4628">
                  <c:v>-14.907681546133972</c:v>
                </c:pt>
                <c:pt idx="4629">
                  <c:v>-15.901018132857644</c:v>
                </c:pt>
                <c:pt idx="4630">
                  <c:v>-13.653394104896506</c:v>
                </c:pt>
                <c:pt idx="4631">
                  <c:v>-12.923732427472714</c:v>
                </c:pt>
                <c:pt idx="4632">
                  <c:v>-11.675456602398299</c:v>
                </c:pt>
                <c:pt idx="4633">
                  <c:v>-11.660535491082555</c:v>
                </c:pt>
                <c:pt idx="4634">
                  <c:v>-8.4474398061620377</c:v>
                </c:pt>
                <c:pt idx="4635">
                  <c:v>-13.921270840143734</c:v>
                </c:pt>
                <c:pt idx="4636">
                  <c:v>-14.162377386968728</c:v>
                </c:pt>
                <c:pt idx="4637">
                  <c:v>-14.913015084934159</c:v>
                </c:pt>
                <c:pt idx="4638">
                  <c:v>-14.162033290498584</c:v>
                </c:pt>
                <c:pt idx="4639">
                  <c:v>-12.18892314536879</c:v>
                </c:pt>
                <c:pt idx="4640">
                  <c:v>-16.413385422739339</c:v>
                </c:pt>
                <c:pt idx="4641">
                  <c:v>-17.644444501825092</c:v>
                </c:pt>
                <c:pt idx="4642">
                  <c:v>-19.417885397671853</c:v>
                </c:pt>
                <c:pt idx="4643">
                  <c:v>-20.141607505419415</c:v>
                </c:pt>
                <c:pt idx="4644">
                  <c:v>-20.636546978596925</c:v>
                </c:pt>
                <c:pt idx="4645">
                  <c:v>-19.160828609568853</c:v>
                </c:pt>
                <c:pt idx="4646">
                  <c:v>-16.420510255387853</c:v>
                </c:pt>
                <c:pt idx="4647">
                  <c:v>-14.937759303631537</c:v>
                </c:pt>
                <c:pt idx="4648">
                  <c:v>-16.170380149395896</c:v>
                </c:pt>
                <c:pt idx="4649">
                  <c:v>-14.455243590442478</c:v>
                </c:pt>
                <c:pt idx="4650">
                  <c:v>-15.428301457164707</c:v>
                </c:pt>
                <c:pt idx="4651">
                  <c:v>-17.386518063761287</c:v>
                </c:pt>
                <c:pt idx="4652">
                  <c:v>-18.886591811943617</c:v>
                </c:pt>
                <c:pt idx="4653">
                  <c:v>-15.120661453013781</c:v>
                </c:pt>
                <c:pt idx="4654">
                  <c:v>-16.385596077001537</c:v>
                </c:pt>
                <c:pt idx="4655">
                  <c:v>-15.13586036088509</c:v>
                </c:pt>
                <c:pt idx="4656">
                  <c:v>-16.869197156886003</c:v>
                </c:pt>
                <c:pt idx="4657">
                  <c:v>-17.125336537725161</c:v>
                </c:pt>
                <c:pt idx="4658">
                  <c:v>-16.384926502720191</c:v>
                </c:pt>
                <c:pt idx="4659">
                  <c:v>-16.634112841363276</c:v>
                </c:pt>
                <c:pt idx="4660">
                  <c:v>-16.15050549526768</c:v>
                </c:pt>
                <c:pt idx="4661">
                  <c:v>-15.417700170099124</c:v>
                </c:pt>
                <c:pt idx="4662">
                  <c:v>-12.65095095777815</c:v>
                </c:pt>
                <c:pt idx="4663">
                  <c:v>-13.618612053905053</c:v>
                </c:pt>
                <c:pt idx="4664">
                  <c:v>-14.66674907126162</c:v>
                </c:pt>
                <c:pt idx="4665">
                  <c:v>-14.900138474190499</c:v>
                </c:pt>
                <c:pt idx="4666">
                  <c:v>-15.618124440195061</c:v>
                </c:pt>
                <c:pt idx="4667">
                  <c:v>-17.102535839448137</c:v>
                </c:pt>
                <c:pt idx="4668">
                  <c:v>-14.849768463971486</c:v>
                </c:pt>
                <c:pt idx="4669">
                  <c:v>-14.386167292444043</c:v>
                </c:pt>
                <c:pt idx="4670">
                  <c:v>-14.144559212393688</c:v>
                </c:pt>
                <c:pt idx="4671">
                  <c:v>-14.378977500874498</c:v>
                </c:pt>
                <c:pt idx="4672">
                  <c:v>-14.627289493257194</c:v>
                </c:pt>
                <c:pt idx="4673">
                  <c:v>-14.144102559210296</c:v>
                </c:pt>
                <c:pt idx="4674">
                  <c:v>-13.151001434409409</c:v>
                </c:pt>
                <c:pt idx="4675">
                  <c:v>-13.378388403512872</c:v>
                </c:pt>
                <c:pt idx="4676">
                  <c:v>-12.163218888103984</c:v>
                </c:pt>
                <c:pt idx="4677">
                  <c:v>-12.155314686608108</c:v>
                </c:pt>
                <c:pt idx="4678">
                  <c:v>-12.13965068631569</c:v>
                </c:pt>
                <c:pt idx="4679">
                  <c:v>-15.623441474450374</c:v>
                </c:pt>
                <c:pt idx="4680">
                  <c:v>-14.373645211806434</c:v>
                </c:pt>
                <c:pt idx="4681">
                  <c:v>-15.608244872249998</c:v>
                </c:pt>
                <c:pt idx="4682">
                  <c:v>-15.622953557457549</c:v>
                </c:pt>
                <c:pt idx="4683">
                  <c:v>-15.637627055612029</c:v>
                </c:pt>
                <c:pt idx="4684">
                  <c:v>-15.388156911232727</c:v>
                </c:pt>
                <c:pt idx="4685">
                  <c:v>-14.380402428218986</c:v>
                </c:pt>
                <c:pt idx="4686">
                  <c:v>-12.654655070482477</c:v>
                </c:pt>
                <c:pt idx="4687">
                  <c:v>-14.154444436790072</c:v>
                </c:pt>
                <c:pt idx="4688">
                  <c:v>-14.154251539515826</c:v>
                </c:pt>
                <c:pt idx="4689">
                  <c:v>-14.880016824244194</c:v>
                </c:pt>
                <c:pt idx="4690">
                  <c:v>-15.356747685092159</c:v>
                </c:pt>
                <c:pt idx="4691">
                  <c:v>-14.887595173454429</c:v>
                </c:pt>
                <c:pt idx="4692">
                  <c:v>-15.144984079806818</c:v>
                </c:pt>
                <c:pt idx="4693">
                  <c:v>-15.152553526224438</c:v>
                </c:pt>
                <c:pt idx="4694">
                  <c:v>-15.635838527057786</c:v>
                </c:pt>
                <c:pt idx="4695">
                  <c:v>-15.152208184012125</c:v>
                </c:pt>
                <c:pt idx="4696">
                  <c:v>-15.152035496462304</c:v>
                </c:pt>
                <c:pt idx="4697">
                  <c:v>-14.410945070107118</c:v>
                </c:pt>
                <c:pt idx="4698">
                  <c:v>-13.894275057743471</c:v>
                </c:pt>
                <c:pt idx="4699">
                  <c:v>-14.143774774967824</c:v>
                </c:pt>
                <c:pt idx="4700">
                  <c:v>-13.901835120698706</c:v>
                </c:pt>
                <c:pt idx="4701">
                  <c:v>-14.135677150693482</c:v>
                </c:pt>
                <c:pt idx="4702">
                  <c:v>-13.89356350624621</c:v>
                </c:pt>
                <c:pt idx="4703">
                  <c:v>-13.901301626756322</c:v>
                </c:pt>
                <c:pt idx="4704">
                  <c:v>-13.901123772872779</c:v>
                </c:pt>
                <c:pt idx="4705">
                  <c:v>-12.409441843615241</c:v>
                </c:pt>
                <c:pt idx="4706">
                  <c:v>-13.401000515089436</c:v>
                </c:pt>
                <c:pt idx="4707">
                  <c:v>-13.642725427851474</c:v>
                </c:pt>
                <c:pt idx="4708">
                  <c:v>-13.642542371602758</c:v>
                </c:pt>
                <c:pt idx="4709">
                  <c:v>-13.884391866918122</c:v>
                </c:pt>
                <c:pt idx="4710">
                  <c:v>-13.650266206038395</c:v>
                </c:pt>
                <c:pt idx="4711">
                  <c:v>-14.37603857427348</c:v>
                </c:pt>
                <c:pt idx="4712">
                  <c:v>-14.368272840386453</c:v>
                </c:pt>
                <c:pt idx="4713">
                  <c:v>-13.6030308449117</c:v>
                </c:pt>
                <c:pt idx="4714">
                  <c:v>-13.845506733659022</c:v>
                </c:pt>
                <c:pt idx="4715">
                  <c:v>-13.852625997867108</c:v>
                </c:pt>
                <c:pt idx="4716">
                  <c:v>-13.609983843809459</c:v>
                </c:pt>
                <c:pt idx="4717">
                  <c:v>-13.594927025566903</c:v>
                </c:pt>
                <c:pt idx="4718">
                  <c:v>-13.359657052455987</c:v>
                </c:pt>
                <c:pt idx="4719">
                  <c:v>-14.602052032563734</c:v>
                </c:pt>
                <c:pt idx="4720">
                  <c:v>-14.366928039243248</c:v>
                </c:pt>
                <c:pt idx="4721">
                  <c:v>-13.882254294730046</c:v>
                </c:pt>
                <c:pt idx="4722">
                  <c:v>-10.64806926689289</c:v>
                </c:pt>
                <c:pt idx="4723">
                  <c:v>-10.406056795035511</c:v>
                </c:pt>
                <c:pt idx="4724">
                  <c:v>-15.889646741731667</c:v>
                </c:pt>
                <c:pt idx="4725">
                  <c:v>-16.131524660107971</c:v>
                </c:pt>
                <c:pt idx="4726">
                  <c:v>-16.373517683609862</c:v>
                </c:pt>
                <c:pt idx="4727">
                  <c:v>-16.365750776790264</c:v>
                </c:pt>
                <c:pt idx="4728">
                  <c:v>-15.615460497636377</c:v>
                </c:pt>
                <c:pt idx="4729">
                  <c:v>-15.864943086408857</c:v>
                </c:pt>
                <c:pt idx="4730">
                  <c:v>-15.38043492417637</c:v>
                </c:pt>
                <c:pt idx="4731">
                  <c:v>-15.622396640670559</c:v>
                </c:pt>
                <c:pt idx="4732">
                  <c:v>-15.380098673028442</c:v>
                </c:pt>
                <c:pt idx="4733">
                  <c:v>-15.130139088476426</c:v>
                </c:pt>
                <c:pt idx="4734">
                  <c:v>-14.372172224785572</c:v>
                </c:pt>
                <c:pt idx="4735">
                  <c:v>-14.12979258543055</c:v>
                </c:pt>
                <c:pt idx="4736">
                  <c:v>-14.129619317382094</c:v>
                </c:pt>
                <c:pt idx="4737">
                  <c:v>-15.599113351141568</c:v>
                </c:pt>
                <c:pt idx="4738">
                  <c:v>-15.36389973322548</c:v>
                </c:pt>
                <c:pt idx="4739">
                  <c:v>-16.606230465466069</c:v>
                </c:pt>
                <c:pt idx="4740">
                  <c:v>-16.606067150362833</c:v>
                </c:pt>
                <c:pt idx="4741">
                  <c:v>-16.841234963260831</c:v>
                </c:pt>
                <c:pt idx="4742">
                  <c:v>-16.355617430128405</c:v>
                </c:pt>
                <c:pt idx="4743">
                  <c:v>-16.363057921277687</c:v>
                </c:pt>
                <c:pt idx="4744">
                  <c:v>-16.597969620414005</c:v>
                </c:pt>
                <c:pt idx="4745">
                  <c:v>-16.597806188665345</c:v>
                </c:pt>
                <c:pt idx="4746">
                  <c:v>-16.597642746502061</c:v>
                </c:pt>
                <c:pt idx="4747">
                  <c:v>-16.604923653274454</c:v>
                </c:pt>
                <c:pt idx="4748">
                  <c:v>-15.877438794547743</c:v>
                </c:pt>
                <c:pt idx="4749">
                  <c:v>-15.346819576971029</c:v>
                </c:pt>
                <c:pt idx="4750">
                  <c:v>-14.610505757291321</c:v>
                </c:pt>
                <c:pt idx="4751">
                  <c:v>-13.367695724816258</c:v>
                </c:pt>
                <c:pt idx="4752">
                  <c:v>-14.67236705400137</c:v>
                </c:pt>
                <c:pt idx="4753">
                  <c:v>-15.653244171841834</c:v>
                </c:pt>
                <c:pt idx="4754">
                  <c:v>-15.391743960312851</c:v>
                </c:pt>
                <c:pt idx="4755">
                  <c:v>-14.401156836370319</c:v>
                </c:pt>
                <c:pt idx="4756">
                  <c:v>-16.118692308036771</c:v>
                </c:pt>
                <c:pt idx="4757">
                  <c:v>-15.847022299119089</c:v>
                </c:pt>
                <c:pt idx="4758">
                  <c:v>-16.617158108427247</c:v>
                </c:pt>
                <c:pt idx="4759">
                  <c:v>-14.588063014595718</c:v>
                </c:pt>
                <c:pt idx="4760">
                  <c:v>-16.047560489276293</c:v>
                </c:pt>
                <c:pt idx="4761">
                  <c:v>-12.29732339479142</c:v>
                </c:pt>
                <c:pt idx="4762">
                  <c:v>-11.830230441740241</c:v>
                </c:pt>
                <c:pt idx="4763">
                  <c:v>-16.558936899751643</c:v>
                </c:pt>
                <c:pt idx="4764">
                  <c:v>-13.5649122629884</c:v>
                </c:pt>
                <c:pt idx="4765">
                  <c:v>-12.328167513714106</c:v>
                </c:pt>
                <c:pt idx="4766">
                  <c:v>-14.06611745585451</c:v>
                </c:pt>
                <c:pt idx="4767">
                  <c:v>-14.321654772666079</c:v>
                </c:pt>
                <c:pt idx="4768">
                  <c:v>-14.825153874990065</c:v>
                </c:pt>
                <c:pt idx="4769">
                  <c:v>-14.0733418132113</c:v>
                </c:pt>
                <c:pt idx="4770">
                  <c:v>-13.624773100966195</c:v>
                </c:pt>
                <c:pt idx="4771">
                  <c:v>-10.894591733854213</c:v>
                </c:pt>
                <c:pt idx="4772">
                  <c:v>-11.398480212919821</c:v>
                </c:pt>
                <c:pt idx="4773">
                  <c:v>-13.626331077540272</c:v>
                </c:pt>
                <c:pt idx="4774">
                  <c:v>-14.861471162575072</c:v>
                </c:pt>
                <c:pt idx="4775">
                  <c:v>-13.142629886107898</c:v>
                </c:pt>
                <c:pt idx="4776">
                  <c:v>-14.384142880096988</c:v>
                </c:pt>
                <c:pt idx="4777">
                  <c:v>-14.625758964445595</c:v>
                </c:pt>
                <c:pt idx="4778">
                  <c:v>-15.874025237958449</c:v>
                </c:pt>
                <c:pt idx="4779">
                  <c:v>-14.115676928640823</c:v>
                </c:pt>
                <c:pt idx="4780">
                  <c:v>-14.611482407537551</c:v>
                </c:pt>
                <c:pt idx="4781">
                  <c:v>-16.611359668527257</c:v>
                </c:pt>
                <c:pt idx="4782">
                  <c:v>-12.410714317588827</c:v>
                </c:pt>
                <c:pt idx="4783">
                  <c:v>-10.424411174242778</c:v>
                </c:pt>
                <c:pt idx="4784">
                  <c:v>-16.175400250110215</c:v>
                </c:pt>
                <c:pt idx="4785">
                  <c:v>-15.643202125662356</c:v>
                </c:pt>
                <c:pt idx="4786">
                  <c:v>-16.643038717939817</c:v>
                </c:pt>
                <c:pt idx="4787">
                  <c:v>-16.657636772881233</c:v>
                </c:pt>
                <c:pt idx="4788">
                  <c:v>-16.899007324726881</c:v>
                </c:pt>
                <c:pt idx="4789">
                  <c:v>-15.166830771021523</c:v>
                </c:pt>
                <c:pt idx="4790">
                  <c:v>-15.151224005229778</c:v>
                </c:pt>
                <c:pt idx="4791">
                  <c:v>-14.893520170760894</c:v>
                </c:pt>
                <c:pt idx="4792">
                  <c:v>-14.619018014876019</c:v>
                </c:pt>
                <c:pt idx="4793">
                  <c:v>-14.610717989739896</c:v>
                </c:pt>
                <c:pt idx="4794">
                  <c:v>-14.602408003918754</c:v>
                </c:pt>
                <c:pt idx="4795">
                  <c:v>-15.088249127597919</c:v>
                </c:pt>
                <c:pt idx="4796">
                  <c:v>-14.589457335337102</c:v>
                </c:pt>
                <c:pt idx="4797">
                  <c:v>-15.346336637248896</c:v>
                </c:pt>
                <c:pt idx="4798">
                  <c:v>-15.581672809341399</c:v>
                </c:pt>
                <c:pt idx="4799">
                  <c:v>-16.824742450959093</c:v>
                </c:pt>
                <c:pt idx="4800">
                  <c:v>-29.255055658835772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-13.196766392558857</c:v>
                </c:pt>
                <c:pt idx="4817">
                  <c:v>-15.439875481590207</c:v>
                </c:pt>
                <c:pt idx="4818">
                  <c:v>-14.426273525294164</c:v>
                </c:pt>
                <c:pt idx="4819">
                  <c:v>-12.928291833730327</c:v>
                </c:pt>
                <c:pt idx="4820">
                  <c:v>-13.675670972287662</c:v>
                </c:pt>
                <c:pt idx="4821">
                  <c:v>-9.9273015998878691</c:v>
                </c:pt>
                <c:pt idx="4822">
                  <c:v>-7.1708765746589052</c:v>
                </c:pt>
                <c:pt idx="4823">
                  <c:v>-13.908456459882473</c:v>
                </c:pt>
                <c:pt idx="4824">
                  <c:v>-13.650326220409625</c:v>
                </c:pt>
                <c:pt idx="4825">
                  <c:v>-12.158104177822679</c:v>
                </c:pt>
                <c:pt idx="4826">
                  <c:v>-14.620708016234857</c:v>
                </c:pt>
                <c:pt idx="4827">
                  <c:v>-13.374153518165258</c:v>
                </c:pt>
                <c:pt idx="4828">
                  <c:v>-12.882339391680944</c:v>
                </c:pt>
                <c:pt idx="4829">
                  <c:v>-13.892534613804855</c:v>
                </c:pt>
                <c:pt idx="4830">
                  <c:v>-14.652812186838673</c:v>
                </c:pt>
                <c:pt idx="4831">
                  <c:v>-14.620289738119027</c:v>
                </c:pt>
                <c:pt idx="4832">
                  <c:v>-14.631348553694806</c:v>
                </c:pt>
                <c:pt idx="4833">
                  <c:v>-15.880468812534673</c:v>
                </c:pt>
                <c:pt idx="4834">
                  <c:v>-15.152296134730932</c:v>
                </c:pt>
                <c:pt idx="4835">
                  <c:v>-13.152201495124245</c:v>
                </c:pt>
                <c:pt idx="4836">
                  <c:v>-16.394915247691642</c:v>
                </c:pt>
                <c:pt idx="4837">
                  <c:v>-15.645588846068677</c:v>
                </c:pt>
                <c:pt idx="4838">
                  <c:v>-14.147187346538885</c:v>
                </c:pt>
                <c:pt idx="4839">
                  <c:v>-13.394625730096777</c:v>
                </c:pt>
                <c:pt idx="4840">
                  <c:v>-14.394647110488222</c:v>
                </c:pt>
                <c:pt idx="4841">
                  <c:v>-15.391106883416796</c:v>
                </c:pt>
                <c:pt idx="4842">
                  <c:v>-14.148088160821317</c:v>
                </c:pt>
                <c:pt idx="4843">
                  <c:v>-13.65859746908427</c:v>
                </c:pt>
                <c:pt idx="4844">
                  <c:v>-14.166718581233908</c:v>
                </c:pt>
                <c:pt idx="4845">
                  <c:v>-12.423829103432581</c:v>
                </c:pt>
                <c:pt idx="4846">
                  <c:v>-10.428409787993587</c:v>
                </c:pt>
                <c:pt idx="4847">
                  <c:v>-8.4228567877780733</c:v>
                </c:pt>
                <c:pt idx="4848">
                  <c:v>-13.168990970225423</c:v>
                </c:pt>
                <c:pt idx="4849">
                  <c:v>-16.128605147305279</c:v>
                </c:pt>
                <c:pt idx="4850">
                  <c:v>-11.623350202264191</c:v>
                </c:pt>
                <c:pt idx="4851">
                  <c:v>-15.138863501081687</c:v>
                </c:pt>
                <c:pt idx="4852">
                  <c:v>-13.883452310711618</c:v>
                </c:pt>
                <c:pt idx="4853">
                  <c:v>-18.136119270263407</c:v>
                </c:pt>
                <c:pt idx="4854">
                  <c:v>-14.144839488322759</c:v>
                </c:pt>
                <c:pt idx="4855">
                  <c:v>-13.150629291974838</c:v>
                </c:pt>
                <c:pt idx="4856">
                  <c:v>-13.153505795288766</c:v>
                </c:pt>
                <c:pt idx="4857">
                  <c:v>-14.157000369602429</c:v>
                </c:pt>
                <c:pt idx="4858">
                  <c:v>-16.404479191959581</c:v>
                </c:pt>
                <c:pt idx="4859">
                  <c:v>-13.159621539363798</c:v>
                </c:pt>
                <c:pt idx="4860">
                  <c:v>-13.420707818724622</c:v>
                </c:pt>
                <c:pt idx="4861">
                  <c:v>-14.673611121622798</c:v>
                </c:pt>
                <c:pt idx="4862">
                  <c:v>-8.6695101263485412</c:v>
                </c:pt>
                <c:pt idx="4863">
                  <c:v>-11.669515041568047</c:v>
                </c:pt>
                <c:pt idx="4864">
                  <c:v>-17.423411064352422</c:v>
                </c:pt>
                <c:pt idx="4865">
                  <c:v>-12.425431811136605</c:v>
                </c:pt>
                <c:pt idx="4866">
                  <c:v>-8.1824850011407761</c:v>
                </c:pt>
                <c:pt idx="4867">
                  <c:v>-13.178997292278837</c:v>
                </c:pt>
                <c:pt idx="4868">
                  <c:v>-13.421660009417337</c:v>
                </c:pt>
                <c:pt idx="4869">
                  <c:v>-12.92854354794963</c:v>
                </c:pt>
                <c:pt idx="4870">
                  <c:v>-10.92795095306883</c:v>
                </c:pt>
                <c:pt idx="4871">
                  <c:v>-12.673218240334791</c:v>
                </c:pt>
                <c:pt idx="4872">
                  <c:v>-9.4329962159658862</c:v>
                </c:pt>
                <c:pt idx="4873">
                  <c:v>-12.187518038993403</c:v>
                </c:pt>
                <c:pt idx="4874">
                  <c:v>-12.686742983824843</c:v>
                </c:pt>
                <c:pt idx="4875">
                  <c:v>-12.447451847897355</c:v>
                </c:pt>
                <c:pt idx="4876">
                  <c:v>-13.178952772203957</c:v>
                </c:pt>
                <c:pt idx="4877">
                  <c:v>-10.184548204522798</c:v>
                </c:pt>
                <c:pt idx="4878">
                  <c:v>-12.920369468194622</c:v>
                </c:pt>
                <c:pt idx="4879">
                  <c:v>-13.673343371643568</c:v>
                </c:pt>
                <c:pt idx="4880">
                  <c:v>-13.673017657327364</c:v>
                </c:pt>
                <c:pt idx="4881">
                  <c:v>-13.431130757844585</c:v>
                </c:pt>
                <c:pt idx="4882">
                  <c:v>-11.930121095942923</c:v>
                </c:pt>
                <c:pt idx="4883">
                  <c:v>-9.1877975226652779</c:v>
                </c:pt>
                <c:pt idx="4884">
                  <c:v>-16.175845865649535</c:v>
                </c:pt>
                <c:pt idx="4885">
                  <c:v>-13.658360637801707</c:v>
                </c:pt>
                <c:pt idx="4886">
                  <c:v>-14.654373207799836</c:v>
                </c:pt>
                <c:pt idx="4887">
                  <c:v>-15.144713528980901</c:v>
                </c:pt>
                <c:pt idx="4888">
                  <c:v>-14.893528005757616</c:v>
                </c:pt>
                <c:pt idx="4889">
                  <c:v>-13.893471861372745</c:v>
                </c:pt>
                <c:pt idx="4890">
                  <c:v>-12.893415713064314</c:v>
                </c:pt>
                <c:pt idx="4891">
                  <c:v>-14.148105096929612</c:v>
                </c:pt>
                <c:pt idx="4892">
                  <c:v>-13.395264969607524</c:v>
                </c:pt>
                <c:pt idx="4893">
                  <c:v>-13.889477109060863</c:v>
                </c:pt>
                <c:pt idx="4894">
                  <c:v>-15.140761811887387</c:v>
                </c:pt>
                <c:pt idx="4895">
                  <c:v>-13.642015372367496</c:v>
                </c:pt>
                <c:pt idx="4896">
                  <c:v>-12.637003643422759</c:v>
                </c:pt>
                <c:pt idx="4897">
                  <c:v>-13.647197240446076</c:v>
                </c:pt>
                <c:pt idx="4898">
                  <c:v>-12.891868376003913</c:v>
                </c:pt>
                <c:pt idx="4899">
                  <c:v>-12.891834521631608</c:v>
                </c:pt>
                <c:pt idx="4900">
                  <c:v>-13.89796261661013</c:v>
                </c:pt>
                <c:pt idx="4901">
                  <c:v>-13.894849294603773</c:v>
                </c:pt>
                <c:pt idx="4902">
                  <c:v>-14.149300492254952</c:v>
                </c:pt>
                <c:pt idx="4903">
                  <c:v>-13.64324194431083</c:v>
                </c:pt>
                <c:pt idx="4904">
                  <c:v>-12.633570272625548</c:v>
                </c:pt>
                <c:pt idx="4905">
                  <c:v>-10.874830735402611</c:v>
                </c:pt>
                <c:pt idx="4906">
                  <c:v>-14.110601266007507</c:v>
                </c:pt>
                <c:pt idx="4907">
                  <c:v>-13.848551386094186</c:v>
                </c:pt>
                <c:pt idx="4908">
                  <c:v>-14.339248113859867</c:v>
                </c:pt>
                <c:pt idx="4909">
                  <c:v>-15.058608794766769</c:v>
                </c:pt>
                <c:pt idx="4910">
                  <c:v>-14.811808872084839</c:v>
                </c:pt>
                <c:pt idx="4911">
                  <c:v>-14.311145752874836</c:v>
                </c:pt>
                <c:pt idx="4912">
                  <c:v>-15.801141459867722</c:v>
                </c:pt>
                <c:pt idx="4913">
                  <c:v>-14.569178054165604</c:v>
                </c:pt>
                <c:pt idx="4914">
                  <c:v>-11.558782137907656</c:v>
                </c:pt>
                <c:pt idx="4915">
                  <c:v>-13.787406673613077</c:v>
                </c:pt>
                <c:pt idx="4916">
                  <c:v>-13.805067187566237</c:v>
                </c:pt>
                <c:pt idx="4917">
                  <c:v>-15.811101310450795</c:v>
                </c:pt>
                <c:pt idx="4918">
                  <c:v>-16.299625001803179</c:v>
                </c:pt>
                <c:pt idx="4919">
                  <c:v>-14.521978445312925</c:v>
                </c:pt>
                <c:pt idx="4920">
                  <c:v>-12.749342677498134</c:v>
                </c:pt>
                <c:pt idx="4921">
                  <c:v>-14.473825631896034</c:v>
                </c:pt>
                <c:pt idx="4922">
                  <c:v>-13.192146187914659</c:v>
                </c:pt>
                <c:pt idx="4923">
                  <c:v>-14.65982386613814</c:v>
                </c:pt>
                <c:pt idx="4924">
                  <c:v>-16.115385900900037</c:v>
                </c:pt>
                <c:pt idx="4925">
                  <c:v>-15.851967177181905</c:v>
                </c:pt>
                <c:pt idx="4926">
                  <c:v>-14.624373270179603</c:v>
                </c:pt>
                <c:pt idx="4927">
                  <c:v>-17.389184696539814</c:v>
                </c:pt>
                <c:pt idx="4928">
                  <c:v>-16.172904615304105</c:v>
                </c:pt>
                <c:pt idx="4929">
                  <c:v>-15.950332559744311</c:v>
                </c:pt>
                <c:pt idx="4930">
                  <c:v>-15.964579936534392</c:v>
                </c:pt>
                <c:pt idx="4931">
                  <c:v>-14.479152112078737</c:v>
                </c:pt>
                <c:pt idx="4932">
                  <c:v>-12.479455042112022</c:v>
                </c:pt>
                <c:pt idx="4933">
                  <c:v>-11.203048230028799</c:v>
                </c:pt>
                <c:pt idx="4934">
                  <c:v>-13.942233470037536</c:v>
                </c:pt>
                <c:pt idx="4935">
                  <c:v>-13.687743225809754</c:v>
                </c:pt>
                <c:pt idx="4936">
                  <c:v>-15.196345477334944</c:v>
                </c:pt>
                <c:pt idx="4937">
                  <c:v>-14.96666944118806</c:v>
                </c:pt>
                <c:pt idx="4938">
                  <c:v>-15.217197900839892</c:v>
                </c:pt>
                <c:pt idx="4939">
                  <c:v>-13.955888321152997</c:v>
                </c:pt>
                <c:pt idx="4940">
                  <c:v>-15.7250590254298</c:v>
                </c:pt>
                <c:pt idx="4941">
                  <c:v>-14.731601086833507</c:v>
                </c:pt>
                <c:pt idx="4942">
                  <c:v>-16.998529565324134</c:v>
                </c:pt>
                <c:pt idx="4943">
                  <c:v>-17.754159655945841</c:v>
                </c:pt>
                <c:pt idx="4944">
                  <c:v>-14.252075998379041</c:v>
                </c:pt>
                <c:pt idx="4945">
                  <c:v>-12.751033616766108</c:v>
                </c:pt>
                <c:pt idx="4946">
                  <c:v>-13.518009101788266</c:v>
                </c:pt>
                <c:pt idx="4947">
                  <c:v>-14.276885125424997</c:v>
                </c:pt>
                <c:pt idx="4948">
                  <c:v>-13.549244371426539</c:v>
                </c:pt>
                <c:pt idx="4949">
                  <c:v>-13.312443175542285</c:v>
                </c:pt>
                <c:pt idx="4950">
                  <c:v>-11.800865868990513</c:v>
                </c:pt>
                <c:pt idx="4951">
                  <c:v>-13.301077030625493</c:v>
                </c:pt>
                <c:pt idx="4952">
                  <c:v>-13.30096446873813</c:v>
                </c:pt>
                <c:pt idx="4953">
                  <c:v>-14.554115059914693</c:v>
                </c:pt>
                <c:pt idx="4954">
                  <c:v>-14.812580357194747</c:v>
                </c:pt>
                <c:pt idx="4955">
                  <c:v>-13.041678688258799</c:v>
                </c:pt>
                <c:pt idx="4956">
                  <c:v>-13.788271274226645</c:v>
                </c:pt>
                <c:pt idx="4957">
                  <c:v>-13.275534709096064</c:v>
                </c:pt>
                <c:pt idx="4958">
                  <c:v>-14.776143435453378</c:v>
                </c:pt>
                <c:pt idx="4959">
                  <c:v>-13.275264515454182</c:v>
                </c:pt>
                <c:pt idx="4960">
                  <c:v>-13.281415027903677</c:v>
                </c:pt>
                <c:pt idx="4961">
                  <c:v>-13.041127028833216</c:v>
                </c:pt>
                <c:pt idx="4962">
                  <c:v>-13.540396025130576</c:v>
                </c:pt>
                <c:pt idx="4963">
                  <c:v>-13.793334018220776</c:v>
                </c:pt>
                <c:pt idx="4964">
                  <c:v>-13.299687617970449</c:v>
                </c:pt>
                <c:pt idx="4965">
                  <c:v>-13.052000088598106</c:v>
                </c:pt>
                <c:pt idx="4966">
                  <c:v>-12.798885403796703</c:v>
                </c:pt>
                <c:pt idx="4967">
                  <c:v>-12.545845830796679</c:v>
                </c:pt>
                <c:pt idx="4968">
                  <c:v>-12.545716375301708</c:v>
                </c:pt>
                <c:pt idx="4969">
                  <c:v>-12.792590706078045</c:v>
                </c:pt>
                <c:pt idx="4970">
                  <c:v>-13.792466791109291</c:v>
                </c:pt>
                <c:pt idx="4971">
                  <c:v>-14.279928707685031</c:v>
                </c:pt>
                <c:pt idx="4972">
                  <c:v>-14.773665228057325</c:v>
                </c:pt>
                <c:pt idx="4973">
                  <c:v>-13.253793767279603</c:v>
                </c:pt>
                <c:pt idx="4974">
                  <c:v>-13.994021134442846</c:v>
                </c:pt>
                <c:pt idx="4975">
                  <c:v>-14.493005850557893</c:v>
                </c:pt>
                <c:pt idx="4976">
                  <c:v>-14.72646999869994</c:v>
                </c:pt>
                <c:pt idx="4977">
                  <c:v>-13.726323216581477</c:v>
                </c:pt>
                <c:pt idx="4978">
                  <c:v>-13.726176424476762</c:v>
                </c:pt>
                <c:pt idx="4979">
                  <c:v>-13.217766874747213</c:v>
                </c:pt>
                <c:pt idx="4980">
                  <c:v>-13.217608843556263</c:v>
                </c:pt>
                <c:pt idx="4981">
                  <c:v>-12.956244996327769</c:v>
                </c:pt>
                <c:pt idx="4982">
                  <c:v>-12.70201748920681</c:v>
                </c:pt>
                <c:pt idx="4983">
                  <c:v>-12.9486918953844</c:v>
                </c:pt>
                <c:pt idx="4984">
                  <c:v>-12.424956903748352</c:v>
                </c:pt>
                <c:pt idx="4985">
                  <c:v>-14.679279502383906</c:v>
                </c:pt>
                <c:pt idx="4986">
                  <c:v>-14.686528981512311</c:v>
                </c:pt>
                <c:pt idx="4987">
                  <c:v>-14.443112285093775</c:v>
                </c:pt>
                <c:pt idx="4988">
                  <c:v>-14.449851006376775</c:v>
                </c:pt>
                <c:pt idx="4989">
                  <c:v>-13.449698317305774</c:v>
                </c:pt>
                <c:pt idx="4990">
                  <c:v>-14.194875953416158</c:v>
                </c:pt>
                <c:pt idx="4991">
                  <c:v>-14.456276248928589</c:v>
                </c:pt>
                <c:pt idx="4992">
                  <c:v>-14.213880610573142</c:v>
                </c:pt>
                <c:pt idx="4993">
                  <c:v>-13.971816345549996</c:v>
                </c:pt>
                <c:pt idx="4994">
                  <c:v>-13.469560454781458</c:v>
                </c:pt>
                <c:pt idx="4995">
                  <c:v>-13.222271080829159</c:v>
                </c:pt>
                <c:pt idx="4996">
                  <c:v>-13.70703861349466</c:v>
                </c:pt>
                <c:pt idx="4997">
                  <c:v>-15.469102683668098</c:v>
                </c:pt>
                <c:pt idx="4998">
                  <c:v>-16.984133111688607</c:v>
                </c:pt>
                <c:pt idx="4999">
                  <c:v>-14.49885806180373</c:v>
                </c:pt>
                <c:pt idx="5000">
                  <c:v>-14.764978557855102</c:v>
                </c:pt>
                <c:pt idx="5001">
                  <c:v>-14.256984586596445</c:v>
                </c:pt>
                <c:pt idx="5002">
                  <c:v>-14.256848996304143</c:v>
                </c:pt>
                <c:pt idx="5003">
                  <c:v>-13.250403433959946</c:v>
                </c:pt>
                <c:pt idx="5004">
                  <c:v>-13.510484547799024</c:v>
                </c:pt>
                <c:pt idx="5005">
                  <c:v>-15.510354552545323</c:v>
                </c:pt>
                <c:pt idx="5006">
                  <c:v>-16.018327628787119</c:v>
                </c:pt>
                <c:pt idx="5007">
                  <c:v>-15.758148599171363</c:v>
                </c:pt>
                <c:pt idx="5008">
                  <c:v>-15.503829589077213</c:v>
                </c:pt>
                <c:pt idx="5009">
                  <c:v>-15.503699515580593</c:v>
                </c:pt>
                <c:pt idx="5010">
                  <c:v>-12.73483425021368</c:v>
                </c:pt>
                <c:pt idx="5011">
                  <c:v>-13.243000116322946</c:v>
                </c:pt>
                <c:pt idx="5012">
                  <c:v>-13.242864340842971</c:v>
                </c:pt>
                <c:pt idx="5013">
                  <c:v>-12.255356891960218</c:v>
                </c:pt>
                <c:pt idx="5014">
                  <c:v>-11.747575121748923</c:v>
                </c:pt>
                <c:pt idx="5015">
                  <c:v>-11.754080803825673</c:v>
                </c:pt>
                <c:pt idx="5016">
                  <c:v>-13.001067975687874</c:v>
                </c:pt>
                <c:pt idx="5017">
                  <c:v>-13.261117170027319</c:v>
                </c:pt>
                <c:pt idx="5018">
                  <c:v>-12.760284922537721</c:v>
                </c:pt>
                <c:pt idx="5019">
                  <c:v>-12.499961619632813</c:v>
                </c:pt>
                <c:pt idx="5020">
                  <c:v>-13.254406787252265</c:v>
                </c:pt>
                <c:pt idx="5021">
                  <c:v>-12.753199220443094</c:v>
                </c:pt>
                <c:pt idx="5022">
                  <c:v>-13.254135245306315</c:v>
                </c:pt>
                <c:pt idx="5023">
                  <c:v>-13.253999460422165</c:v>
                </c:pt>
                <c:pt idx="5024">
                  <c:v>-14.507882953227636</c:v>
                </c:pt>
                <c:pt idx="5025">
                  <c:v>-14.253727862808773</c:v>
                </c:pt>
                <c:pt idx="5026">
                  <c:v>-13.999654025717064</c:v>
                </c:pt>
                <c:pt idx="5027">
                  <c:v>-12.761618560411989</c:v>
                </c:pt>
                <c:pt idx="5028">
                  <c:v>-14.507362207114966</c:v>
                </c:pt>
                <c:pt idx="5029">
                  <c:v>-14.999229652517897</c:v>
                </c:pt>
                <c:pt idx="5030">
                  <c:v>-14.738561366541035</c:v>
                </c:pt>
                <c:pt idx="5031">
                  <c:v>-14.745075629729399</c:v>
                </c:pt>
                <c:pt idx="5032">
                  <c:v>-15.998805192403779</c:v>
                </c:pt>
                <c:pt idx="5033">
                  <c:v>-14.237312288146313</c:v>
                </c:pt>
                <c:pt idx="5034">
                  <c:v>-12.730084581156007</c:v>
                </c:pt>
                <c:pt idx="5035">
                  <c:v>-11.461458540178683</c:v>
                </c:pt>
                <c:pt idx="5036">
                  <c:v>-16.715016876361915</c:v>
                </c:pt>
                <c:pt idx="5037">
                  <c:v>-14.461107848222127</c:v>
                </c:pt>
                <c:pt idx="5038">
                  <c:v>-14.968530509898301</c:v>
                </c:pt>
                <c:pt idx="5039">
                  <c:v>-14.714507596377189</c:v>
                </c:pt>
                <c:pt idx="5040">
                  <c:v>-14.714337813305974</c:v>
                </c:pt>
                <c:pt idx="5041">
                  <c:v>-15.482937581481565</c:v>
                </c:pt>
                <c:pt idx="5042">
                  <c:v>-16.242889665151779</c:v>
                </c:pt>
                <c:pt idx="5043">
                  <c:v>-15.249726022005234</c:v>
                </c:pt>
                <c:pt idx="5044">
                  <c:v>-15.249567664604001</c:v>
                </c:pt>
                <c:pt idx="5045">
                  <c:v>-15.016380068180297</c:v>
                </c:pt>
                <c:pt idx="5046">
                  <c:v>-15.776060092349326</c:v>
                </c:pt>
                <c:pt idx="5047">
                  <c:v>-13.782527946055779</c:v>
                </c:pt>
                <c:pt idx="5048">
                  <c:v>-14.529556309018517</c:v>
                </c:pt>
                <c:pt idx="5049">
                  <c:v>-13.024043121444265</c:v>
                </c:pt>
                <c:pt idx="5050">
                  <c:v>-11.756724160612066</c:v>
                </c:pt>
                <c:pt idx="5051">
                  <c:v>-12.009437156862077</c:v>
                </c:pt>
                <c:pt idx="5052">
                  <c:v>-13.255287345533361</c:v>
                </c:pt>
                <c:pt idx="5053">
                  <c:v>-14.768407816656691</c:v>
                </c:pt>
                <c:pt idx="5054">
                  <c:v>-13.774883783702535</c:v>
                </c:pt>
                <c:pt idx="5055">
                  <c:v>-14.034312545563807</c:v>
                </c:pt>
                <c:pt idx="5056">
                  <c:v>-13.787812425825905</c:v>
                </c:pt>
                <c:pt idx="5057">
                  <c:v>-13.534963578148563</c:v>
                </c:pt>
                <c:pt idx="5058">
                  <c:v>-13.534810967786143</c:v>
                </c:pt>
                <c:pt idx="5059">
                  <c:v>-13.26812798942774</c:v>
                </c:pt>
                <c:pt idx="5060">
                  <c:v>-15.015105503851373</c:v>
                </c:pt>
                <c:pt idx="5061">
                  <c:v>-14.762176241254565</c:v>
                </c:pt>
                <c:pt idx="5062">
                  <c:v>-15.014777573126594</c:v>
                </c:pt>
                <c:pt idx="5063">
                  <c:v>-15.248944376694453</c:v>
                </c:pt>
                <c:pt idx="5064">
                  <c:v>-13.483041406458142</c:v>
                </c:pt>
                <c:pt idx="5065">
                  <c:v>-15.205243410176081</c:v>
                </c:pt>
                <c:pt idx="5066">
                  <c:v>-14.196636633713752</c:v>
                </c:pt>
                <c:pt idx="5067">
                  <c:v>-14.196433035483096</c:v>
                </c:pt>
                <c:pt idx="5068">
                  <c:v>-13.98596959814131</c:v>
                </c:pt>
                <c:pt idx="5069">
                  <c:v>-15.490643639711379</c:v>
                </c:pt>
                <c:pt idx="5070">
                  <c:v>-14.456010556682486</c:v>
                </c:pt>
                <c:pt idx="5071">
                  <c:v>-15.950157088288506</c:v>
                </c:pt>
                <c:pt idx="5072">
                  <c:v>-15.931406762699226</c:v>
                </c:pt>
                <c:pt idx="5073">
                  <c:v>-15.174365371781278</c:v>
                </c:pt>
                <c:pt idx="5074">
                  <c:v>-15.912163164478443</c:v>
                </c:pt>
                <c:pt idx="5075">
                  <c:v>-15.154274276183969</c:v>
                </c:pt>
                <c:pt idx="5076">
                  <c:v>-15.377546699412051</c:v>
                </c:pt>
                <c:pt idx="5077">
                  <c:v>-14.124293319972821</c:v>
                </c:pt>
                <c:pt idx="5078">
                  <c:v>-15.590707725928041</c:v>
                </c:pt>
                <c:pt idx="5079">
                  <c:v>-16.291883135407261</c:v>
                </c:pt>
                <c:pt idx="5080">
                  <c:v>-15.520436795854948</c:v>
                </c:pt>
                <c:pt idx="5081">
                  <c:v>-17.267472011484642</c:v>
                </c:pt>
                <c:pt idx="5082">
                  <c:v>-15.02532922815135</c:v>
                </c:pt>
                <c:pt idx="5083">
                  <c:v>-16.806120611667211</c:v>
                </c:pt>
                <c:pt idx="5084">
                  <c:v>-17.343534368676956</c:v>
                </c:pt>
                <c:pt idx="5085">
                  <c:v>-15.901964811899234</c:v>
                </c:pt>
                <c:pt idx="5086">
                  <c:v>-16.163792633188677</c:v>
                </c:pt>
                <c:pt idx="5087">
                  <c:v>-18.180671441116829</c:v>
                </c:pt>
                <c:pt idx="5088">
                  <c:v>-15.425167751567642</c:v>
                </c:pt>
                <c:pt idx="5089">
                  <c:v>-14.44544934365058</c:v>
                </c:pt>
                <c:pt idx="5090">
                  <c:v>-13.91123014168079</c:v>
                </c:pt>
                <c:pt idx="5091">
                  <c:v>-15.910954274612777</c:v>
                </c:pt>
                <c:pt idx="5092">
                  <c:v>-15.4241087220189</c:v>
                </c:pt>
                <c:pt idx="5093">
                  <c:v>-15.172362722973048</c:v>
                </c:pt>
                <c:pt idx="5094">
                  <c:v>-16.444126672982748</c:v>
                </c:pt>
                <c:pt idx="5095">
                  <c:v>-15.223942600672672</c:v>
                </c:pt>
                <c:pt idx="5096">
                  <c:v>-17.234058499364437</c:v>
                </c:pt>
                <c:pt idx="5097">
                  <c:v>-14.223403170319216</c:v>
                </c:pt>
                <c:pt idx="5098">
                  <c:v>-15.472066148848171</c:v>
                </c:pt>
                <c:pt idx="5099">
                  <c:v>-17.471780015041077</c:v>
                </c:pt>
                <c:pt idx="5100">
                  <c:v>-17.06712390442317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-7.8060032455196051</c:v>
                </c:pt>
                <c:pt idx="5117">
                  <c:v>-16.600820982256664</c:v>
                </c:pt>
                <c:pt idx="5118">
                  <c:v>-19.23479777159173</c:v>
                </c:pt>
                <c:pt idx="5119">
                  <c:v>-17.360200268023618</c:v>
                </c:pt>
                <c:pt idx="5120">
                  <c:v>-15.333479184568205</c:v>
                </c:pt>
                <c:pt idx="5121">
                  <c:v>-19.32044449089608</c:v>
                </c:pt>
                <c:pt idx="5122">
                  <c:v>-17.784785044124874</c:v>
                </c:pt>
                <c:pt idx="5123">
                  <c:v>-16.028140504300609</c:v>
                </c:pt>
                <c:pt idx="5124">
                  <c:v>-18.293507802474778</c:v>
                </c:pt>
                <c:pt idx="5125">
                  <c:v>-18.918302466126079</c:v>
                </c:pt>
                <c:pt idx="5126">
                  <c:v>-19.367612530657425</c:v>
                </c:pt>
                <c:pt idx="5127">
                  <c:v>-18.958114953724362</c:v>
                </c:pt>
                <c:pt idx="5128">
                  <c:v>-17.389421142116589</c:v>
                </c:pt>
                <c:pt idx="5129">
                  <c:v>-16.895330505092716</c:v>
                </c:pt>
                <c:pt idx="5130">
                  <c:v>-17.82652108856928</c:v>
                </c:pt>
                <c:pt idx="5131">
                  <c:v>-24.284743901388538</c:v>
                </c:pt>
                <c:pt idx="5132">
                  <c:v>-20.292352442465017</c:v>
                </c:pt>
                <c:pt idx="5133">
                  <c:v>-18.855597140570353</c:v>
                </c:pt>
                <c:pt idx="5134">
                  <c:v>-18.709688193574038</c:v>
                </c:pt>
                <c:pt idx="5135">
                  <c:v>-16.561275241355361</c:v>
                </c:pt>
                <c:pt idx="5136">
                  <c:v>-15.14914514701286</c:v>
                </c:pt>
                <c:pt idx="5137">
                  <c:v>-21.414459228836677</c:v>
                </c:pt>
                <c:pt idx="5138">
                  <c:v>-17.061053671117406</c:v>
                </c:pt>
                <c:pt idx="5139">
                  <c:v>-17.001304740809246</c:v>
                </c:pt>
                <c:pt idx="5140">
                  <c:v>-16.960305728159256</c:v>
                </c:pt>
                <c:pt idx="5141">
                  <c:v>-19.350670311333488</c:v>
                </c:pt>
                <c:pt idx="5142">
                  <c:v>-18.133676699445459</c:v>
                </c:pt>
                <c:pt idx="5143">
                  <c:v>-17.863528512156336</c:v>
                </c:pt>
                <c:pt idx="5144">
                  <c:v>-18.401549180493021</c:v>
                </c:pt>
                <c:pt idx="5145">
                  <c:v>-19.154784928778099</c:v>
                </c:pt>
                <c:pt idx="5146">
                  <c:v>-24.951271015936982</c:v>
                </c:pt>
                <c:pt idx="5147">
                  <c:v>-16.792669642737565</c:v>
                </c:pt>
                <c:pt idx="5148">
                  <c:v>-14.298438032123158</c:v>
                </c:pt>
                <c:pt idx="5149">
                  <c:v>-18.252166664725337</c:v>
                </c:pt>
                <c:pt idx="5150">
                  <c:v>-17.543466157580951</c:v>
                </c:pt>
                <c:pt idx="5151">
                  <c:v>-22.094946772604089</c:v>
                </c:pt>
                <c:pt idx="5152">
                  <c:v>-19.191713083820105</c:v>
                </c:pt>
                <c:pt idx="5153">
                  <c:v>-18.684734344541539</c:v>
                </c:pt>
                <c:pt idx="5154">
                  <c:v>-18.675838530725741</c:v>
                </c:pt>
                <c:pt idx="5155">
                  <c:v>-18.770428913487194</c:v>
                </c:pt>
                <c:pt idx="5156">
                  <c:v>-19.929957675396508</c:v>
                </c:pt>
                <c:pt idx="5157">
                  <c:v>-18.425179764541099</c:v>
                </c:pt>
                <c:pt idx="5158">
                  <c:v>-17.993488276601965</c:v>
                </c:pt>
                <c:pt idx="5159">
                  <c:v>-19.487880495001264</c:v>
                </c:pt>
                <c:pt idx="5160">
                  <c:v>-19.487158433213153</c:v>
                </c:pt>
                <c:pt idx="5161">
                  <c:v>-22.23177211410075</c:v>
                </c:pt>
                <c:pt idx="5162">
                  <c:v>-19.999969227305883</c:v>
                </c:pt>
                <c:pt idx="5163">
                  <c:v>-19.790753404118732</c:v>
                </c:pt>
                <c:pt idx="5164">
                  <c:v>-17.251986315044633</c:v>
                </c:pt>
                <c:pt idx="5165">
                  <c:v>-22.03827666592224</c:v>
                </c:pt>
                <c:pt idx="5166">
                  <c:v>-18.765451132616363</c:v>
                </c:pt>
                <c:pt idx="5167">
                  <c:v>-17.727160501468461</c:v>
                </c:pt>
                <c:pt idx="5168">
                  <c:v>-16.694668004654886</c:v>
                </c:pt>
                <c:pt idx="5169">
                  <c:v>-14.169619395323934</c:v>
                </c:pt>
                <c:pt idx="5170">
                  <c:v>-15.951180330421266</c:v>
                </c:pt>
                <c:pt idx="5171">
                  <c:v>-17.454893699555214</c:v>
                </c:pt>
                <c:pt idx="5172">
                  <c:v>-20.413002787300684</c:v>
                </c:pt>
                <c:pt idx="5173">
                  <c:v>-18.364278147456389</c:v>
                </c:pt>
                <c:pt idx="5174">
                  <c:v>-16.979447552526835</c:v>
                </c:pt>
                <c:pt idx="5175">
                  <c:v>-16.62867792061661</c:v>
                </c:pt>
                <c:pt idx="5176">
                  <c:v>-17.771255022217701</c:v>
                </c:pt>
                <c:pt idx="5177">
                  <c:v>-18.236282202410621</c:v>
                </c:pt>
                <c:pt idx="5178">
                  <c:v>-15.865461304229029</c:v>
                </c:pt>
                <c:pt idx="5179">
                  <c:v>-15.848491230205582</c:v>
                </c:pt>
                <c:pt idx="5180">
                  <c:v>-17.847958972987726</c:v>
                </c:pt>
                <c:pt idx="5181">
                  <c:v>-19.599741464555336</c:v>
                </c:pt>
                <c:pt idx="5182">
                  <c:v>-18.342182558190871</c:v>
                </c:pt>
                <c:pt idx="5183">
                  <c:v>-17.937831359225129</c:v>
                </c:pt>
                <c:pt idx="5184">
                  <c:v>-19.179703275953216</c:v>
                </c:pt>
                <c:pt idx="5185">
                  <c:v>-19.214216628859504</c:v>
                </c:pt>
                <c:pt idx="5186">
                  <c:v>-22.79532224689865</c:v>
                </c:pt>
                <c:pt idx="5187">
                  <c:v>-21.028406188014742</c:v>
                </c:pt>
                <c:pt idx="5188">
                  <c:v>-22.055944196091332</c:v>
                </c:pt>
                <c:pt idx="5189">
                  <c:v>-25.349702374141089</c:v>
                </c:pt>
                <c:pt idx="5190">
                  <c:v>-15.413577269367124</c:v>
                </c:pt>
                <c:pt idx="5191">
                  <c:v>-18.658404134948796</c:v>
                </c:pt>
                <c:pt idx="5192">
                  <c:v>-17.580628797341888</c:v>
                </c:pt>
                <c:pt idx="5193">
                  <c:v>-18.075968330928845</c:v>
                </c:pt>
                <c:pt idx="5194">
                  <c:v>-17.313833068352324</c:v>
                </c:pt>
                <c:pt idx="5195">
                  <c:v>-18.572484321814954</c:v>
                </c:pt>
                <c:pt idx="5196">
                  <c:v>-18.81435505853733</c:v>
                </c:pt>
                <c:pt idx="5197">
                  <c:v>-22.917039063191623</c:v>
                </c:pt>
                <c:pt idx="5198">
                  <c:v>-17.180808220387007</c:v>
                </c:pt>
                <c:pt idx="5199">
                  <c:v>-17.504910644298434</c:v>
                </c:pt>
                <c:pt idx="5200">
                  <c:v>-16.465825924446108</c:v>
                </c:pt>
                <c:pt idx="5201">
                  <c:v>-17.227704597248703</c:v>
                </c:pt>
                <c:pt idx="5202">
                  <c:v>-18.285103980991153</c:v>
                </c:pt>
                <c:pt idx="5203">
                  <c:v>-15.26914796595247</c:v>
                </c:pt>
                <c:pt idx="5204">
                  <c:v>-18.117120562240416</c:v>
                </c:pt>
                <c:pt idx="5205">
                  <c:v>-18.182985266926153</c:v>
                </c:pt>
                <c:pt idx="5206">
                  <c:v>-17.364943198667788</c:v>
                </c:pt>
                <c:pt idx="5207">
                  <c:v>-16.824224703965228</c:v>
                </c:pt>
                <c:pt idx="5208">
                  <c:v>-16.991311435779608</c:v>
                </c:pt>
                <c:pt idx="5209">
                  <c:v>-15.990828616972976</c:v>
                </c:pt>
                <c:pt idx="5210">
                  <c:v>-18.223315729216665</c:v>
                </c:pt>
                <c:pt idx="5211">
                  <c:v>-20.735191407000457</c:v>
                </c:pt>
                <c:pt idx="5212">
                  <c:v>-16.763859390281141</c:v>
                </c:pt>
                <c:pt idx="5213">
                  <c:v>-17.514675743976113</c:v>
                </c:pt>
                <c:pt idx="5214">
                  <c:v>-17.958296529369363</c:v>
                </c:pt>
                <c:pt idx="5215">
                  <c:v>-14.6141860769294</c:v>
                </c:pt>
                <c:pt idx="5216">
                  <c:v>-17.10699140635279</c:v>
                </c:pt>
                <c:pt idx="5217">
                  <c:v>-17.859531326205797</c:v>
                </c:pt>
                <c:pt idx="5218">
                  <c:v>-18.580682649808296</c:v>
                </c:pt>
                <c:pt idx="5219">
                  <c:v>-17.880250578434243</c:v>
                </c:pt>
                <c:pt idx="5220">
                  <c:v>-16.672516480237391</c:v>
                </c:pt>
                <c:pt idx="5221">
                  <c:v>-16.203147078106667</c:v>
                </c:pt>
                <c:pt idx="5222">
                  <c:v>-14.954427369755649</c:v>
                </c:pt>
                <c:pt idx="5223">
                  <c:v>-16.150370156055942</c:v>
                </c:pt>
                <c:pt idx="5224">
                  <c:v>-16.118617665411875</c:v>
                </c:pt>
                <c:pt idx="5225">
                  <c:v>-15.118114282592614</c:v>
                </c:pt>
                <c:pt idx="5226">
                  <c:v>-16.684371443640885</c:v>
                </c:pt>
                <c:pt idx="5227">
                  <c:v>-16.727751183263535</c:v>
                </c:pt>
                <c:pt idx="5228">
                  <c:v>-16.463420530481017</c:v>
                </c:pt>
                <c:pt idx="5229">
                  <c:v>-14.199324259402601</c:v>
                </c:pt>
                <c:pt idx="5230">
                  <c:v>-16.935465227745226</c:v>
                </c:pt>
                <c:pt idx="5231">
                  <c:v>-15.889595460604141</c:v>
                </c:pt>
                <c:pt idx="5232">
                  <c:v>-13.820218690319962</c:v>
                </c:pt>
                <c:pt idx="5233">
                  <c:v>-12.508771389695539</c:v>
                </c:pt>
                <c:pt idx="5234">
                  <c:v>-16.723714678159013</c:v>
                </c:pt>
                <c:pt idx="5235">
                  <c:v>-16.01884501672339</c:v>
                </c:pt>
                <c:pt idx="5236">
                  <c:v>-17.01833970719872</c:v>
                </c:pt>
                <c:pt idx="5237">
                  <c:v>-19.017834359742665</c:v>
                </c:pt>
                <c:pt idx="5238">
                  <c:v>-17.017328974346128</c:v>
                </c:pt>
                <c:pt idx="5239">
                  <c:v>-17.545136274852666</c:v>
                </c:pt>
                <c:pt idx="5240">
                  <c:v>-17.295935223858578</c:v>
                </c:pt>
                <c:pt idx="5241">
                  <c:v>-18.295436240707204</c:v>
                </c:pt>
                <c:pt idx="5242">
                  <c:v>-16.76745431427662</c:v>
                </c:pt>
                <c:pt idx="5243">
                  <c:v>-17.01480147822258</c:v>
                </c:pt>
                <c:pt idx="5244">
                  <c:v>-17.030052648372475</c:v>
                </c:pt>
                <c:pt idx="5245">
                  <c:v>-17.765919493040201</c:v>
                </c:pt>
                <c:pt idx="5246">
                  <c:v>-17.238945829605655</c:v>
                </c:pt>
                <c:pt idx="5247">
                  <c:v>-17.8757082404627</c:v>
                </c:pt>
                <c:pt idx="5248">
                  <c:v>-20.662642066658009</c:v>
                </c:pt>
                <c:pt idx="5249">
                  <c:v>-21.64544230543197</c:v>
                </c:pt>
                <c:pt idx="5250">
                  <c:v>-18.435461759076134</c:v>
                </c:pt>
                <c:pt idx="5251">
                  <c:v>-17.907614647593618</c:v>
                </c:pt>
                <c:pt idx="5252">
                  <c:v>-17.170615434265528</c:v>
                </c:pt>
                <c:pt idx="5253">
                  <c:v>-15.363460389330612</c:v>
                </c:pt>
                <c:pt idx="5254">
                  <c:v>-15.100047855575212</c:v>
                </c:pt>
                <c:pt idx="5255">
                  <c:v>-14.082456740015004</c:v>
                </c:pt>
                <c:pt idx="5256">
                  <c:v>-19.047760360947905</c:v>
                </c:pt>
                <c:pt idx="5257">
                  <c:v>-17.538718251902537</c:v>
                </c:pt>
                <c:pt idx="5258">
                  <c:v>-17.783551445416379</c:v>
                </c:pt>
                <c:pt idx="5259">
                  <c:v>-18.326423906976743</c:v>
                </c:pt>
                <c:pt idx="5260">
                  <c:v>-19.606132198307023</c:v>
                </c:pt>
                <c:pt idx="5261">
                  <c:v>-18.079151168319186</c:v>
                </c:pt>
                <c:pt idx="5262">
                  <c:v>-18.324788466648897</c:v>
                </c:pt>
                <c:pt idx="5263">
                  <c:v>-17.324243238311283</c:v>
                </c:pt>
                <c:pt idx="5264">
                  <c:v>-16.060433498011662</c:v>
                </c:pt>
                <c:pt idx="5265">
                  <c:v>-16.323152659276275</c:v>
                </c:pt>
                <c:pt idx="5266">
                  <c:v>-19.114142009356328</c:v>
                </c:pt>
                <c:pt idx="5267">
                  <c:v>-20.410449299966785</c:v>
                </c:pt>
                <c:pt idx="5268">
                  <c:v>-21.219461487563422</c:v>
                </c:pt>
                <c:pt idx="5269">
                  <c:v>-15.954235677412726</c:v>
                </c:pt>
                <c:pt idx="5270">
                  <c:v>-16.545261430245773</c:v>
                </c:pt>
                <c:pt idx="5271">
                  <c:v>-16.73667003621631</c:v>
                </c:pt>
                <c:pt idx="5272">
                  <c:v>-17.752090536077048</c:v>
                </c:pt>
                <c:pt idx="5273">
                  <c:v>-18.01538066646026</c:v>
                </c:pt>
                <c:pt idx="5274">
                  <c:v>-17.999109796311132</c:v>
                </c:pt>
                <c:pt idx="5275">
                  <c:v>-17.982818705419959</c:v>
                </c:pt>
                <c:pt idx="5276">
                  <c:v>-18.246739180275654</c:v>
                </c:pt>
                <c:pt idx="5277">
                  <c:v>-17.453739320948443</c:v>
                </c:pt>
                <c:pt idx="5278">
                  <c:v>-16.942691810006181</c:v>
                </c:pt>
                <c:pt idx="5279">
                  <c:v>-16.382991619109816</c:v>
                </c:pt>
                <c:pt idx="5280">
                  <c:v>-16.788530885300133</c:v>
                </c:pt>
                <c:pt idx="5281">
                  <c:v>-17.016850942576639</c:v>
                </c:pt>
                <c:pt idx="5282">
                  <c:v>-19.560783215810261</c:v>
                </c:pt>
                <c:pt idx="5283">
                  <c:v>-16.543467274706927</c:v>
                </c:pt>
                <c:pt idx="5284">
                  <c:v>-16.542926838180392</c:v>
                </c:pt>
                <c:pt idx="5285">
                  <c:v>-17.071271400686783</c:v>
                </c:pt>
                <c:pt idx="5286">
                  <c:v>-16.822761258177707</c:v>
                </c:pt>
                <c:pt idx="5287">
                  <c:v>-16.351358226150296</c:v>
                </c:pt>
                <c:pt idx="5288">
                  <c:v>-15.821693068091008</c:v>
                </c:pt>
                <c:pt idx="5289">
                  <c:v>-17.293128191186042</c:v>
                </c:pt>
                <c:pt idx="5290">
                  <c:v>-16.522884675910063</c:v>
                </c:pt>
                <c:pt idx="5291">
                  <c:v>-17.820090482460728</c:v>
                </c:pt>
                <c:pt idx="5292">
                  <c:v>-18.786317046716249</c:v>
                </c:pt>
                <c:pt idx="5293">
                  <c:v>-19.830693807768512</c:v>
                </c:pt>
                <c:pt idx="5294">
                  <c:v>-20.315145766856403</c:v>
                </c:pt>
                <c:pt idx="5295">
                  <c:v>-16.111559234201195</c:v>
                </c:pt>
                <c:pt idx="5296">
                  <c:v>-15.579479379885015</c:v>
                </c:pt>
                <c:pt idx="5297">
                  <c:v>-14.064931976914522</c:v>
                </c:pt>
                <c:pt idx="5298">
                  <c:v>-15.578446890986925</c:v>
                </c:pt>
                <c:pt idx="5299">
                  <c:v>-15.577930588299751</c:v>
                </c:pt>
                <c:pt idx="5300">
                  <c:v>-15.843092003243328</c:v>
                </c:pt>
                <c:pt idx="5301">
                  <c:v>-16.87446133958656</c:v>
                </c:pt>
                <c:pt idx="5302">
                  <c:v>-17.139569525827937</c:v>
                </c:pt>
                <c:pt idx="5303">
                  <c:v>-17.091731640161015</c:v>
                </c:pt>
                <c:pt idx="5304">
                  <c:v>-17.35764304525128</c:v>
                </c:pt>
                <c:pt idx="5305">
                  <c:v>-15.574831956522758</c:v>
                </c:pt>
                <c:pt idx="5306">
                  <c:v>-14.308874042533716</c:v>
                </c:pt>
                <c:pt idx="5307">
                  <c:v>-14.541492562903841</c:v>
                </c:pt>
                <c:pt idx="5308">
                  <c:v>-15.807047217973377</c:v>
                </c:pt>
                <c:pt idx="5309">
                  <c:v>-15.556621935722433</c:v>
                </c:pt>
                <c:pt idx="5310">
                  <c:v>-15.806025382512416</c:v>
                </c:pt>
                <c:pt idx="5311">
                  <c:v>-14.991544057585998</c:v>
                </c:pt>
                <c:pt idx="5312">
                  <c:v>-16.44354421265507</c:v>
                </c:pt>
                <c:pt idx="5313">
                  <c:v>-16.143783001173688</c:v>
                </c:pt>
                <c:pt idx="5314">
                  <c:v>-15.408615511246353</c:v>
                </c:pt>
                <c:pt idx="5315">
                  <c:v>-15.142683394969936</c:v>
                </c:pt>
                <c:pt idx="5316">
                  <c:v>-15.142133530051979</c:v>
                </c:pt>
                <c:pt idx="5317">
                  <c:v>-13.859180955957527</c:v>
                </c:pt>
                <c:pt idx="5318">
                  <c:v>-15.123909183297656</c:v>
                </c:pt>
                <c:pt idx="5319">
                  <c:v>-15.422830463739956</c:v>
                </c:pt>
                <c:pt idx="5320">
                  <c:v>-15.439199315050246</c:v>
                </c:pt>
                <c:pt idx="5321">
                  <c:v>-15.438656019431619</c:v>
                </c:pt>
                <c:pt idx="5322">
                  <c:v>-16.952587548632437</c:v>
                </c:pt>
                <c:pt idx="5323">
                  <c:v>-18.468340144327158</c:v>
                </c:pt>
                <c:pt idx="5324">
                  <c:v>-18.217657724609126</c:v>
                </c:pt>
                <c:pt idx="5325">
                  <c:v>-18.467302433222358</c:v>
                </c:pt>
                <c:pt idx="5326">
                  <c:v>-18.483033148437244</c:v>
                </c:pt>
                <c:pt idx="5327">
                  <c:v>-17.949931489071787</c:v>
                </c:pt>
                <c:pt idx="5328">
                  <c:v>-16.683525686197754</c:v>
                </c:pt>
                <c:pt idx="5329">
                  <c:v>-17.948868785661944</c:v>
                </c:pt>
                <c:pt idx="5330">
                  <c:v>-18.214507595384021</c:v>
                </c:pt>
                <c:pt idx="5331">
                  <c:v>-17.747173613865016</c:v>
                </c:pt>
                <c:pt idx="5332">
                  <c:v>-18.47992040841018</c:v>
                </c:pt>
                <c:pt idx="5333">
                  <c:v>-18.495632512746852</c:v>
                </c:pt>
                <c:pt idx="5334">
                  <c:v>-18.697045036867166</c:v>
                </c:pt>
                <c:pt idx="5335">
                  <c:v>-17.380232456399426</c:v>
                </c:pt>
                <c:pt idx="5336">
                  <c:v>-15.84860155980914</c:v>
                </c:pt>
                <c:pt idx="5337">
                  <c:v>-17.830723258914077</c:v>
                </c:pt>
                <c:pt idx="5338">
                  <c:v>-16.610949104056999</c:v>
                </c:pt>
                <c:pt idx="5339">
                  <c:v>-16.610409975569382</c:v>
                </c:pt>
                <c:pt idx="5340">
                  <c:v>-16.829050487825953</c:v>
                </c:pt>
                <c:pt idx="5341">
                  <c:v>-17.342978262348879</c:v>
                </c:pt>
                <c:pt idx="5342">
                  <c:v>-17.342432743640529</c:v>
                </c:pt>
                <c:pt idx="5343">
                  <c:v>-18.279367438874033</c:v>
                </c:pt>
                <c:pt idx="5344">
                  <c:v>-18.996037348034406</c:v>
                </c:pt>
                <c:pt idx="5345">
                  <c:v>-18.977563938713502</c:v>
                </c:pt>
                <c:pt idx="5346">
                  <c:v>-17.465672108221952</c:v>
                </c:pt>
                <c:pt idx="5347">
                  <c:v>-18.200937722142044</c:v>
                </c:pt>
                <c:pt idx="5348">
                  <c:v>-17.464493394519195</c:v>
                </c:pt>
                <c:pt idx="5349">
                  <c:v>-18.993152057275438</c:v>
                </c:pt>
                <c:pt idx="5350">
                  <c:v>-18.727790020230714</c:v>
                </c:pt>
                <c:pt idx="5351">
                  <c:v>-18.462724993712072</c:v>
                </c:pt>
                <c:pt idx="5352">
                  <c:v>-18.708556709440927</c:v>
                </c:pt>
                <c:pt idx="5353">
                  <c:v>-18.955023091180919</c:v>
                </c:pt>
                <c:pt idx="5354">
                  <c:v>-19.219898732681941</c:v>
                </c:pt>
                <c:pt idx="5355">
                  <c:v>-17.83511724782602</c:v>
                </c:pt>
                <c:pt idx="5356">
                  <c:v>-17.618074740895281</c:v>
                </c:pt>
                <c:pt idx="5357">
                  <c:v>-17.634350417045425</c:v>
                </c:pt>
                <c:pt idx="5358">
                  <c:v>-17.883572587410526</c:v>
                </c:pt>
                <c:pt idx="5359">
                  <c:v>-16.367147728823511</c:v>
                </c:pt>
                <c:pt idx="5360">
                  <c:v>-16.083604901959916</c:v>
                </c:pt>
                <c:pt idx="5361">
                  <c:v>-18.065873179049049</c:v>
                </c:pt>
                <c:pt idx="5362">
                  <c:v>-19.013651630985805</c:v>
                </c:pt>
                <c:pt idx="5363">
                  <c:v>-19.296884493974176</c:v>
                </c:pt>
                <c:pt idx="5364">
                  <c:v>-19.596918581156388</c:v>
                </c:pt>
                <c:pt idx="5365">
                  <c:v>-19.080843097122852</c:v>
                </c:pt>
                <c:pt idx="5366">
                  <c:v>-19.080290611638702</c:v>
                </c:pt>
                <c:pt idx="5367">
                  <c:v>-19.096897626436657</c:v>
                </c:pt>
                <c:pt idx="5368">
                  <c:v>-19.894883616167135</c:v>
                </c:pt>
                <c:pt idx="5369">
                  <c:v>-17.944165315338978</c:v>
                </c:pt>
                <c:pt idx="5370">
                  <c:v>-17.943632568716566</c:v>
                </c:pt>
                <c:pt idx="5371">
                  <c:v>-16.45965325708039</c:v>
                </c:pt>
                <c:pt idx="5372">
                  <c:v>-18.009291842107814</c:v>
                </c:pt>
                <c:pt idx="5373">
                  <c:v>-17.590326975260723</c:v>
                </c:pt>
                <c:pt idx="5374">
                  <c:v>-17.605302426491107</c:v>
                </c:pt>
                <c:pt idx="5375">
                  <c:v>-17.094099109613126</c:v>
                </c:pt>
                <c:pt idx="5376">
                  <c:v>-18.391842774130055</c:v>
                </c:pt>
                <c:pt idx="5377">
                  <c:v>-16.901593353736644</c:v>
                </c:pt>
                <c:pt idx="5378">
                  <c:v>-17.916345222663949</c:v>
                </c:pt>
                <c:pt idx="5379">
                  <c:v>-18.116459833389854</c:v>
                </c:pt>
                <c:pt idx="5380">
                  <c:v>-16.818133970017698</c:v>
                </c:pt>
                <c:pt idx="5381">
                  <c:v>-16.519298972159959</c:v>
                </c:pt>
                <c:pt idx="5382">
                  <c:v>-18.318700130770594</c:v>
                </c:pt>
                <c:pt idx="5383">
                  <c:v>-16.784633610780475</c:v>
                </c:pt>
                <c:pt idx="5384">
                  <c:v>-19.034935661793497</c:v>
                </c:pt>
                <c:pt idx="5385">
                  <c:v>-16.501035994738231</c:v>
                </c:pt>
                <c:pt idx="5386">
                  <c:v>-18.018061842623865</c:v>
                </c:pt>
                <c:pt idx="5387">
                  <c:v>-17.284844373713895</c:v>
                </c:pt>
                <c:pt idx="5388">
                  <c:v>-17.483270577908115</c:v>
                </c:pt>
                <c:pt idx="5389">
                  <c:v>-17.150557627241142</c:v>
                </c:pt>
                <c:pt idx="5390">
                  <c:v>-16.833116701735889</c:v>
                </c:pt>
                <c:pt idx="5391">
                  <c:v>-17.815865720195688</c:v>
                </c:pt>
                <c:pt idx="5392">
                  <c:v>-18.06636171039554</c:v>
                </c:pt>
                <c:pt idx="5393">
                  <c:v>-19.032640850570715</c:v>
                </c:pt>
                <c:pt idx="5394">
                  <c:v>-19.065302709757816</c:v>
                </c:pt>
                <c:pt idx="5395">
                  <c:v>-16.081337972426809</c:v>
                </c:pt>
                <c:pt idx="5396">
                  <c:v>-16.8131877637652</c:v>
                </c:pt>
                <c:pt idx="5397">
                  <c:v>-16.545312792302866</c:v>
                </c:pt>
                <c:pt idx="5398">
                  <c:v>-18.063184228902173</c:v>
                </c:pt>
                <c:pt idx="5399">
                  <c:v>-18.046067697367107</c:v>
                </c:pt>
                <c:pt idx="5400">
                  <c:v>-19.423123806525837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-16.201826445866573</c:v>
                </c:pt>
                <c:pt idx="5417">
                  <c:v>-20.780342397451932</c:v>
                </c:pt>
                <c:pt idx="5418">
                  <c:v>-16.468856675018287</c:v>
                </c:pt>
                <c:pt idx="5419">
                  <c:v>-17.584698181954991</c:v>
                </c:pt>
                <c:pt idx="5420">
                  <c:v>-15.921242519601037</c:v>
                </c:pt>
                <c:pt idx="5421">
                  <c:v>-16.297282515729421</c:v>
                </c:pt>
                <c:pt idx="5422">
                  <c:v>-17.119238721925285</c:v>
                </c:pt>
                <c:pt idx="5423">
                  <c:v>-19.560848925547361</c:v>
                </c:pt>
                <c:pt idx="5424">
                  <c:v>-22.345074453868619</c:v>
                </c:pt>
                <c:pt idx="5425">
                  <c:v>-18.57946907124915</c:v>
                </c:pt>
                <c:pt idx="5426">
                  <c:v>-20.881529007995596</c:v>
                </c:pt>
                <c:pt idx="5427">
                  <c:v>-14.125550082542759</c:v>
                </c:pt>
                <c:pt idx="5428">
                  <c:v>-18.626937222696142</c:v>
                </c:pt>
                <c:pt idx="5429">
                  <c:v>-18.0098167981796</c:v>
                </c:pt>
                <c:pt idx="5430">
                  <c:v>-15.164769508175596</c:v>
                </c:pt>
                <c:pt idx="5431">
                  <c:v>-17.140266075236468</c:v>
                </c:pt>
                <c:pt idx="5432">
                  <c:v>-18.335789380947062</c:v>
                </c:pt>
                <c:pt idx="5433">
                  <c:v>-17.582874131206154</c:v>
                </c:pt>
                <c:pt idx="5434">
                  <c:v>-19.756692969082906</c:v>
                </c:pt>
                <c:pt idx="5435">
                  <c:v>-15.660601311171376</c:v>
                </c:pt>
                <c:pt idx="5436">
                  <c:v>-19.857402802717843</c:v>
                </c:pt>
                <c:pt idx="5437">
                  <c:v>-18.420273187725797</c:v>
                </c:pt>
                <c:pt idx="5438">
                  <c:v>-17.171048760262238</c:v>
                </c:pt>
                <c:pt idx="5439">
                  <c:v>-19.305048193777111</c:v>
                </c:pt>
                <c:pt idx="5440">
                  <c:v>-14.948152691479663</c:v>
                </c:pt>
                <c:pt idx="5441">
                  <c:v>-14.832363729246026</c:v>
                </c:pt>
                <c:pt idx="5442">
                  <c:v>-16.378049765336073</c:v>
                </c:pt>
                <c:pt idx="5443">
                  <c:v>-15.103909364524043</c:v>
                </c:pt>
                <c:pt idx="5444">
                  <c:v>-16.924625269169155</c:v>
                </c:pt>
                <c:pt idx="5445">
                  <c:v>-16.432737190542866</c:v>
                </c:pt>
                <c:pt idx="5446">
                  <c:v>-14.628101548498307</c:v>
                </c:pt>
                <c:pt idx="5447">
                  <c:v>-11.512164094934633</c:v>
                </c:pt>
                <c:pt idx="5448">
                  <c:v>-16.922762954084646</c:v>
                </c:pt>
                <c:pt idx="5449">
                  <c:v>-20.993162370366008</c:v>
                </c:pt>
                <c:pt idx="5450">
                  <c:v>-15.626984914314562</c:v>
                </c:pt>
                <c:pt idx="5451">
                  <c:v>-15.978259380599411</c:v>
                </c:pt>
                <c:pt idx="5452">
                  <c:v>-17.270354359834528</c:v>
                </c:pt>
                <c:pt idx="5453">
                  <c:v>-19.330468153291804</c:v>
                </c:pt>
                <c:pt idx="5454">
                  <c:v>-16.95266349857593</c:v>
                </c:pt>
                <c:pt idx="5455">
                  <c:v>-17.515314902372666</c:v>
                </c:pt>
                <c:pt idx="5456">
                  <c:v>-24.692566887700195</c:v>
                </c:pt>
                <c:pt idx="5457">
                  <c:v>-18.282808442695568</c:v>
                </c:pt>
                <c:pt idx="5458">
                  <c:v>-16.602418011454574</c:v>
                </c:pt>
                <c:pt idx="5459">
                  <c:v>-18.738669100718653</c:v>
                </c:pt>
                <c:pt idx="5460">
                  <c:v>-17.582052025240955</c:v>
                </c:pt>
                <c:pt idx="5461">
                  <c:v>-15.765269011070814</c:v>
                </c:pt>
                <c:pt idx="5462">
                  <c:v>-12.972878140885769</c:v>
                </c:pt>
                <c:pt idx="5463">
                  <c:v>-15.379271400887774</c:v>
                </c:pt>
                <c:pt idx="5464">
                  <c:v>-16.419450723226873</c:v>
                </c:pt>
                <c:pt idx="5465">
                  <c:v>-17.551626199435304</c:v>
                </c:pt>
                <c:pt idx="5466">
                  <c:v>-17.487847025859082</c:v>
                </c:pt>
                <c:pt idx="5467">
                  <c:v>-15.894367763292394</c:v>
                </c:pt>
                <c:pt idx="5468">
                  <c:v>-17.657185193600526</c:v>
                </c:pt>
                <c:pt idx="5469">
                  <c:v>-19.146704849616981</c:v>
                </c:pt>
                <c:pt idx="5470">
                  <c:v>-18.806129397469704</c:v>
                </c:pt>
                <c:pt idx="5471">
                  <c:v>-17.181837297271159</c:v>
                </c:pt>
                <c:pt idx="5472">
                  <c:v>-15.113315221966332</c:v>
                </c:pt>
                <c:pt idx="5473">
                  <c:v>-15.816517008029223</c:v>
                </c:pt>
                <c:pt idx="5474">
                  <c:v>-18.293388237122599</c:v>
                </c:pt>
                <c:pt idx="5475">
                  <c:v>-16.495964171745072</c:v>
                </c:pt>
                <c:pt idx="5476">
                  <c:v>-15.701431140301793</c:v>
                </c:pt>
                <c:pt idx="5477">
                  <c:v>-17.452893866578052</c:v>
                </c:pt>
                <c:pt idx="5478">
                  <c:v>-25.337357642042662</c:v>
                </c:pt>
                <c:pt idx="5479">
                  <c:v>-25.404013914429925</c:v>
                </c:pt>
                <c:pt idx="5480">
                  <c:v>-17.448055807049968</c:v>
                </c:pt>
                <c:pt idx="5481">
                  <c:v>-17.380073767772956</c:v>
                </c:pt>
                <c:pt idx="5482">
                  <c:v>-15.320259943679957</c:v>
                </c:pt>
                <c:pt idx="5483">
                  <c:v>-16.58929022943812</c:v>
                </c:pt>
                <c:pt idx="5484">
                  <c:v>-15.835460448120102</c:v>
                </c:pt>
                <c:pt idx="5485">
                  <c:v>-18.486802218719276</c:v>
                </c:pt>
                <c:pt idx="5486">
                  <c:v>-17.787130170412638</c:v>
                </c:pt>
                <c:pt idx="5487">
                  <c:v>-19.397854421953525</c:v>
                </c:pt>
                <c:pt idx="5488">
                  <c:v>-15.808889539915981</c:v>
                </c:pt>
                <c:pt idx="5489">
                  <c:v>-15.079171323729497</c:v>
                </c:pt>
                <c:pt idx="5490">
                  <c:v>-19.536621947745516</c:v>
                </c:pt>
                <c:pt idx="5491">
                  <c:v>-16.995825567342763</c:v>
                </c:pt>
                <c:pt idx="5492">
                  <c:v>-16.871450700015885</c:v>
                </c:pt>
                <c:pt idx="5493">
                  <c:v>-22.216534768598649</c:v>
                </c:pt>
                <c:pt idx="5494">
                  <c:v>-18.845211616405322</c:v>
                </c:pt>
                <c:pt idx="5495">
                  <c:v>-16.243588140636348</c:v>
                </c:pt>
                <c:pt idx="5496">
                  <c:v>-20.183329664700977</c:v>
                </c:pt>
                <c:pt idx="5497">
                  <c:v>-18.890292346369279</c:v>
                </c:pt>
                <c:pt idx="5498">
                  <c:v>-17.66918193496258</c:v>
                </c:pt>
                <c:pt idx="5499">
                  <c:v>-18.502664189342795</c:v>
                </c:pt>
                <c:pt idx="5500">
                  <c:v>-17.304634494903439</c:v>
                </c:pt>
                <c:pt idx="5501">
                  <c:v>-15.69137351878544</c:v>
                </c:pt>
                <c:pt idx="5502">
                  <c:v>-17.278603359382942</c:v>
                </c:pt>
                <c:pt idx="5503">
                  <c:v>-16.714389712185039</c:v>
                </c:pt>
                <c:pt idx="5504">
                  <c:v>-16.00734273629223</c:v>
                </c:pt>
                <c:pt idx="5505">
                  <c:v>-16.983062020304715</c:v>
                </c:pt>
                <c:pt idx="5506">
                  <c:v>-16.005648579428453</c:v>
                </c:pt>
                <c:pt idx="5507">
                  <c:v>-19.447379239101792</c:v>
                </c:pt>
                <c:pt idx="5508">
                  <c:v>-16.441299737516601</c:v>
                </c:pt>
                <c:pt idx="5509">
                  <c:v>-17.659786983813319</c:v>
                </c:pt>
                <c:pt idx="5510">
                  <c:v>-18.6589325027835</c:v>
                </c:pt>
                <c:pt idx="5511">
                  <c:v>-16.903068855648598</c:v>
                </c:pt>
                <c:pt idx="5512">
                  <c:v>-15.219467040157724</c:v>
                </c:pt>
                <c:pt idx="5513">
                  <c:v>-17.976100760247391</c:v>
                </c:pt>
                <c:pt idx="5514">
                  <c:v>-17.950132902300538</c:v>
                </c:pt>
                <c:pt idx="5515">
                  <c:v>-16.123721281694998</c:v>
                </c:pt>
                <c:pt idx="5516">
                  <c:v>-19.312679485594344</c:v>
                </c:pt>
                <c:pt idx="5517">
                  <c:v>-17.675103291643609</c:v>
                </c:pt>
                <c:pt idx="5518">
                  <c:v>-16.141896743547477</c:v>
                </c:pt>
                <c:pt idx="5519">
                  <c:v>-17.822692463246312</c:v>
                </c:pt>
                <c:pt idx="5520">
                  <c:v>-19.887623642623112</c:v>
                </c:pt>
                <c:pt idx="5521">
                  <c:v>-22.422645550534071</c:v>
                </c:pt>
                <c:pt idx="5522">
                  <c:v>-20.456360595701881</c:v>
                </c:pt>
                <c:pt idx="5523">
                  <c:v>-19.429388035837292</c:v>
                </c:pt>
                <c:pt idx="5524">
                  <c:v>-18.454555464139958</c:v>
                </c:pt>
                <c:pt idx="5525">
                  <c:v>-17.631694015043649</c:v>
                </c:pt>
                <c:pt idx="5526">
                  <c:v>-16.63077406139746</c:v>
                </c:pt>
                <c:pt idx="5527">
                  <c:v>-19.523486274252718</c:v>
                </c:pt>
                <c:pt idx="5528">
                  <c:v>-18.495891848810061</c:v>
                </c:pt>
                <c:pt idx="5529">
                  <c:v>-17.026570964197163</c:v>
                </c:pt>
                <c:pt idx="5530">
                  <c:v>-17.759599648719814</c:v>
                </c:pt>
                <c:pt idx="5531">
                  <c:v>-19.17305379805839</c:v>
                </c:pt>
                <c:pt idx="5532">
                  <c:v>-17.6200127069269</c:v>
                </c:pt>
                <c:pt idx="5533">
                  <c:v>-17.56354629920861</c:v>
                </c:pt>
                <c:pt idx="5534">
                  <c:v>-16.919287104891737</c:v>
                </c:pt>
                <c:pt idx="5535">
                  <c:v>-17.974310271873946</c:v>
                </c:pt>
                <c:pt idx="5536">
                  <c:v>-18.685937948386709</c:v>
                </c:pt>
                <c:pt idx="5537">
                  <c:v>-19.916360474772773</c:v>
                </c:pt>
                <c:pt idx="5538">
                  <c:v>-19.311746532132929</c:v>
                </c:pt>
                <c:pt idx="5539">
                  <c:v>-19.858274692993291</c:v>
                </c:pt>
                <c:pt idx="5540">
                  <c:v>-17.366511434621316</c:v>
                </c:pt>
                <c:pt idx="5541">
                  <c:v>-18.6528822686696</c:v>
                </c:pt>
                <c:pt idx="5542">
                  <c:v>-17.883429549183347</c:v>
                </c:pt>
                <c:pt idx="5543">
                  <c:v>-15.104911211062245</c:v>
                </c:pt>
                <c:pt idx="5544">
                  <c:v>-15.845817691139928</c:v>
                </c:pt>
                <c:pt idx="5545">
                  <c:v>-19.880499986822542</c:v>
                </c:pt>
                <c:pt idx="5546">
                  <c:v>-20.61978761278624</c:v>
                </c:pt>
                <c:pt idx="5547">
                  <c:v>-16.822339530919635</c:v>
                </c:pt>
                <c:pt idx="5548">
                  <c:v>-17.343007195553582</c:v>
                </c:pt>
                <c:pt idx="5549">
                  <c:v>-16.876592879459167</c:v>
                </c:pt>
                <c:pt idx="5550">
                  <c:v>-17.356642207125333</c:v>
                </c:pt>
                <c:pt idx="5551">
                  <c:v>-15.096973938644624</c:v>
                </c:pt>
                <c:pt idx="5552">
                  <c:v>-16.152862310370438</c:v>
                </c:pt>
                <c:pt idx="5553">
                  <c:v>-15.236943186572717</c:v>
                </c:pt>
                <c:pt idx="5554">
                  <c:v>-17.465793423813011</c:v>
                </c:pt>
                <c:pt idx="5555">
                  <c:v>-17.779600862425468</c:v>
                </c:pt>
                <c:pt idx="5556">
                  <c:v>-18.501875133858448</c:v>
                </c:pt>
                <c:pt idx="5557">
                  <c:v>-18.00873248372136</c:v>
                </c:pt>
                <c:pt idx="5558">
                  <c:v>-17.804654357959407</c:v>
                </c:pt>
                <c:pt idx="5559">
                  <c:v>-17.517217736746716</c:v>
                </c:pt>
                <c:pt idx="5560">
                  <c:v>-18.744054402300208</c:v>
                </c:pt>
                <c:pt idx="5561">
                  <c:v>-16.144428160712778</c:v>
                </c:pt>
                <c:pt idx="5562">
                  <c:v>-18.858765743391814</c:v>
                </c:pt>
                <c:pt idx="5563">
                  <c:v>-15.142403982183168</c:v>
                </c:pt>
                <c:pt idx="5564">
                  <c:v>-16.141391780208323</c:v>
                </c:pt>
                <c:pt idx="5565">
                  <c:v>-14.600516638465706</c:v>
                </c:pt>
                <c:pt idx="5566">
                  <c:v>-17.570291131537488</c:v>
                </c:pt>
                <c:pt idx="5567">
                  <c:v>-16.717694214715266</c:v>
                </c:pt>
                <c:pt idx="5568">
                  <c:v>-16.210307501715761</c:v>
                </c:pt>
                <c:pt idx="5569">
                  <c:v>-16.491953995616313</c:v>
                </c:pt>
                <c:pt idx="5570">
                  <c:v>-18.536960488846489</c:v>
                </c:pt>
                <c:pt idx="5571">
                  <c:v>-17.115021996971336</c:v>
                </c:pt>
                <c:pt idx="5572">
                  <c:v>-15.073746356904849</c:v>
                </c:pt>
                <c:pt idx="5573">
                  <c:v>-15.072694975937338</c:v>
                </c:pt>
                <c:pt idx="5574">
                  <c:v>-16.820348805366848</c:v>
                </c:pt>
                <c:pt idx="5575">
                  <c:v>-17.819292684451284</c:v>
                </c:pt>
                <c:pt idx="5576">
                  <c:v>-17.317348521753956</c:v>
                </c:pt>
                <c:pt idx="5577">
                  <c:v>-20.158111558941528</c:v>
                </c:pt>
                <c:pt idx="5578">
                  <c:v>-14.906103742507185</c:v>
                </c:pt>
                <c:pt idx="5579">
                  <c:v>-14.774625457616821</c:v>
                </c:pt>
                <c:pt idx="5580">
                  <c:v>-12.524206948299252</c:v>
                </c:pt>
                <c:pt idx="5581">
                  <c:v>-12.274348730530619</c:v>
                </c:pt>
                <c:pt idx="5582">
                  <c:v>-14.492021900692635</c:v>
                </c:pt>
                <c:pt idx="5583">
                  <c:v>-16.770391292277964</c:v>
                </c:pt>
                <c:pt idx="5584">
                  <c:v>-13.579972350543358</c:v>
                </c:pt>
                <c:pt idx="5585">
                  <c:v>-14.137192952795886</c:v>
                </c:pt>
                <c:pt idx="5586">
                  <c:v>-16.165798806158818</c:v>
                </c:pt>
                <c:pt idx="5587">
                  <c:v>-18.164746286190166</c:v>
                </c:pt>
                <c:pt idx="5588">
                  <c:v>-16.447222855580549</c:v>
                </c:pt>
                <c:pt idx="5589">
                  <c:v>-14.98174080285844</c:v>
                </c:pt>
                <c:pt idx="5590">
                  <c:v>-14.920297249699615</c:v>
                </c:pt>
                <c:pt idx="5591">
                  <c:v>-13.702976355032661</c:v>
                </c:pt>
                <c:pt idx="5592">
                  <c:v>-14.935336541577271</c:v>
                </c:pt>
                <c:pt idx="5593">
                  <c:v>-16.947273679359569</c:v>
                </c:pt>
                <c:pt idx="5594">
                  <c:v>-15.669423500878111</c:v>
                </c:pt>
                <c:pt idx="5595">
                  <c:v>-14.422339737026959</c:v>
                </c:pt>
                <c:pt idx="5596">
                  <c:v>-14.913844453065394</c:v>
                </c:pt>
                <c:pt idx="5597">
                  <c:v>-14.91276871264381</c:v>
                </c:pt>
                <c:pt idx="5598">
                  <c:v>-14.665103215644194</c:v>
                </c:pt>
                <c:pt idx="5599">
                  <c:v>-17.910616996558929</c:v>
                </c:pt>
                <c:pt idx="5600">
                  <c:v>-17.939746086994091</c:v>
                </c:pt>
                <c:pt idx="5601">
                  <c:v>-17.938670403030301</c:v>
                </c:pt>
                <c:pt idx="5602">
                  <c:v>-16.445175702292545</c:v>
                </c:pt>
                <c:pt idx="5603">
                  <c:v>-15.198737323214118</c:v>
                </c:pt>
                <c:pt idx="5604">
                  <c:v>-13.465037728157768</c:v>
                </c:pt>
                <c:pt idx="5605">
                  <c:v>-16.494763333849733</c:v>
                </c:pt>
                <c:pt idx="5606">
                  <c:v>-14.00835334848216</c:v>
                </c:pt>
                <c:pt idx="5607">
                  <c:v>-14.705369437906484</c:v>
                </c:pt>
                <c:pt idx="5608">
                  <c:v>-16.21757157860975</c:v>
                </c:pt>
                <c:pt idx="5609">
                  <c:v>-17.459528741516806</c:v>
                </c:pt>
                <c:pt idx="5610">
                  <c:v>-16.215359319089657</c:v>
                </c:pt>
                <c:pt idx="5611">
                  <c:v>-14.761005425837538</c:v>
                </c:pt>
                <c:pt idx="5612">
                  <c:v>-16.487052149413103</c:v>
                </c:pt>
                <c:pt idx="5613">
                  <c:v>-17.424256240070463</c:v>
                </c:pt>
                <c:pt idx="5614">
                  <c:v>-15.697683848036831</c:v>
                </c:pt>
                <c:pt idx="5615">
                  <c:v>-17.185665075489851</c:v>
                </c:pt>
                <c:pt idx="5616">
                  <c:v>-17.154032386326435</c:v>
                </c:pt>
                <c:pt idx="5617">
                  <c:v>-17.18348526045429</c:v>
                </c:pt>
                <c:pt idx="5618">
                  <c:v>-15.44960755286229</c:v>
                </c:pt>
                <c:pt idx="5619">
                  <c:v>-14.17442896438115</c:v>
                </c:pt>
                <c:pt idx="5620">
                  <c:v>-15.38563537695245</c:v>
                </c:pt>
                <c:pt idx="5621">
                  <c:v>-15.414764981824192</c:v>
                </c:pt>
                <c:pt idx="5622">
                  <c:v>-14.561363792733573</c:v>
                </c:pt>
                <c:pt idx="5623">
                  <c:v>-13.013959021946903</c:v>
                </c:pt>
                <c:pt idx="5624">
                  <c:v>-17.496395709639728</c:v>
                </c:pt>
                <c:pt idx="5625">
                  <c:v>-19.012408629537276</c:v>
                </c:pt>
                <c:pt idx="5626">
                  <c:v>-13.768125207218873</c:v>
                </c:pt>
                <c:pt idx="5627">
                  <c:v>-14.767011463928611</c:v>
                </c:pt>
                <c:pt idx="5628">
                  <c:v>-16.22177998499501</c:v>
                </c:pt>
                <c:pt idx="5629">
                  <c:v>-15.976791379917813</c:v>
                </c:pt>
                <c:pt idx="5630">
                  <c:v>-15.701069710780757</c:v>
                </c:pt>
                <c:pt idx="5631">
                  <c:v>-14.151790197964147</c:v>
                </c:pt>
                <c:pt idx="5632">
                  <c:v>-14.11904116867936</c:v>
                </c:pt>
                <c:pt idx="5633">
                  <c:v>-11.812439422785246</c:v>
                </c:pt>
                <c:pt idx="5634">
                  <c:v>-14.360871880353443</c:v>
                </c:pt>
                <c:pt idx="5635">
                  <c:v>-15.295712603857282</c:v>
                </c:pt>
                <c:pt idx="5636">
                  <c:v>-15.713457427428693</c:v>
                </c:pt>
                <c:pt idx="5637">
                  <c:v>-15.744227449715254</c:v>
                </c:pt>
                <c:pt idx="5638">
                  <c:v>-14.533327691533486</c:v>
                </c:pt>
                <c:pt idx="5639">
                  <c:v>-14.291164199687046</c:v>
                </c:pt>
                <c:pt idx="5640">
                  <c:v>-15.226150154835523</c:v>
                </c:pt>
                <c:pt idx="5641">
                  <c:v>-14.771574949061687</c:v>
                </c:pt>
                <c:pt idx="5642">
                  <c:v>-13.496826800728741</c:v>
                </c:pt>
                <c:pt idx="5643">
                  <c:v>-13.222448308188177</c:v>
                </c:pt>
                <c:pt idx="5644">
                  <c:v>-16.948444755757009</c:v>
                </c:pt>
                <c:pt idx="5645">
                  <c:v>-16.979535178440528</c:v>
                </c:pt>
                <c:pt idx="5646">
                  <c:v>-17.186897291551759</c:v>
                </c:pt>
                <c:pt idx="5647">
                  <c:v>-16.737222272075087</c:v>
                </c:pt>
                <c:pt idx="5648">
                  <c:v>-14.21675598940601</c:v>
                </c:pt>
                <c:pt idx="5649">
                  <c:v>-14.463085875718207</c:v>
                </c:pt>
                <c:pt idx="5650">
                  <c:v>-15.701452522487671</c:v>
                </c:pt>
                <c:pt idx="5651">
                  <c:v>-14.908175849896907</c:v>
                </c:pt>
                <c:pt idx="5652">
                  <c:v>-16.180062786447706</c:v>
                </c:pt>
                <c:pt idx="5653">
                  <c:v>-15.178923418876366</c:v>
                </c:pt>
                <c:pt idx="5654">
                  <c:v>-14.419167576174914</c:v>
                </c:pt>
                <c:pt idx="5655">
                  <c:v>-11.249788765759149</c:v>
                </c:pt>
                <c:pt idx="5656">
                  <c:v>-14.662203203523859</c:v>
                </c:pt>
                <c:pt idx="5657">
                  <c:v>-15.661055604933608</c:v>
                </c:pt>
                <c:pt idx="5658">
                  <c:v>-14.452729140193696</c:v>
                </c:pt>
                <c:pt idx="5659">
                  <c:v>-14.769365593365364</c:v>
                </c:pt>
                <c:pt idx="5660">
                  <c:v>-13.531233643349879</c:v>
                </c:pt>
                <c:pt idx="5661">
                  <c:v>-13.497269537486318</c:v>
                </c:pt>
                <c:pt idx="5662">
                  <c:v>-12.463270278459277</c:v>
                </c:pt>
                <c:pt idx="5663">
                  <c:v>-13.25849402451513</c:v>
                </c:pt>
                <c:pt idx="5664">
                  <c:v>-14.351079225085414</c:v>
                </c:pt>
                <c:pt idx="5665">
                  <c:v>-12.437125215150445</c:v>
                </c:pt>
                <c:pt idx="5666">
                  <c:v>-17.182191786819203</c:v>
                </c:pt>
                <c:pt idx="5667">
                  <c:v>-15.448565351442085</c:v>
                </c:pt>
                <c:pt idx="5668">
                  <c:v>-15.447384273504213</c:v>
                </c:pt>
                <c:pt idx="5669">
                  <c:v>-13.212011540017556</c:v>
                </c:pt>
                <c:pt idx="5670">
                  <c:v>-14.646650663161381</c:v>
                </c:pt>
                <c:pt idx="5671">
                  <c:v>-14.914148550666141</c:v>
                </c:pt>
                <c:pt idx="5672">
                  <c:v>-13.012119383087338</c:v>
                </c:pt>
                <c:pt idx="5673">
                  <c:v>-13.97793125975204</c:v>
                </c:pt>
                <c:pt idx="5674">
                  <c:v>-13.741448724033944</c:v>
                </c:pt>
                <c:pt idx="5675">
                  <c:v>-14.975582863095042</c:v>
                </c:pt>
                <c:pt idx="5676">
                  <c:v>-15.684142993844034</c:v>
                </c:pt>
                <c:pt idx="5677">
                  <c:v>-13.209185352581699</c:v>
                </c:pt>
                <c:pt idx="5678">
                  <c:v>-11.703600266504509</c:v>
                </c:pt>
                <c:pt idx="5679">
                  <c:v>-11.434386994543274</c:v>
                </c:pt>
                <c:pt idx="5680">
                  <c:v>-10.466463051838218</c:v>
                </c:pt>
                <c:pt idx="5681">
                  <c:v>-8.7647572055338969</c:v>
                </c:pt>
                <c:pt idx="5682">
                  <c:v>-14.196605629927944</c:v>
                </c:pt>
                <c:pt idx="5683">
                  <c:v>-15.195419984047476</c:v>
                </c:pt>
                <c:pt idx="5684">
                  <c:v>-14.194234255866832</c:v>
                </c:pt>
                <c:pt idx="5685">
                  <c:v>-14.925981249560209</c:v>
                </c:pt>
                <c:pt idx="5686">
                  <c:v>-14.691742385903126</c:v>
                </c:pt>
                <c:pt idx="5687">
                  <c:v>-14.656970346416529</c:v>
                </c:pt>
                <c:pt idx="5688">
                  <c:v>-14.156111001270801</c:v>
                </c:pt>
                <c:pt idx="5689">
                  <c:v>-12.921222840943301</c:v>
                </c:pt>
                <c:pt idx="5690">
                  <c:v>-12.886535136753992</c:v>
                </c:pt>
                <c:pt idx="5691">
                  <c:v>-11.618582377500388</c:v>
                </c:pt>
                <c:pt idx="5692">
                  <c:v>-9.5889337155276735</c:v>
                </c:pt>
                <c:pt idx="5693">
                  <c:v>-12.391619510560304</c:v>
                </c:pt>
                <c:pt idx="5694">
                  <c:v>-12.518345652633798</c:v>
                </c:pt>
                <c:pt idx="5695">
                  <c:v>-13.193859773113218</c:v>
                </c:pt>
                <c:pt idx="5696">
                  <c:v>-14.260850123183445</c:v>
                </c:pt>
                <c:pt idx="5697">
                  <c:v>-14.225552785312175</c:v>
                </c:pt>
                <c:pt idx="5698">
                  <c:v>-15.121879970282862</c:v>
                </c:pt>
                <c:pt idx="5699">
                  <c:v>-16.1548540057629</c:v>
                </c:pt>
                <c:pt idx="5700">
                  <c:v>-4.8950656185061234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-15.038064394509092</c:v>
                </c:pt>
                <c:pt idx="5717">
                  <c:v>-14.337594637388065</c:v>
                </c:pt>
                <c:pt idx="5718">
                  <c:v>-16.647201831141956</c:v>
                </c:pt>
                <c:pt idx="5719">
                  <c:v>-14.650452557602875</c:v>
                </c:pt>
                <c:pt idx="5720">
                  <c:v>-13.587585389063406</c:v>
                </c:pt>
                <c:pt idx="5721">
                  <c:v>-14.557305277733576</c:v>
                </c:pt>
                <c:pt idx="5722">
                  <c:v>-17.606994957567167</c:v>
                </c:pt>
                <c:pt idx="5723">
                  <c:v>-17.886494541533921</c:v>
                </c:pt>
                <c:pt idx="5724">
                  <c:v>-15.393909756258836</c:v>
                </c:pt>
                <c:pt idx="5725">
                  <c:v>-13.990455463425405</c:v>
                </c:pt>
                <c:pt idx="5726">
                  <c:v>-13.884866917795534</c:v>
                </c:pt>
                <c:pt idx="5727">
                  <c:v>-14.677337013163651</c:v>
                </c:pt>
                <c:pt idx="5728">
                  <c:v>-14.673357026809754</c:v>
                </c:pt>
                <c:pt idx="5729">
                  <c:v>-18.044019212347393</c:v>
                </c:pt>
                <c:pt idx="5730">
                  <c:v>-17.045947717208037</c:v>
                </c:pt>
                <c:pt idx="5731">
                  <c:v>-16.20620096577295</c:v>
                </c:pt>
                <c:pt idx="5732">
                  <c:v>-15.217736563624385</c:v>
                </c:pt>
                <c:pt idx="5733">
                  <c:v>-15.051751773157775</c:v>
                </c:pt>
                <c:pt idx="5734">
                  <c:v>-14.925920222322929</c:v>
                </c:pt>
                <c:pt idx="5735">
                  <c:v>-15.784802934246727</c:v>
                </c:pt>
                <c:pt idx="5736">
                  <c:v>-15.347569577013473</c:v>
                </c:pt>
                <c:pt idx="5737">
                  <c:v>-14.928522530719874</c:v>
                </c:pt>
                <c:pt idx="5738">
                  <c:v>-16.23412045371515</c:v>
                </c:pt>
                <c:pt idx="5739">
                  <c:v>-14.813535647623667</c:v>
                </c:pt>
                <c:pt idx="5740">
                  <c:v>-16.24055309646883</c:v>
                </c:pt>
                <c:pt idx="5741">
                  <c:v>-14.051890558423565</c:v>
                </c:pt>
                <c:pt idx="5742">
                  <c:v>-14.256807072581978</c:v>
                </c:pt>
                <c:pt idx="5743">
                  <c:v>-15.590620742474584</c:v>
                </c:pt>
                <c:pt idx="5744">
                  <c:v>-15.074548125325691</c:v>
                </c:pt>
                <c:pt idx="5745">
                  <c:v>-17.050684953662312</c:v>
                </c:pt>
                <c:pt idx="5746">
                  <c:v>-10.580074572375906</c:v>
                </c:pt>
                <c:pt idx="5747">
                  <c:v>-14.47541239785096</c:v>
                </c:pt>
                <c:pt idx="5748">
                  <c:v>-14.123137605861757</c:v>
                </c:pt>
                <c:pt idx="5749">
                  <c:v>-16.179848028057222</c:v>
                </c:pt>
                <c:pt idx="5750">
                  <c:v>-14.700832644234197</c:v>
                </c:pt>
                <c:pt idx="5751">
                  <c:v>-14.1695712247556</c:v>
                </c:pt>
                <c:pt idx="5752">
                  <c:v>-15.765389089471228</c:v>
                </c:pt>
                <c:pt idx="5753">
                  <c:v>-14.628660467538793</c:v>
                </c:pt>
                <c:pt idx="5754">
                  <c:v>-13.332640698240084</c:v>
                </c:pt>
                <c:pt idx="5755">
                  <c:v>-12.707505960162962</c:v>
                </c:pt>
                <c:pt idx="5756">
                  <c:v>-11.908567811896773</c:v>
                </c:pt>
                <c:pt idx="5757">
                  <c:v>-14.987532915945394</c:v>
                </c:pt>
                <c:pt idx="5758">
                  <c:v>-13.821201985112111</c:v>
                </c:pt>
                <c:pt idx="5759">
                  <c:v>-14.029055661849725</c:v>
                </c:pt>
                <c:pt idx="5760">
                  <c:v>-14.484382904272934</c:v>
                </c:pt>
                <c:pt idx="5761">
                  <c:v>-14.821993301071416</c:v>
                </c:pt>
                <c:pt idx="5762">
                  <c:v>-14.993083853285498</c:v>
                </c:pt>
                <c:pt idx="5763">
                  <c:v>-13.271316541459328</c:v>
                </c:pt>
                <c:pt idx="5764">
                  <c:v>-15.923173491024954</c:v>
                </c:pt>
                <c:pt idx="5765">
                  <c:v>-13.69042049654081</c:v>
                </c:pt>
                <c:pt idx="5766">
                  <c:v>-13.348453687942765</c:v>
                </c:pt>
                <c:pt idx="5767">
                  <c:v>-14.148918416231936</c:v>
                </c:pt>
                <c:pt idx="5768">
                  <c:v>-14.773446419121683</c:v>
                </c:pt>
                <c:pt idx="5769">
                  <c:v>-14.46802617576941</c:v>
                </c:pt>
                <c:pt idx="5770">
                  <c:v>-15.005220619778356</c:v>
                </c:pt>
                <c:pt idx="5771">
                  <c:v>-12.772567653868464</c:v>
                </c:pt>
                <c:pt idx="5772">
                  <c:v>-13.690360010534732</c:v>
                </c:pt>
                <c:pt idx="5773">
                  <c:v>-14.370474859222213</c:v>
                </c:pt>
                <c:pt idx="5774">
                  <c:v>-15.242232782724841</c:v>
                </c:pt>
                <c:pt idx="5775">
                  <c:v>-15.535720168629723</c:v>
                </c:pt>
                <c:pt idx="5776">
                  <c:v>-14.779294345027211</c:v>
                </c:pt>
                <c:pt idx="5777">
                  <c:v>-15.18924932203663</c:v>
                </c:pt>
                <c:pt idx="5778">
                  <c:v>-16.362539761389144</c:v>
                </c:pt>
                <c:pt idx="5779">
                  <c:v>-15.836855062570066</c:v>
                </c:pt>
                <c:pt idx="5780">
                  <c:v>-14.039724642994315</c:v>
                </c:pt>
                <c:pt idx="5781">
                  <c:v>-10.773282326076242</c:v>
                </c:pt>
                <c:pt idx="5782">
                  <c:v>-13.745076384065214</c:v>
                </c:pt>
                <c:pt idx="5783">
                  <c:v>-15.131490605557701</c:v>
                </c:pt>
                <c:pt idx="5784">
                  <c:v>-13.835331067740753</c:v>
                </c:pt>
                <c:pt idx="5785">
                  <c:v>-13.333399395158722</c:v>
                </c:pt>
                <c:pt idx="5786">
                  <c:v>-15.217028552644024</c:v>
                </c:pt>
                <c:pt idx="5787">
                  <c:v>-12.421091724219423</c:v>
                </c:pt>
                <c:pt idx="5788">
                  <c:v>-13.300248291545813</c:v>
                </c:pt>
                <c:pt idx="5789">
                  <c:v>-13.467954758067208</c:v>
                </c:pt>
                <c:pt idx="5790">
                  <c:v>-15.292138129124396</c:v>
                </c:pt>
                <c:pt idx="5791">
                  <c:v>-14.37020966007367</c:v>
                </c:pt>
                <c:pt idx="5792">
                  <c:v>-14.077087158836548</c:v>
                </c:pt>
                <c:pt idx="5793">
                  <c:v>-15.447640361181129</c:v>
                </c:pt>
                <c:pt idx="5794">
                  <c:v>-15.234393118891148</c:v>
                </c:pt>
                <c:pt idx="5795">
                  <c:v>-12.305487089726739</c:v>
                </c:pt>
                <c:pt idx="5796">
                  <c:v>-14.712991707036053</c:v>
                </c:pt>
                <c:pt idx="5797">
                  <c:v>-14.190354753591237</c:v>
                </c:pt>
                <c:pt idx="5798">
                  <c:v>-12.173070438690047</c:v>
                </c:pt>
                <c:pt idx="5799">
                  <c:v>-13.885389083115115</c:v>
                </c:pt>
                <c:pt idx="5800">
                  <c:v>-12.107142851810295</c:v>
                </c:pt>
                <c:pt idx="5801">
                  <c:v>-13.473685797234793</c:v>
                </c:pt>
                <c:pt idx="5802">
                  <c:v>-14.182613444467734</c:v>
                </c:pt>
                <c:pt idx="5803">
                  <c:v>-13.753382829509974</c:v>
                </c:pt>
                <c:pt idx="5804">
                  <c:v>-15.37923700161582</c:v>
                </c:pt>
                <c:pt idx="5805">
                  <c:v>-14.44244167641591</c:v>
                </c:pt>
                <c:pt idx="5806">
                  <c:v>-14.011761600993395</c:v>
                </c:pt>
                <c:pt idx="5807">
                  <c:v>-15.504350942645942</c:v>
                </c:pt>
                <c:pt idx="5808">
                  <c:v>-14.016244055258539</c:v>
                </c:pt>
                <c:pt idx="5809">
                  <c:v>-13.196404919464385</c:v>
                </c:pt>
                <c:pt idx="5810">
                  <c:v>-13.884529050164019</c:v>
                </c:pt>
                <c:pt idx="5811">
                  <c:v>-13.231084803825524</c:v>
                </c:pt>
                <c:pt idx="5812">
                  <c:v>-13.356250448016908</c:v>
                </c:pt>
                <c:pt idx="5813">
                  <c:v>-13.03850433820071</c:v>
                </c:pt>
                <c:pt idx="5814">
                  <c:v>-14.098238942842727</c:v>
                </c:pt>
                <c:pt idx="5815">
                  <c:v>-12.741104023361459</c:v>
                </c:pt>
                <c:pt idx="5816">
                  <c:v>-13.593405508659998</c:v>
                </c:pt>
                <c:pt idx="5817">
                  <c:v>-11.752210885427758</c:v>
                </c:pt>
                <c:pt idx="5818">
                  <c:v>-13.094241053455789</c:v>
                </c:pt>
                <c:pt idx="5819">
                  <c:v>-13.903571712369285</c:v>
                </c:pt>
                <c:pt idx="5820">
                  <c:v>-16.564781452293118</c:v>
                </c:pt>
                <c:pt idx="5821">
                  <c:v>-13.513910010619384</c:v>
                </c:pt>
                <c:pt idx="5822">
                  <c:v>-13.22466970206915</c:v>
                </c:pt>
                <c:pt idx="5823">
                  <c:v>-13.206711490874113</c:v>
                </c:pt>
                <c:pt idx="5824">
                  <c:v>-13.597543800687617</c:v>
                </c:pt>
                <c:pt idx="5825">
                  <c:v>-13.351317347718577</c:v>
                </c:pt>
                <c:pt idx="5826">
                  <c:v>-13.361103286924845</c:v>
                </c:pt>
                <c:pt idx="5827">
                  <c:v>-11.796030474829877</c:v>
                </c:pt>
                <c:pt idx="5828">
                  <c:v>-13.422781384854261</c:v>
                </c:pt>
                <c:pt idx="5829">
                  <c:v>-12.65307560932024</c:v>
                </c:pt>
                <c:pt idx="5830">
                  <c:v>-13.45346908688316</c:v>
                </c:pt>
                <c:pt idx="5831">
                  <c:v>-11.07051300468811</c:v>
                </c:pt>
                <c:pt idx="5832">
                  <c:v>-12.639368072041634</c:v>
                </c:pt>
                <c:pt idx="5833">
                  <c:v>-11.434983720854234</c:v>
                </c:pt>
                <c:pt idx="5834">
                  <c:v>-12.602435200012224</c:v>
                </c:pt>
                <c:pt idx="5835">
                  <c:v>-11.713959750789854</c:v>
                </c:pt>
                <c:pt idx="5836">
                  <c:v>-12.056769877283841</c:v>
                </c:pt>
                <c:pt idx="5837">
                  <c:v>-12.365368574670811</c:v>
                </c:pt>
                <c:pt idx="5838">
                  <c:v>-12.102300634785479</c:v>
                </c:pt>
                <c:pt idx="5839">
                  <c:v>-12.874050248400636</c:v>
                </c:pt>
                <c:pt idx="5840">
                  <c:v>-11.103379356598452</c:v>
                </c:pt>
                <c:pt idx="5841">
                  <c:v>-12.458467145070244</c:v>
                </c:pt>
                <c:pt idx="5842">
                  <c:v>-11.696512166851335</c:v>
                </c:pt>
                <c:pt idx="5843">
                  <c:v>-11.648927547766107</c:v>
                </c:pt>
                <c:pt idx="5844">
                  <c:v>-12.245130976725704</c:v>
                </c:pt>
                <c:pt idx="5845">
                  <c:v>-12.13410112841575</c:v>
                </c:pt>
                <c:pt idx="5846">
                  <c:v>-10.784399462286274</c:v>
                </c:pt>
                <c:pt idx="5847">
                  <c:v>-11.736819208574161</c:v>
                </c:pt>
                <c:pt idx="5848">
                  <c:v>-12.147402695815344</c:v>
                </c:pt>
                <c:pt idx="5849">
                  <c:v>-12.46992080231712</c:v>
                </c:pt>
                <c:pt idx="5850">
                  <c:v>-12.348781841106756</c:v>
                </c:pt>
                <c:pt idx="5851">
                  <c:v>-12.99554272385376</c:v>
                </c:pt>
                <c:pt idx="5852">
                  <c:v>-11.18531084273809</c:v>
                </c:pt>
                <c:pt idx="5853">
                  <c:v>-14.137840778696955</c:v>
                </c:pt>
                <c:pt idx="5854">
                  <c:v>-11.979815283841162</c:v>
                </c:pt>
                <c:pt idx="5855">
                  <c:v>-12.798661988093954</c:v>
                </c:pt>
                <c:pt idx="5856">
                  <c:v>-12.835702528101592</c:v>
                </c:pt>
                <c:pt idx="5857">
                  <c:v>-13.350741637453211</c:v>
                </c:pt>
                <c:pt idx="5858">
                  <c:v>-12.368574039658597</c:v>
                </c:pt>
                <c:pt idx="5859">
                  <c:v>-12.930208296434103</c:v>
                </c:pt>
                <c:pt idx="5860">
                  <c:v>-12.85518022280894</c:v>
                </c:pt>
                <c:pt idx="5861">
                  <c:v>-14.075548205687937</c:v>
                </c:pt>
                <c:pt idx="5862">
                  <c:v>-12.90965785585513</c:v>
                </c:pt>
                <c:pt idx="5863">
                  <c:v>-11.796566093491947</c:v>
                </c:pt>
                <c:pt idx="5864">
                  <c:v>-12.590858851261601</c:v>
                </c:pt>
                <c:pt idx="5865">
                  <c:v>-13.544043360798241</c:v>
                </c:pt>
                <c:pt idx="5866">
                  <c:v>-12.865325387791017</c:v>
                </c:pt>
                <c:pt idx="5867">
                  <c:v>-13.610356123132988</c:v>
                </c:pt>
                <c:pt idx="5868">
                  <c:v>-12.692405111026801</c:v>
                </c:pt>
                <c:pt idx="5869">
                  <c:v>-12.685182437232925</c:v>
                </c:pt>
                <c:pt idx="5870">
                  <c:v>-12.627039767938186</c:v>
                </c:pt>
                <c:pt idx="5871">
                  <c:v>-12.492545386955499</c:v>
                </c:pt>
                <c:pt idx="5872">
                  <c:v>-12.705821275877042</c:v>
                </c:pt>
                <c:pt idx="5873">
                  <c:v>-12.969085572437052</c:v>
                </c:pt>
                <c:pt idx="5874">
                  <c:v>-12.198626354471799</c:v>
                </c:pt>
                <c:pt idx="5875">
                  <c:v>-13.119511092295397</c:v>
                </c:pt>
                <c:pt idx="5876">
                  <c:v>-12.620087156450154</c:v>
                </c:pt>
                <c:pt idx="5877">
                  <c:v>-13.351230565958303</c:v>
                </c:pt>
                <c:pt idx="5878">
                  <c:v>-13.445394196359757</c:v>
                </c:pt>
                <c:pt idx="5879">
                  <c:v>-13.899211594547523</c:v>
                </c:pt>
                <c:pt idx="5880">
                  <c:v>-13.852930808616748</c:v>
                </c:pt>
                <c:pt idx="5881">
                  <c:v>-13.051490644490968</c:v>
                </c:pt>
                <c:pt idx="5882">
                  <c:v>-13.288988096006506</c:v>
                </c:pt>
                <c:pt idx="5883">
                  <c:v>-14.074692316268283</c:v>
                </c:pt>
                <c:pt idx="5884">
                  <c:v>-14.826252094792835</c:v>
                </c:pt>
                <c:pt idx="5885">
                  <c:v>-14.055437922691453</c:v>
                </c:pt>
                <c:pt idx="5886">
                  <c:v>-13.105939744304578</c:v>
                </c:pt>
                <c:pt idx="5887">
                  <c:v>-12.37769432154073</c:v>
                </c:pt>
                <c:pt idx="5888">
                  <c:v>-12.114452294078546</c:v>
                </c:pt>
                <c:pt idx="5889">
                  <c:v>-13.649871937777789</c:v>
                </c:pt>
                <c:pt idx="5890">
                  <c:v>-14.938206368737156</c:v>
                </c:pt>
                <c:pt idx="5891">
                  <c:v>-13.864758663386965</c:v>
                </c:pt>
                <c:pt idx="5892">
                  <c:v>-13.895625916489735</c:v>
                </c:pt>
                <c:pt idx="5893">
                  <c:v>-13.454677655785417</c:v>
                </c:pt>
                <c:pt idx="5894">
                  <c:v>-13.981465763880806</c:v>
                </c:pt>
                <c:pt idx="5895">
                  <c:v>-14.540471387977959</c:v>
                </c:pt>
                <c:pt idx="5896">
                  <c:v>-13.591210806498111</c:v>
                </c:pt>
                <c:pt idx="5897">
                  <c:v>-12.902875508683792</c:v>
                </c:pt>
                <c:pt idx="5898">
                  <c:v>-13.550836296916714</c:v>
                </c:pt>
                <c:pt idx="5899">
                  <c:v>-15.000852249731906</c:v>
                </c:pt>
                <c:pt idx="5900">
                  <c:v>-12.052057588897696</c:v>
                </c:pt>
                <c:pt idx="5901">
                  <c:v>-12.756432137884076</c:v>
                </c:pt>
                <c:pt idx="5902">
                  <c:v>-14.443996060951577</c:v>
                </c:pt>
                <c:pt idx="5903">
                  <c:v>-14.696516623179377</c:v>
                </c:pt>
                <c:pt idx="5904">
                  <c:v>-14.240555633567055</c:v>
                </c:pt>
                <c:pt idx="5905">
                  <c:v>-13.456243043366158</c:v>
                </c:pt>
                <c:pt idx="5906">
                  <c:v>-13.46446945969592</c:v>
                </c:pt>
                <c:pt idx="5907">
                  <c:v>-13.72981431354583</c:v>
                </c:pt>
                <c:pt idx="5908">
                  <c:v>-13.730361684014042</c:v>
                </c:pt>
                <c:pt idx="5909">
                  <c:v>-14.253657690190266</c:v>
                </c:pt>
                <c:pt idx="5910">
                  <c:v>-15.068269847770352</c:v>
                </c:pt>
                <c:pt idx="5911">
                  <c:v>-12.528968246094792</c:v>
                </c:pt>
                <c:pt idx="5912">
                  <c:v>-12.803587377212352</c:v>
                </c:pt>
                <c:pt idx="5913">
                  <c:v>-13.206911888446029</c:v>
                </c:pt>
                <c:pt idx="5914">
                  <c:v>-12.932730789503239</c:v>
                </c:pt>
                <c:pt idx="5915">
                  <c:v>-13.665359554195675</c:v>
                </c:pt>
                <c:pt idx="5916">
                  <c:v>-13.990524955660931</c:v>
                </c:pt>
                <c:pt idx="5917">
                  <c:v>-13.391187889633784</c:v>
                </c:pt>
                <c:pt idx="5918">
                  <c:v>-13.687880475992642</c:v>
                </c:pt>
                <c:pt idx="5919">
                  <c:v>-12.731993597571091</c:v>
                </c:pt>
                <c:pt idx="5920">
                  <c:v>-13.015085727859059</c:v>
                </c:pt>
                <c:pt idx="5921">
                  <c:v>-12.275463442693308</c:v>
                </c:pt>
                <c:pt idx="5922">
                  <c:v>-12.550644886547616</c:v>
                </c:pt>
                <c:pt idx="5923">
                  <c:v>-13.494302667937518</c:v>
                </c:pt>
                <c:pt idx="5924">
                  <c:v>-12.99484257782342</c:v>
                </c:pt>
                <c:pt idx="5925">
                  <c:v>-12.995382546912879</c:v>
                </c:pt>
                <c:pt idx="5926">
                  <c:v>-12.270597115988949</c:v>
                </c:pt>
                <c:pt idx="5927">
                  <c:v>-12.664502040131993</c:v>
                </c:pt>
                <c:pt idx="5928">
                  <c:v>-13.665012500465309</c:v>
                </c:pt>
                <c:pt idx="5929">
                  <c:v>-13.679497736032317</c:v>
                </c:pt>
                <c:pt idx="5930">
                  <c:v>-14.807435338627783</c:v>
                </c:pt>
                <c:pt idx="5931">
                  <c:v>-13.857873164406556</c:v>
                </c:pt>
                <c:pt idx="5932">
                  <c:v>-12.364620231079698</c:v>
                </c:pt>
                <c:pt idx="5933">
                  <c:v>-12.865085163096865</c:v>
                </c:pt>
                <c:pt idx="5934">
                  <c:v>-13.378139909917536</c:v>
                </c:pt>
                <c:pt idx="5935">
                  <c:v>-13.492218741364013</c:v>
                </c:pt>
                <c:pt idx="5936">
                  <c:v>-13.579338387653024</c:v>
                </c:pt>
                <c:pt idx="5937">
                  <c:v>-12.531759484227678</c:v>
                </c:pt>
                <c:pt idx="5938">
                  <c:v>-13.543301251387675</c:v>
                </c:pt>
                <c:pt idx="5939">
                  <c:v>-12.757910770061244</c:v>
                </c:pt>
                <c:pt idx="5940">
                  <c:v>-13.416885331600042</c:v>
                </c:pt>
                <c:pt idx="5941">
                  <c:v>-14.072495356018862</c:v>
                </c:pt>
                <c:pt idx="5942">
                  <c:v>-13.871397123470615</c:v>
                </c:pt>
                <c:pt idx="5943">
                  <c:v>-12.641446775442546</c:v>
                </c:pt>
                <c:pt idx="5944">
                  <c:v>-12.792477560820316</c:v>
                </c:pt>
                <c:pt idx="5945">
                  <c:v>-12.792887491767033</c:v>
                </c:pt>
                <c:pt idx="5946">
                  <c:v>-13.142768593617802</c:v>
                </c:pt>
                <c:pt idx="5947">
                  <c:v>-14.766824165206799</c:v>
                </c:pt>
                <c:pt idx="5948">
                  <c:v>-12.993033211957027</c:v>
                </c:pt>
                <c:pt idx="5949">
                  <c:v>-11.632218242938507</c:v>
                </c:pt>
                <c:pt idx="5950">
                  <c:v>-12.00293935553691</c:v>
                </c:pt>
                <c:pt idx="5951">
                  <c:v>-13.508607597527316</c:v>
                </c:pt>
                <c:pt idx="5952">
                  <c:v>-13.600840885951129</c:v>
                </c:pt>
                <c:pt idx="5953">
                  <c:v>-13.623494781648333</c:v>
                </c:pt>
                <c:pt idx="5954">
                  <c:v>-13.719985403842202</c:v>
                </c:pt>
                <c:pt idx="5955">
                  <c:v>-14.371707578207861</c:v>
                </c:pt>
                <c:pt idx="5956">
                  <c:v>-14.223684017012602</c:v>
                </c:pt>
                <c:pt idx="5957">
                  <c:v>-13.482715157312668</c:v>
                </c:pt>
                <c:pt idx="5958">
                  <c:v>-12.516684607506704</c:v>
                </c:pt>
                <c:pt idx="5959">
                  <c:v>-14.326854100248511</c:v>
                </c:pt>
                <c:pt idx="5960">
                  <c:v>-14.321555764302502</c:v>
                </c:pt>
                <c:pt idx="5961">
                  <c:v>-13.544760880266949</c:v>
                </c:pt>
                <c:pt idx="5962">
                  <c:v>-12.414526448475044</c:v>
                </c:pt>
                <c:pt idx="5963">
                  <c:v>-11.671995629014418</c:v>
                </c:pt>
                <c:pt idx="5964">
                  <c:v>-11.672490214258687</c:v>
                </c:pt>
                <c:pt idx="5965">
                  <c:v>-11.389682612834349</c:v>
                </c:pt>
                <c:pt idx="5966">
                  <c:v>-11.094272520368577</c:v>
                </c:pt>
                <c:pt idx="5967">
                  <c:v>-13.647136177775792</c:v>
                </c:pt>
                <c:pt idx="5968">
                  <c:v>-11.878032996663478</c:v>
                </c:pt>
                <c:pt idx="5969">
                  <c:v>-12.365445706358059</c:v>
                </c:pt>
                <c:pt idx="5970">
                  <c:v>-14.313524434782721</c:v>
                </c:pt>
                <c:pt idx="5971">
                  <c:v>-12.696459707538452</c:v>
                </c:pt>
                <c:pt idx="5972">
                  <c:v>-15.308243452884653</c:v>
                </c:pt>
                <c:pt idx="5973">
                  <c:v>-13.520357726552447</c:v>
                </c:pt>
                <c:pt idx="5974">
                  <c:v>-13.008762421091888</c:v>
                </c:pt>
                <c:pt idx="5975">
                  <c:v>-13.00320172415968</c:v>
                </c:pt>
                <c:pt idx="5976">
                  <c:v>-13.003653966032289</c:v>
                </c:pt>
                <c:pt idx="5977">
                  <c:v>-13.705107877131013</c:v>
                </c:pt>
                <c:pt idx="5978">
                  <c:v>-13.705549149415674</c:v>
                </c:pt>
                <c:pt idx="5979">
                  <c:v>-11.609851038582292</c:v>
                </c:pt>
                <c:pt idx="5980">
                  <c:v>-14.296797232834706</c:v>
                </c:pt>
                <c:pt idx="5981">
                  <c:v>-14.195132498474777</c:v>
                </c:pt>
                <c:pt idx="5982">
                  <c:v>-12.880898361600885</c:v>
                </c:pt>
                <c:pt idx="5983">
                  <c:v>-13.860940877460052</c:v>
                </c:pt>
                <c:pt idx="5984">
                  <c:v>-14.249408875946301</c:v>
                </c:pt>
                <c:pt idx="5985">
                  <c:v>-12.026632496898401</c:v>
                </c:pt>
                <c:pt idx="5986">
                  <c:v>-13.303780194582941</c:v>
                </c:pt>
                <c:pt idx="5987">
                  <c:v>-15.681025628648968</c:v>
                </c:pt>
                <c:pt idx="5988">
                  <c:v>-13.910717399494843</c:v>
                </c:pt>
                <c:pt idx="5989">
                  <c:v>-13.463582018288434</c:v>
                </c:pt>
                <c:pt idx="5990">
                  <c:v>-13.964015294854562</c:v>
                </c:pt>
                <c:pt idx="5991">
                  <c:v>-13.188261071538363</c:v>
                </c:pt>
                <c:pt idx="5992">
                  <c:v>-14.141176803897451</c:v>
                </c:pt>
                <c:pt idx="5993">
                  <c:v>-14.811147135022111</c:v>
                </c:pt>
                <c:pt idx="5994">
                  <c:v>-15.043705146689717</c:v>
                </c:pt>
                <c:pt idx="5995">
                  <c:v>-14.997663011330133</c:v>
                </c:pt>
                <c:pt idx="5996">
                  <c:v>-14.793780736794815</c:v>
                </c:pt>
                <c:pt idx="5997">
                  <c:v>-13.019930967959226</c:v>
                </c:pt>
                <c:pt idx="5998">
                  <c:v>-16.124570930058326</c:v>
                </c:pt>
                <c:pt idx="5999">
                  <c:v>-13.002291848547429</c:v>
                </c:pt>
                <c:pt idx="6000">
                  <c:v>-7.2831729410986554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-16.322700288209944</c:v>
                </c:pt>
                <c:pt idx="6017">
                  <c:v>-12.925657310110182</c:v>
                </c:pt>
                <c:pt idx="6018">
                  <c:v>-17.143743799716503</c:v>
                </c:pt>
                <c:pt idx="6019">
                  <c:v>-15.447041916719172</c:v>
                </c:pt>
                <c:pt idx="6020">
                  <c:v>-14.362083807059662</c:v>
                </c:pt>
                <c:pt idx="6021">
                  <c:v>-17.373858363125237</c:v>
                </c:pt>
                <c:pt idx="6022">
                  <c:v>-16.935165107553075</c:v>
                </c:pt>
                <c:pt idx="6023">
                  <c:v>-17.848921351675926</c:v>
                </c:pt>
                <c:pt idx="6024">
                  <c:v>-15.211093530444487</c:v>
                </c:pt>
                <c:pt idx="6025">
                  <c:v>-11.311337005058704</c:v>
                </c:pt>
                <c:pt idx="6026">
                  <c:v>-17.519663224279611</c:v>
                </c:pt>
                <c:pt idx="6027">
                  <c:v>-15.740265237155654</c:v>
                </c:pt>
                <c:pt idx="6028">
                  <c:v>-13.608016373840655</c:v>
                </c:pt>
                <c:pt idx="6029">
                  <c:v>-17.916788900840402</c:v>
                </c:pt>
                <c:pt idx="6030">
                  <c:v>-15.430932010891411</c:v>
                </c:pt>
                <c:pt idx="6031">
                  <c:v>-18.660134768801072</c:v>
                </c:pt>
                <c:pt idx="6032">
                  <c:v>-15.743584805216415</c:v>
                </c:pt>
                <c:pt idx="6033">
                  <c:v>-16.836636592667674</c:v>
                </c:pt>
                <c:pt idx="6034">
                  <c:v>-15.320233546539384</c:v>
                </c:pt>
                <c:pt idx="6035">
                  <c:v>-17.780204032147594</c:v>
                </c:pt>
                <c:pt idx="6036">
                  <c:v>-18.645558303805956</c:v>
                </c:pt>
                <c:pt idx="6037">
                  <c:v>-19.898071297220667</c:v>
                </c:pt>
                <c:pt idx="6038">
                  <c:v>-19.244275037648549</c:v>
                </c:pt>
                <c:pt idx="6039">
                  <c:v>-20.935805274335507</c:v>
                </c:pt>
                <c:pt idx="6040">
                  <c:v>-17.551700032526242</c:v>
                </c:pt>
                <c:pt idx="6041">
                  <c:v>-18.027170332048627</c:v>
                </c:pt>
                <c:pt idx="6042">
                  <c:v>-18.014843878574538</c:v>
                </c:pt>
                <c:pt idx="6043">
                  <c:v>-18.996465845611056</c:v>
                </c:pt>
                <c:pt idx="6044">
                  <c:v>-18.984074602576584</c:v>
                </c:pt>
                <c:pt idx="6045">
                  <c:v>-18.853616072453406</c:v>
                </c:pt>
                <c:pt idx="6046">
                  <c:v>-16.823855133167854</c:v>
                </c:pt>
                <c:pt idx="6047">
                  <c:v>-19.119971842238556</c:v>
                </c:pt>
                <c:pt idx="6048">
                  <c:v>-15.897171467055159</c:v>
                </c:pt>
                <c:pt idx="6049">
                  <c:v>-18.998672173775049</c:v>
                </c:pt>
                <c:pt idx="6050">
                  <c:v>-17.248245908267563</c:v>
                </c:pt>
                <c:pt idx="6051">
                  <c:v>-19.256097939226493</c:v>
                </c:pt>
                <c:pt idx="6052">
                  <c:v>-21.14462150916097</c:v>
                </c:pt>
                <c:pt idx="6053">
                  <c:v>-16.55909166883248</c:v>
                </c:pt>
                <c:pt idx="6054">
                  <c:v>-17.66475674803587</c:v>
                </c:pt>
                <c:pt idx="6055">
                  <c:v>-19.316967338193535</c:v>
                </c:pt>
                <c:pt idx="6056">
                  <c:v>-17.134397665423421</c:v>
                </c:pt>
                <c:pt idx="6057">
                  <c:v>-18.485406674171827</c:v>
                </c:pt>
                <c:pt idx="6058">
                  <c:v>-16.845361097603927</c:v>
                </c:pt>
                <c:pt idx="6059">
                  <c:v>-17.714741217699157</c:v>
                </c:pt>
                <c:pt idx="6060">
                  <c:v>-16.514835657821095</c:v>
                </c:pt>
                <c:pt idx="6061">
                  <c:v>-16.945192781489823</c:v>
                </c:pt>
                <c:pt idx="6062">
                  <c:v>-17.746852923166443</c:v>
                </c:pt>
                <c:pt idx="6063">
                  <c:v>-20.94369713546439</c:v>
                </c:pt>
                <c:pt idx="6064">
                  <c:v>-20.134955245941455</c:v>
                </c:pt>
                <c:pt idx="6065">
                  <c:v>-17.611803308224808</c:v>
                </c:pt>
                <c:pt idx="6066">
                  <c:v>-16.395613994439373</c:v>
                </c:pt>
                <c:pt idx="6067">
                  <c:v>-19.9866946244274</c:v>
                </c:pt>
                <c:pt idx="6068">
                  <c:v>-18.54233972016209</c:v>
                </c:pt>
                <c:pt idx="6069">
                  <c:v>-17.88886602063576</c:v>
                </c:pt>
                <c:pt idx="6070">
                  <c:v>-18.274792088134745</c:v>
                </c:pt>
                <c:pt idx="6071">
                  <c:v>-17.219081733430357</c:v>
                </c:pt>
                <c:pt idx="6072">
                  <c:v>-19.846424443398973</c:v>
                </c:pt>
                <c:pt idx="6073">
                  <c:v>-18.038232148865063</c:v>
                </c:pt>
                <c:pt idx="6074">
                  <c:v>-17.748366055840052</c:v>
                </c:pt>
                <c:pt idx="6075">
                  <c:v>-15.957321327212412</c:v>
                </c:pt>
                <c:pt idx="6076">
                  <c:v>-16.201242707502388</c:v>
                </c:pt>
                <c:pt idx="6077">
                  <c:v>-17.761912997610125</c:v>
                </c:pt>
                <c:pt idx="6078">
                  <c:v>-20.629027969136587</c:v>
                </c:pt>
                <c:pt idx="6079">
                  <c:v>-18.36456283179632</c:v>
                </c:pt>
                <c:pt idx="6080">
                  <c:v>-19.184198793163887</c:v>
                </c:pt>
                <c:pt idx="6081">
                  <c:v>-17.40231890944051</c:v>
                </c:pt>
                <c:pt idx="6082">
                  <c:v>-17.453744991507847</c:v>
                </c:pt>
                <c:pt idx="6083">
                  <c:v>-17.964593042456727</c:v>
                </c:pt>
                <c:pt idx="6084">
                  <c:v>-18.009270798452235</c:v>
                </c:pt>
                <c:pt idx="6085">
                  <c:v>-18.142714385466206</c:v>
                </c:pt>
                <c:pt idx="6086">
                  <c:v>-17.279274071041982</c:v>
                </c:pt>
                <c:pt idx="6087">
                  <c:v>-18.732884777943582</c:v>
                </c:pt>
                <c:pt idx="6088">
                  <c:v>-19.401527363766036</c:v>
                </c:pt>
                <c:pt idx="6089">
                  <c:v>-17.320184295308536</c:v>
                </c:pt>
                <c:pt idx="6090">
                  <c:v>-18.02004441968711</c:v>
                </c:pt>
                <c:pt idx="6091">
                  <c:v>-17.50353651914611</c:v>
                </c:pt>
                <c:pt idx="6092">
                  <c:v>-17.533512907300064</c:v>
                </c:pt>
                <c:pt idx="6093">
                  <c:v>-18.563422139148315</c:v>
                </c:pt>
                <c:pt idx="6094">
                  <c:v>-18.962321934498505</c:v>
                </c:pt>
                <c:pt idx="6095">
                  <c:v>-16.484297814348793</c:v>
                </c:pt>
                <c:pt idx="6096">
                  <c:v>-18.014232649739824</c:v>
                </c:pt>
                <c:pt idx="6097">
                  <c:v>-21.312522392968276</c:v>
                </c:pt>
                <c:pt idx="6098">
                  <c:v>-16.066458536314713</c:v>
                </c:pt>
                <c:pt idx="6099">
                  <c:v>-18.120192160387887</c:v>
                </c:pt>
                <c:pt idx="6100">
                  <c:v>-17.878092923949225</c:v>
                </c:pt>
                <c:pt idx="6101">
                  <c:v>-17.732857811177382</c:v>
                </c:pt>
                <c:pt idx="6102">
                  <c:v>-16.302611524510212</c:v>
                </c:pt>
                <c:pt idx="6103">
                  <c:v>-17.651674120157622</c:v>
                </c:pt>
                <c:pt idx="6104">
                  <c:v>-19.259848104929915</c:v>
                </c:pt>
                <c:pt idx="6105">
                  <c:v>-17.294446189072005</c:v>
                </c:pt>
                <c:pt idx="6106">
                  <c:v>-20.47959808538053</c:v>
                </c:pt>
                <c:pt idx="6107">
                  <c:v>-20.107901463687085</c:v>
                </c:pt>
                <c:pt idx="6108">
                  <c:v>-20.123686650494164</c:v>
                </c:pt>
                <c:pt idx="6109">
                  <c:v>-20.122684237434441</c:v>
                </c:pt>
                <c:pt idx="6110">
                  <c:v>-17.332282487424891</c:v>
                </c:pt>
                <c:pt idx="6111">
                  <c:v>-17.262067665011273</c:v>
                </c:pt>
                <c:pt idx="6112">
                  <c:v>-17.693419868804085</c:v>
                </c:pt>
                <c:pt idx="6113">
                  <c:v>-19.575919861441434</c:v>
                </c:pt>
                <c:pt idx="6114">
                  <c:v>-17.290368041668444</c:v>
                </c:pt>
                <c:pt idx="6115">
                  <c:v>-18.604795254735109</c:v>
                </c:pt>
                <c:pt idx="6116">
                  <c:v>-21.505687826495887</c:v>
                </c:pt>
                <c:pt idx="6117">
                  <c:v>-17.349544794785288</c:v>
                </c:pt>
                <c:pt idx="6118">
                  <c:v>-18.23288812669216</c:v>
                </c:pt>
                <c:pt idx="6119">
                  <c:v>-17.946826085904831</c:v>
                </c:pt>
                <c:pt idx="6120">
                  <c:v>-16.764929170343748</c:v>
                </c:pt>
                <c:pt idx="6121">
                  <c:v>-18.345850371262713</c:v>
                </c:pt>
                <c:pt idx="6122">
                  <c:v>-18.360373516066829</c:v>
                </c:pt>
                <c:pt idx="6123">
                  <c:v>-19.003555051232979</c:v>
                </c:pt>
                <c:pt idx="6124">
                  <c:v>-17.404767435081339</c:v>
                </c:pt>
                <c:pt idx="6125">
                  <c:v>-16.8545409472963</c:v>
                </c:pt>
                <c:pt idx="6126">
                  <c:v>-19.060927771343813</c:v>
                </c:pt>
                <c:pt idx="6127">
                  <c:v>-17.716566758061163</c:v>
                </c:pt>
                <c:pt idx="6128">
                  <c:v>-20.328104419037118</c:v>
                </c:pt>
                <c:pt idx="6129">
                  <c:v>-18.31301565062131</c:v>
                </c:pt>
                <c:pt idx="6130">
                  <c:v>-17.01287476969992</c:v>
                </c:pt>
                <c:pt idx="6131">
                  <c:v>-17.42922094064761</c:v>
                </c:pt>
                <c:pt idx="6132">
                  <c:v>-16.910493826518177</c:v>
                </c:pt>
                <c:pt idx="6133">
                  <c:v>-16.206480710675351</c:v>
                </c:pt>
                <c:pt idx="6134">
                  <c:v>-16.267991485226048</c:v>
                </c:pt>
                <c:pt idx="6135">
                  <c:v>-14.379363001105958</c:v>
                </c:pt>
                <c:pt idx="6136">
                  <c:v>-13.93742121964533</c:v>
                </c:pt>
                <c:pt idx="6137">
                  <c:v>-14.952624104154893</c:v>
                </c:pt>
                <c:pt idx="6138">
                  <c:v>-17.35987778461913</c:v>
                </c:pt>
                <c:pt idx="6139">
                  <c:v>-16.474239507627317</c:v>
                </c:pt>
                <c:pt idx="6140">
                  <c:v>-18.161991673898228</c:v>
                </c:pt>
                <c:pt idx="6141">
                  <c:v>-17.212357741955202</c:v>
                </c:pt>
                <c:pt idx="6142">
                  <c:v>-16.659865664276367</c:v>
                </c:pt>
                <c:pt idx="6143">
                  <c:v>-17.658804364099524</c:v>
                </c:pt>
                <c:pt idx="6144">
                  <c:v>-16.038326248815792</c:v>
                </c:pt>
                <c:pt idx="6145">
                  <c:v>-17.949317542041172</c:v>
                </c:pt>
                <c:pt idx="6146">
                  <c:v>-18.380936651915363</c:v>
                </c:pt>
                <c:pt idx="6147">
                  <c:v>-17.291431221694438</c:v>
                </c:pt>
                <c:pt idx="6148">
                  <c:v>-17.290391599243776</c:v>
                </c:pt>
                <c:pt idx="6149">
                  <c:v>-13.268030792587524</c:v>
                </c:pt>
                <c:pt idx="6150">
                  <c:v>-18.084971970541119</c:v>
                </c:pt>
                <c:pt idx="6151">
                  <c:v>-17.890497110475735</c:v>
                </c:pt>
                <c:pt idx="6152">
                  <c:v>-15.542647925985875</c:v>
                </c:pt>
                <c:pt idx="6153">
                  <c:v>-17.440322450047461</c:v>
                </c:pt>
                <c:pt idx="6154">
                  <c:v>-17.176695850413125</c:v>
                </c:pt>
                <c:pt idx="6155">
                  <c:v>-16.469939212523968</c:v>
                </c:pt>
                <c:pt idx="6156">
                  <c:v>-18.058578281694281</c:v>
                </c:pt>
                <c:pt idx="6157">
                  <c:v>-16.809336572191569</c:v>
                </c:pt>
                <c:pt idx="6158">
                  <c:v>-18.617611200709689</c:v>
                </c:pt>
                <c:pt idx="6159">
                  <c:v>-19.182218944735723</c:v>
                </c:pt>
                <c:pt idx="6160">
                  <c:v>-15.587216790513594</c:v>
                </c:pt>
                <c:pt idx="6161">
                  <c:v>-15.305732834750415</c:v>
                </c:pt>
                <c:pt idx="6162">
                  <c:v>-15.913368590483515</c:v>
                </c:pt>
                <c:pt idx="6163">
                  <c:v>-15.600121260440574</c:v>
                </c:pt>
                <c:pt idx="6164">
                  <c:v>-13.006887568186357</c:v>
                </c:pt>
                <c:pt idx="6165">
                  <c:v>-15.973683602587698</c:v>
                </c:pt>
                <c:pt idx="6166">
                  <c:v>-17.595113238654449</c:v>
                </c:pt>
                <c:pt idx="6167">
                  <c:v>-15.985163361318882</c:v>
                </c:pt>
                <c:pt idx="6168">
                  <c:v>-17.280237632190619</c:v>
                </c:pt>
                <c:pt idx="6169">
                  <c:v>-16.983134217547558</c:v>
                </c:pt>
                <c:pt idx="6170">
                  <c:v>-17.047746316707162</c:v>
                </c:pt>
                <c:pt idx="6171">
                  <c:v>-19.407432169294225</c:v>
                </c:pt>
                <c:pt idx="6172">
                  <c:v>-17.108100720614857</c:v>
                </c:pt>
                <c:pt idx="6173">
                  <c:v>-17.689176018126091</c:v>
                </c:pt>
                <c:pt idx="6174">
                  <c:v>-17.389286375468146</c:v>
                </c:pt>
                <c:pt idx="6175">
                  <c:v>-18.403725393438435</c:v>
                </c:pt>
                <c:pt idx="6176">
                  <c:v>-18.716807968392459</c:v>
                </c:pt>
                <c:pt idx="6177">
                  <c:v>-16.401871347467932</c:v>
                </c:pt>
                <c:pt idx="6178">
                  <c:v>-16.400944159908249</c:v>
                </c:pt>
                <c:pt idx="6179">
                  <c:v>-16.400016862587108</c:v>
                </c:pt>
                <c:pt idx="6180">
                  <c:v>-16.100596104278338</c:v>
                </c:pt>
                <c:pt idx="6181">
                  <c:v>-18.444166615386166</c:v>
                </c:pt>
                <c:pt idx="6182">
                  <c:v>-18.847592787254143</c:v>
                </c:pt>
                <c:pt idx="6183">
                  <c:v>-16.972166126235606</c:v>
                </c:pt>
                <c:pt idx="6184">
                  <c:v>-17.235560891610476</c:v>
                </c:pt>
                <c:pt idx="6185">
                  <c:v>-16.202570360295795</c:v>
                </c:pt>
                <c:pt idx="6186">
                  <c:v>-18.201598291383561</c:v>
                </c:pt>
                <c:pt idx="6187">
                  <c:v>-18.795836044022508</c:v>
                </c:pt>
                <c:pt idx="6188">
                  <c:v>-18.391666244297085</c:v>
                </c:pt>
                <c:pt idx="6189">
                  <c:v>-18.019077214278695</c:v>
                </c:pt>
                <c:pt idx="6190">
                  <c:v>-17.332379365411725</c:v>
                </c:pt>
                <c:pt idx="6191">
                  <c:v>-19.434897443555201</c:v>
                </c:pt>
                <c:pt idx="6192">
                  <c:v>-14.634707350076496</c:v>
                </c:pt>
                <c:pt idx="6193">
                  <c:v>-16.210812418144997</c:v>
                </c:pt>
                <c:pt idx="6194">
                  <c:v>-17.491303581441571</c:v>
                </c:pt>
                <c:pt idx="6195">
                  <c:v>-18.52203876292424</c:v>
                </c:pt>
                <c:pt idx="6196">
                  <c:v>-18.521077320328914</c:v>
                </c:pt>
                <c:pt idx="6197">
                  <c:v>-18.520115764035836</c:v>
                </c:pt>
                <c:pt idx="6198">
                  <c:v>-18.428402484544677</c:v>
                </c:pt>
                <c:pt idx="6199">
                  <c:v>-20.442782597699988</c:v>
                </c:pt>
                <c:pt idx="6200">
                  <c:v>-20.190133405424604</c:v>
                </c:pt>
                <c:pt idx="6201">
                  <c:v>-19.892016563984726</c:v>
                </c:pt>
                <c:pt idx="6202">
                  <c:v>-16.906641698622479</c:v>
                </c:pt>
                <c:pt idx="6203">
                  <c:v>-18.233495912299077</c:v>
                </c:pt>
                <c:pt idx="6204">
                  <c:v>-17.247917802015763</c:v>
                </c:pt>
                <c:pt idx="6205">
                  <c:v>-17.604528114450659</c:v>
                </c:pt>
                <c:pt idx="6206">
                  <c:v>-17.322591673016177</c:v>
                </c:pt>
                <c:pt idx="6207">
                  <c:v>-16.32165667159552</c:v>
                </c:pt>
                <c:pt idx="6208">
                  <c:v>-20.225026462621827</c:v>
                </c:pt>
                <c:pt idx="6209">
                  <c:v>-19.224124839860451</c:v>
                </c:pt>
                <c:pt idx="6210">
                  <c:v>-18.911555557982865</c:v>
                </c:pt>
                <c:pt idx="6211">
                  <c:v>-17.03753605854854</c:v>
                </c:pt>
                <c:pt idx="6212">
                  <c:v>-17.036589917515812</c:v>
                </c:pt>
                <c:pt idx="6213">
                  <c:v>-19.051053194868473</c:v>
                </c:pt>
                <c:pt idx="6214">
                  <c:v>-17.507325048076382</c:v>
                </c:pt>
                <c:pt idx="6215">
                  <c:v>-20.405501997589454</c:v>
                </c:pt>
                <c:pt idx="6216">
                  <c:v>-18.434880027304644</c:v>
                </c:pt>
                <c:pt idx="6217">
                  <c:v>-19.464193752175561</c:v>
                </c:pt>
                <c:pt idx="6218">
                  <c:v>-18.15373508853736</c:v>
                </c:pt>
                <c:pt idx="6219">
                  <c:v>-17.152791401038485</c:v>
                </c:pt>
                <c:pt idx="6220">
                  <c:v>-19.46139677834708</c:v>
                </c:pt>
                <c:pt idx="6221">
                  <c:v>-19.196692077741318</c:v>
                </c:pt>
                <c:pt idx="6222">
                  <c:v>-16.007730517002528</c:v>
                </c:pt>
                <c:pt idx="6223">
                  <c:v>-15.762590910617291</c:v>
                </c:pt>
                <c:pt idx="6224">
                  <c:v>-16.376885239887088</c:v>
                </c:pt>
                <c:pt idx="6225">
                  <c:v>-16.714559084571192</c:v>
                </c:pt>
                <c:pt idx="6226">
                  <c:v>-16.083067531968481</c:v>
                </c:pt>
                <c:pt idx="6227">
                  <c:v>-16.420853578936658</c:v>
                </c:pt>
                <c:pt idx="6228">
                  <c:v>-14.207738090823113</c:v>
                </c:pt>
                <c:pt idx="6229">
                  <c:v>-14.820506716513592</c:v>
                </c:pt>
                <c:pt idx="6230">
                  <c:v>-18.819511346762738</c:v>
                </c:pt>
                <c:pt idx="6231">
                  <c:v>-18.559839173772161</c:v>
                </c:pt>
                <c:pt idx="6232">
                  <c:v>-19.542761348059685</c:v>
                </c:pt>
                <c:pt idx="6233">
                  <c:v>-18.541755358882256</c:v>
                </c:pt>
                <c:pt idx="6234">
                  <c:v>-18.81552868813742</c:v>
                </c:pt>
                <c:pt idx="6235">
                  <c:v>-17.298047194261926</c:v>
                </c:pt>
                <c:pt idx="6236">
                  <c:v>-15.685425219990975</c:v>
                </c:pt>
                <c:pt idx="6237">
                  <c:v>-17.667845225815654</c:v>
                </c:pt>
                <c:pt idx="6238">
                  <c:v>-20.262588845830578</c:v>
                </c:pt>
                <c:pt idx="6239">
                  <c:v>-18.682311335657687</c:v>
                </c:pt>
                <c:pt idx="6240">
                  <c:v>-20.26055487350186</c:v>
                </c:pt>
                <c:pt idx="6241">
                  <c:v>-19.565838310789331</c:v>
                </c:pt>
                <c:pt idx="6242">
                  <c:v>-18.274736232893702</c:v>
                </c:pt>
                <c:pt idx="6243">
                  <c:v>-18.439073940742674</c:v>
                </c:pt>
                <c:pt idx="6244">
                  <c:v>-19.776019972429822</c:v>
                </c:pt>
                <c:pt idx="6245">
                  <c:v>-20.384720135936732</c:v>
                </c:pt>
                <c:pt idx="6246">
                  <c:v>-20.351495395429083</c:v>
                </c:pt>
                <c:pt idx="6247">
                  <c:v>-20.35048006636498</c:v>
                </c:pt>
                <c:pt idx="6248">
                  <c:v>-22.960197828405398</c:v>
                </c:pt>
                <c:pt idx="6249">
                  <c:v>-21.685666847975881</c:v>
                </c:pt>
                <c:pt idx="6250">
                  <c:v>-21.684663061510037</c:v>
                </c:pt>
                <c:pt idx="6251">
                  <c:v>-21.988741102324639</c:v>
                </c:pt>
                <c:pt idx="6252">
                  <c:v>-20.121349060954344</c:v>
                </c:pt>
                <c:pt idx="6253">
                  <c:v>-20.392684310942968</c:v>
                </c:pt>
                <c:pt idx="6254">
                  <c:v>-21.103078916815321</c:v>
                </c:pt>
                <c:pt idx="6255">
                  <c:v>-23.258764100052758</c:v>
                </c:pt>
                <c:pt idx="6256">
                  <c:v>-22.159541102437288</c:v>
                </c:pt>
                <c:pt idx="6257">
                  <c:v>-22.883271152158159</c:v>
                </c:pt>
                <c:pt idx="6258">
                  <c:v>-20.882310606677493</c:v>
                </c:pt>
                <c:pt idx="6259">
                  <c:v>-21.507296833004148</c:v>
                </c:pt>
                <c:pt idx="6260">
                  <c:v>-21.200977736702043</c:v>
                </c:pt>
                <c:pt idx="6261">
                  <c:v>-20.475626953102619</c:v>
                </c:pt>
                <c:pt idx="6262">
                  <c:v>-21.184015372223257</c:v>
                </c:pt>
                <c:pt idx="6263">
                  <c:v>-19.587393928462006</c:v>
                </c:pt>
                <c:pt idx="6264">
                  <c:v>-19.167034811283884</c:v>
                </c:pt>
                <c:pt idx="6265">
                  <c:v>-19.471870762627077</c:v>
                </c:pt>
                <c:pt idx="6266">
                  <c:v>-21.500729467560632</c:v>
                </c:pt>
                <c:pt idx="6267">
                  <c:v>-22.12530689146206</c:v>
                </c:pt>
                <c:pt idx="6268">
                  <c:v>-18.415395167511633</c:v>
                </c:pt>
                <c:pt idx="6269">
                  <c:v>-18.400122745629233</c:v>
                </c:pt>
                <c:pt idx="6270">
                  <c:v>-18.122559440202167</c:v>
                </c:pt>
                <c:pt idx="6271">
                  <c:v>-20.383928222218856</c:v>
                </c:pt>
                <c:pt idx="6272">
                  <c:v>-20.354207669926836</c:v>
                </c:pt>
                <c:pt idx="6273">
                  <c:v>-20.645346290035377</c:v>
                </c:pt>
                <c:pt idx="6274">
                  <c:v>-22.658705574067426</c:v>
                </c:pt>
                <c:pt idx="6275">
                  <c:v>-21.242648463233309</c:v>
                </c:pt>
                <c:pt idx="6276">
                  <c:v>-19.428753931481879</c:v>
                </c:pt>
                <c:pt idx="6277">
                  <c:v>-20.840718572518199</c:v>
                </c:pt>
                <c:pt idx="6278">
                  <c:v>-21.133320785029355</c:v>
                </c:pt>
                <c:pt idx="6279">
                  <c:v>-19.53212253340007</c:v>
                </c:pt>
                <c:pt idx="6280">
                  <c:v>-16.375770985568124</c:v>
                </c:pt>
                <c:pt idx="6281">
                  <c:v>-22.223471304244413</c:v>
                </c:pt>
                <c:pt idx="6282">
                  <c:v>-21.116529326543059</c:v>
                </c:pt>
                <c:pt idx="6283">
                  <c:v>-19.822015956916403</c:v>
                </c:pt>
                <c:pt idx="6284">
                  <c:v>-20.101401294475181</c:v>
                </c:pt>
                <c:pt idx="6285">
                  <c:v>-21.127439905351821</c:v>
                </c:pt>
                <c:pt idx="6286">
                  <c:v>-20.539840500387982</c:v>
                </c:pt>
                <c:pt idx="6287">
                  <c:v>-21.40636723003081</c:v>
                </c:pt>
                <c:pt idx="6288">
                  <c:v>-22.111484284830112</c:v>
                </c:pt>
                <c:pt idx="6289">
                  <c:v>-19.097194529239459</c:v>
                </c:pt>
                <c:pt idx="6290">
                  <c:v>-20.109801794077612</c:v>
                </c:pt>
                <c:pt idx="6291">
                  <c:v>-18.815197585412534</c:v>
                </c:pt>
                <c:pt idx="6292">
                  <c:v>-21.800731567415824</c:v>
                </c:pt>
                <c:pt idx="6293">
                  <c:v>-21.786250049085538</c:v>
                </c:pt>
                <c:pt idx="6294">
                  <c:v>-21.799025011850972</c:v>
                </c:pt>
                <c:pt idx="6295">
                  <c:v>-22.10559379336155</c:v>
                </c:pt>
                <c:pt idx="6296">
                  <c:v>-22.104751888971805</c:v>
                </c:pt>
                <c:pt idx="6297">
                  <c:v>-18.810079496122853</c:v>
                </c:pt>
                <c:pt idx="6298">
                  <c:v>-20.501934291645739</c:v>
                </c:pt>
                <c:pt idx="6299">
                  <c:v>-21.767481156653048</c:v>
                </c:pt>
                <c:pt idx="6300">
                  <c:v>-20.190743574535645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-18.782240477054529</c:v>
                </c:pt>
                <c:pt idx="6317">
                  <c:v>-21.71710491702197</c:v>
                </c:pt>
                <c:pt idx="6318">
                  <c:v>-19.816781515271487</c:v>
                </c:pt>
                <c:pt idx="6319">
                  <c:v>-19.093605809621749</c:v>
                </c:pt>
                <c:pt idx="6320">
                  <c:v>-19.096978289325762</c:v>
                </c:pt>
                <c:pt idx="6321">
                  <c:v>-19.036880851771912</c:v>
                </c:pt>
                <c:pt idx="6322">
                  <c:v>-19.41277153675037</c:v>
                </c:pt>
                <c:pt idx="6323">
                  <c:v>-16.617369790234989</c:v>
                </c:pt>
                <c:pt idx="6324">
                  <c:v>-18.547514507653432</c:v>
                </c:pt>
                <c:pt idx="6325">
                  <c:v>-15.863258080290962</c:v>
                </c:pt>
                <c:pt idx="6326">
                  <c:v>-20.066258732900678</c:v>
                </c:pt>
                <c:pt idx="6327">
                  <c:v>-19.883164649552782</c:v>
                </c:pt>
                <c:pt idx="6328">
                  <c:v>-17.485574433577767</c:v>
                </c:pt>
                <c:pt idx="6329">
                  <c:v>-15.192015053366049</c:v>
                </c:pt>
                <c:pt idx="6330">
                  <c:v>-18.686788574395905</c:v>
                </c:pt>
                <c:pt idx="6331">
                  <c:v>-16.578471196003647</c:v>
                </c:pt>
                <c:pt idx="6332">
                  <c:v>-19.473048133841075</c:v>
                </c:pt>
                <c:pt idx="6333">
                  <c:v>-20.976342910489166</c:v>
                </c:pt>
                <c:pt idx="6334">
                  <c:v>-18.958155232536683</c:v>
                </c:pt>
                <c:pt idx="6335">
                  <c:v>-20.652598148001744</c:v>
                </c:pt>
                <c:pt idx="6336">
                  <c:v>-19.731768052115513</c:v>
                </c:pt>
                <c:pt idx="6337">
                  <c:v>-20.955458704436751</c:v>
                </c:pt>
                <c:pt idx="6338">
                  <c:v>-19.592851488413999</c:v>
                </c:pt>
                <c:pt idx="6339">
                  <c:v>-19.199064392883429</c:v>
                </c:pt>
                <c:pt idx="6340">
                  <c:v>-19.587883560117007</c:v>
                </c:pt>
                <c:pt idx="6341">
                  <c:v>-18.002886178551762</c:v>
                </c:pt>
                <c:pt idx="6342">
                  <c:v>-20.261507222282034</c:v>
                </c:pt>
                <c:pt idx="6343">
                  <c:v>-19.651295362281871</c:v>
                </c:pt>
                <c:pt idx="6344">
                  <c:v>-19.208572565616578</c:v>
                </c:pt>
                <c:pt idx="6345">
                  <c:v>-18.19357980749146</c:v>
                </c:pt>
                <c:pt idx="6346">
                  <c:v>-18.411638798058448</c:v>
                </c:pt>
                <c:pt idx="6347">
                  <c:v>-21.643307705710868</c:v>
                </c:pt>
                <c:pt idx="6348">
                  <c:v>-19.335517302584776</c:v>
                </c:pt>
                <c:pt idx="6349">
                  <c:v>-19.421587305000685</c:v>
                </c:pt>
                <c:pt idx="6350">
                  <c:v>-18.505313142937666</c:v>
                </c:pt>
                <c:pt idx="6351">
                  <c:v>-19.649994174187214</c:v>
                </c:pt>
                <c:pt idx="6352">
                  <c:v>-19.827004311002383</c:v>
                </c:pt>
                <c:pt idx="6353">
                  <c:v>-19.828708424528941</c:v>
                </c:pt>
                <c:pt idx="6354">
                  <c:v>-18.688753381980405</c:v>
                </c:pt>
                <c:pt idx="6355">
                  <c:v>-18.98183446182793</c:v>
                </c:pt>
                <c:pt idx="6356">
                  <c:v>-18.237906751365699</c:v>
                </c:pt>
                <c:pt idx="6357">
                  <c:v>-20.434027024712123</c:v>
                </c:pt>
                <c:pt idx="6358">
                  <c:v>-19.206608971491733</c:v>
                </c:pt>
                <c:pt idx="6359">
                  <c:v>-18.684763413719338</c:v>
                </c:pt>
                <c:pt idx="6360">
                  <c:v>-20.725184653620545</c:v>
                </c:pt>
                <c:pt idx="6361">
                  <c:v>-17.440562324796247</c:v>
                </c:pt>
                <c:pt idx="6362">
                  <c:v>-16.328172901496146</c:v>
                </c:pt>
                <c:pt idx="6363">
                  <c:v>-19.196409932797906</c:v>
                </c:pt>
                <c:pt idx="6364">
                  <c:v>-18.506520305141748</c:v>
                </c:pt>
                <c:pt idx="6365">
                  <c:v>-19.030997484344425</c:v>
                </c:pt>
                <c:pt idx="6366">
                  <c:v>-19.443168947093</c:v>
                </c:pt>
                <c:pt idx="6367">
                  <c:v>-19.977233277577852</c:v>
                </c:pt>
                <c:pt idx="6368">
                  <c:v>-17.982727405953483</c:v>
                </c:pt>
                <c:pt idx="6369">
                  <c:v>-18.375374288178136</c:v>
                </c:pt>
                <c:pt idx="6370">
                  <c:v>-20.365696997130726</c:v>
                </c:pt>
                <c:pt idx="6371">
                  <c:v>-19.189055743093377</c:v>
                </c:pt>
                <c:pt idx="6372">
                  <c:v>-18.682847938617215</c:v>
                </c:pt>
                <c:pt idx="6373">
                  <c:v>-19.368337127631548</c:v>
                </c:pt>
                <c:pt idx="6374">
                  <c:v>-17.888927023583165</c:v>
                </c:pt>
                <c:pt idx="6375">
                  <c:v>-13.753908862459411</c:v>
                </c:pt>
                <c:pt idx="6376">
                  <c:v>-18.909533312020358</c:v>
                </c:pt>
                <c:pt idx="6377">
                  <c:v>-19.494636415656714</c:v>
                </c:pt>
                <c:pt idx="6378">
                  <c:v>-19.33242317216218</c:v>
                </c:pt>
                <c:pt idx="6379">
                  <c:v>-21.267956276700261</c:v>
                </c:pt>
                <c:pt idx="6380">
                  <c:v>-17.895197667220145</c:v>
                </c:pt>
                <c:pt idx="6381">
                  <c:v>-17.291547737153905</c:v>
                </c:pt>
                <c:pt idx="6382">
                  <c:v>-17.267552515160787</c:v>
                </c:pt>
                <c:pt idx="6383">
                  <c:v>-17.745225231451514</c:v>
                </c:pt>
                <c:pt idx="6384">
                  <c:v>-20.556620118838509</c:v>
                </c:pt>
                <c:pt idx="6385">
                  <c:v>-19.331236146185802</c:v>
                </c:pt>
                <c:pt idx="6386">
                  <c:v>-19.342138412525856</c:v>
                </c:pt>
                <c:pt idx="6387">
                  <c:v>-18.344860036705086</c:v>
                </c:pt>
                <c:pt idx="6388">
                  <c:v>-17.261451976201897</c:v>
                </c:pt>
                <c:pt idx="6389">
                  <c:v>-18.956705660223179</c:v>
                </c:pt>
                <c:pt idx="6390">
                  <c:v>-16.955072975099483</c:v>
                </c:pt>
                <c:pt idx="6391">
                  <c:v>-17.719267995673817</c:v>
                </c:pt>
                <c:pt idx="6392">
                  <c:v>-18.329941654619688</c:v>
                </c:pt>
                <c:pt idx="6393">
                  <c:v>-17.619141534265054</c:v>
                </c:pt>
                <c:pt idx="6394">
                  <c:v>-17.991557596779785</c:v>
                </c:pt>
                <c:pt idx="6395">
                  <c:v>-16.987958715455989</c:v>
                </c:pt>
                <c:pt idx="6396">
                  <c:v>-19.667777487626608</c:v>
                </c:pt>
                <c:pt idx="6397">
                  <c:v>-18.338985731319553</c:v>
                </c:pt>
                <c:pt idx="6398">
                  <c:v>-18.734482561304503</c:v>
                </c:pt>
                <c:pt idx="6399">
                  <c:v>-18.407388705593803</c:v>
                </c:pt>
                <c:pt idx="6400">
                  <c:v>-17.394120880346691</c:v>
                </c:pt>
                <c:pt idx="6401">
                  <c:v>-19.772518783639498</c:v>
                </c:pt>
                <c:pt idx="6402">
                  <c:v>-18.151353578949056</c:v>
                </c:pt>
                <c:pt idx="6403">
                  <c:v>-20.743656359233682</c:v>
                </c:pt>
                <c:pt idx="6404">
                  <c:v>-19.115196569167892</c:v>
                </c:pt>
                <c:pt idx="6405">
                  <c:v>-18.340395755712962</c:v>
                </c:pt>
                <c:pt idx="6406">
                  <c:v>-18.670020483712051</c:v>
                </c:pt>
                <c:pt idx="6407">
                  <c:v>-17.751927473244905</c:v>
                </c:pt>
                <c:pt idx="6408">
                  <c:v>-18.880060674094238</c:v>
                </c:pt>
                <c:pt idx="6409">
                  <c:v>-19.134015013030876</c:v>
                </c:pt>
                <c:pt idx="6410">
                  <c:v>-16.214907998793024</c:v>
                </c:pt>
                <c:pt idx="6411">
                  <c:v>-17.864516870272382</c:v>
                </c:pt>
                <c:pt idx="6412">
                  <c:v>-18.79680407766773</c:v>
                </c:pt>
                <c:pt idx="6413">
                  <c:v>-16.882887764155385</c:v>
                </c:pt>
                <c:pt idx="6414">
                  <c:v>-17.309570108897788</c:v>
                </c:pt>
                <c:pt idx="6415">
                  <c:v>-19.91171334090086</c:v>
                </c:pt>
                <c:pt idx="6416">
                  <c:v>-18.217041852006332</c:v>
                </c:pt>
                <c:pt idx="6417">
                  <c:v>-15.57687832335705</c:v>
                </c:pt>
                <c:pt idx="6418">
                  <c:v>-17.686234039345436</c:v>
                </c:pt>
                <c:pt idx="6419">
                  <c:v>-16.660837210773934</c:v>
                </c:pt>
                <c:pt idx="6420">
                  <c:v>-17.269957834221714</c:v>
                </c:pt>
                <c:pt idx="6421">
                  <c:v>-20.553398329535412</c:v>
                </c:pt>
                <c:pt idx="6422">
                  <c:v>-19.31641788991783</c:v>
                </c:pt>
                <c:pt idx="6423">
                  <c:v>-16.396724421322688</c:v>
                </c:pt>
                <c:pt idx="6424">
                  <c:v>-16.379293135186344</c:v>
                </c:pt>
                <c:pt idx="6425">
                  <c:v>-19.596312073367699</c:v>
                </c:pt>
                <c:pt idx="6426">
                  <c:v>-15.728748953796639</c:v>
                </c:pt>
                <c:pt idx="6427">
                  <c:v>-17.681126797091565</c:v>
                </c:pt>
                <c:pt idx="6428">
                  <c:v>-17.236554655142754</c:v>
                </c:pt>
                <c:pt idx="6429">
                  <c:v>-17.556727719418632</c:v>
                </c:pt>
                <c:pt idx="6430">
                  <c:v>-18.530459085162875</c:v>
                </c:pt>
                <c:pt idx="6431">
                  <c:v>-17.230607750676427</c:v>
                </c:pt>
                <c:pt idx="6432">
                  <c:v>-18.257214505868433</c:v>
                </c:pt>
                <c:pt idx="6433">
                  <c:v>-17.910266813657472</c:v>
                </c:pt>
                <c:pt idx="6434">
                  <c:v>-17.561498209571255</c:v>
                </c:pt>
                <c:pt idx="6435">
                  <c:v>-17.255171939804313</c:v>
                </c:pt>
                <c:pt idx="6436">
                  <c:v>-15.300958489584445</c:v>
                </c:pt>
                <c:pt idx="6437">
                  <c:v>-18.292503960294198</c:v>
                </c:pt>
                <c:pt idx="6438">
                  <c:v>-22.166127090772534</c:v>
                </c:pt>
                <c:pt idx="6439">
                  <c:v>-22.172511742131974</c:v>
                </c:pt>
                <c:pt idx="6440">
                  <c:v>-16.786111948048529</c:v>
                </c:pt>
                <c:pt idx="6441">
                  <c:v>-16.303496109359003</c:v>
                </c:pt>
                <c:pt idx="6442">
                  <c:v>-18.976347987862027</c:v>
                </c:pt>
                <c:pt idx="6443">
                  <c:v>-17.945784631884635</c:v>
                </c:pt>
                <c:pt idx="6444">
                  <c:v>-16.64040338272298</c:v>
                </c:pt>
                <c:pt idx="6445">
                  <c:v>-18.639877483305099</c:v>
                </c:pt>
                <c:pt idx="6446">
                  <c:v>-17.890227013846015</c:v>
                </c:pt>
                <c:pt idx="6447">
                  <c:v>-15.640899226161309</c:v>
                </c:pt>
                <c:pt idx="6448">
                  <c:v>-16.654596022258374</c:v>
                </c:pt>
                <c:pt idx="6449">
                  <c:v>-16.895798906238269</c:v>
                </c:pt>
                <c:pt idx="6450">
                  <c:v>-16.262406551432832</c:v>
                </c:pt>
                <c:pt idx="6451">
                  <c:v>-15.956732845201259</c:v>
                </c:pt>
                <c:pt idx="6452">
                  <c:v>-17.636194169176633</c:v>
                </c:pt>
                <c:pt idx="6453">
                  <c:v>-17.30757357094808</c:v>
                </c:pt>
                <c:pt idx="6454">
                  <c:v>-18.902397408943216</c:v>
                </c:pt>
                <c:pt idx="6455">
                  <c:v>-16.6486364413513</c:v>
                </c:pt>
                <c:pt idx="6456">
                  <c:v>-17.96107098012817</c:v>
                </c:pt>
                <c:pt idx="6457">
                  <c:v>-18.587199795019842</c:v>
                </c:pt>
                <c:pt idx="6458">
                  <c:v>-16.638630546338391</c:v>
                </c:pt>
                <c:pt idx="6459">
                  <c:v>-18.586143542478567</c:v>
                </c:pt>
                <c:pt idx="6460">
                  <c:v>-16.891739067868002</c:v>
                </c:pt>
                <c:pt idx="6461">
                  <c:v>-17.227483778818169</c:v>
                </c:pt>
                <c:pt idx="6462">
                  <c:v>-18.54075179181109</c:v>
                </c:pt>
                <c:pt idx="6463">
                  <c:v>-18.547458440387345</c:v>
                </c:pt>
                <c:pt idx="6464">
                  <c:v>-20.488955744399391</c:v>
                </c:pt>
                <c:pt idx="6465">
                  <c:v>-17.828687767933843</c:v>
                </c:pt>
                <c:pt idx="6466">
                  <c:v>-17.514599803191231</c:v>
                </c:pt>
                <c:pt idx="6467">
                  <c:v>-18.207455577981818</c:v>
                </c:pt>
                <c:pt idx="6468">
                  <c:v>-17.206999704808368</c:v>
                </c:pt>
                <c:pt idx="6469">
                  <c:v>-18.513274655480927</c:v>
                </c:pt>
                <c:pt idx="6470">
                  <c:v>-18.140441264317815</c:v>
                </c:pt>
                <c:pt idx="6471">
                  <c:v>-17.146282307182446</c:v>
                </c:pt>
                <c:pt idx="6472">
                  <c:v>-17.471902020217385</c:v>
                </c:pt>
                <c:pt idx="6473">
                  <c:v>-18.099099556727197</c:v>
                </c:pt>
                <c:pt idx="6474">
                  <c:v>-17.737617138053793</c:v>
                </c:pt>
                <c:pt idx="6475">
                  <c:v>-17.370337192109218</c:v>
                </c:pt>
                <c:pt idx="6476">
                  <c:v>-16.434074763822537</c:v>
                </c:pt>
                <c:pt idx="6477">
                  <c:v>-16.120358103900799</c:v>
                </c:pt>
                <c:pt idx="6478">
                  <c:v>-17.060552074496627</c:v>
                </c:pt>
                <c:pt idx="6479">
                  <c:v>-18.325059375541514</c:v>
                </c:pt>
                <c:pt idx="6480">
                  <c:v>-18.956863215050362</c:v>
                </c:pt>
                <c:pt idx="6481">
                  <c:v>-16.655320833389851</c:v>
                </c:pt>
                <c:pt idx="6482">
                  <c:v>-17.014952115102005</c:v>
                </c:pt>
                <c:pt idx="6483">
                  <c:v>-17.323987341500015</c:v>
                </c:pt>
                <c:pt idx="6484">
                  <c:v>-16.696028763495633</c:v>
                </c:pt>
                <c:pt idx="6485">
                  <c:v>-17.63748919102909</c:v>
                </c:pt>
                <c:pt idx="6486">
                  <c:v>-16.013821923106207</c:v>
                </c:pt>
                <c:pt idx="6487">
                  <c:v>-14.999802478167112</c:v>
                </c:pt>
                <c:pt idx="6488">
                  <c:v>-15.994931438778167</c:v>
                </c:pt>
                <c:pt idx="6489">
                  <c:v>-14.365971386565434</c:v>
                </c:pt>
                <c:pt idx="6490">
                  <c:v>-17.985175063990027</c:v>
                </c:pt>
                <c:pt idx="6491">
                  <c:v>-16.994082106165024</c:v>
                </c:pt>
                <c:pt idx="6492">
                  <c:v>-16.299542250855666</c:v>
                </c:pt>
                <c:pt idx="6493">
                  <c:v>-18.303688359952957</c:v>
                </c:pt>
                <c:pt idx="6494">
                  <c:v>-17.618318046599597</c:v>
                </c:pt>
                <c:pt idx="6495">
                  <c:v>-17.509750396947766</c:v>
                </c:pt>
                <c:pt idx="6496">
                  <c:v>-16.566931756645317</c:v>
                </c:pt>
                <c:pt idx="6497">
                  <c:v>-18.203795482741043</c:v>
                </c:pt>
                <c:pt idx="6498">
                  <c:v>-18.781852732585321</c:v>
                </c:pt>
                <c:pt idx="6499">
                  <c:v>-16.159760467609885</c:v>
                </c:pt>
                <c:pt idx="6500">
                  <c:v>-15.833420288553498</c:v>
                </c:pt>
                <c:pt idx="6501">
                  <c:v>-16.461208535233709</c:v>
                </c:pt>
                <c:pt idx="6502">
                  <c:v>-16.508584163790601</c:v>
                </c:pt>
                <c:pt idx="6503">
                  <c:v>-16.877232814180388</c:v>
                </c:pt>
                <c:pt idx="6504">
                  <c:v>-15.550508735640051</c:v>
                </c:pt>
                <c:pt idx="6505">
                  <c:v>-15.546604278330506</c:v>
                </c:pt>
                <c:pt idx="6506">
                  <c:v>-18.538995385296403</c:v>
                </c:pt>
                <c:pt idx="6507">
                  <c:v>-17.178773888525029</c:v>
                </c:pt>
                <c:pt idx="6508">
                  <c:v>-18.820430243285045</c:v>
                </c:pt>
                <c:pt idx="6509">
                  <c:v>-18.191691997068119</c:v>
                </c:pt>
                <c:pt idx="6510">
                  <c:v>-17.174900710377642</c:v>
                </c:pt>
                <c:pt idx="6511">
                  <c:v>-17.119442193412851</c:v>
                </c:pt>
                <c:pt idx="6512">
                  <c:v>-16.116523584451443</c:v>
                </c:pt>
                <c:pt idx="6513">
                  <c:v>-15.850703445349609</c:v>
                </c:pt>
                <c:pt idx="6514">
                  <c:v>-17.468806794089687</c:v>
                </c:pt>
                <c:pt idx="6515">
                  <c:v>-18.431044381222364</c:v>
                </c:pt>
                <c:pt idx="6516">
                  <c:v>-15.496843909326344</c:v>
                </c:pt>
                <c:pt idx="6517">
                  <c:v>-15.816109509361922</c:v>
                </c:pt>
                <c:pt idx="6518">
                  <c:v>-14.505914284574828</c:v>
                </c:pt>
                <c:pt idx="6519">
                  <c:v>-15.824648166835232</c:v>
                </c:pt>
                <c:pt idx="6520">
                  <c:v>-15.193006673572199</c:v>
                </c:pt>
                <c:pt idx="6521">
                  <c:v>-15.930894475020978</c:v>
                </c:pt>
                <c:pt idx="6522">
                  <c:v>-15.602713388293978</c:v>
                </c:pt>
                <c:pt idx="6523">
                  <c:v>-17.593968703940391</c:v>
                </c:pt>
                <c:pt idx="6524">
                  <c:v>-16.909898013647307</c:v>
                </c:pt>
                <c:pt idx="6525">
                  <c:v>-17.290651180290297</c:v>
                </c:pt>
                <c:pt idx="6526">
                  <c:v>-17.917538260773654</c:v>
                </c:pt>
                <c:pt idx="6527">
                  <c:v>-17.917297417610826</c:v>
                </c:pt>
                <c:pt idx="6528">
                  <c:v>-18.233041653540567</c:v>
                </c:pt>
                <c:pt idx="6529">
                  <c:v>-17.228940087721639</c:v>
                </c:pt>
                <c:pt idx="6530">
                  <c:v>-17.86141899720451</c:v>
                </c:pt>
                <c:pt idx="6531">
                  <c:v>-17.181056436413655</c:v>
                </c:pt>
                <c:pt idx="6532">
                  <c:v>-17.187510373467376</c:v>
                </c:pt>
                <c:pt idx="6533">
                  <c:v>-16.819567894132888</c:v>
                </c:pt>
                <c:pt idx="6534">
                  <c:v>-16.822360644288892</c:v>
                </c:pt>
                <c:pt idx="6535">
                  <c:v>-16.773075975615939</c:v>
                </c:pt>
                <c:pt idx="6536">
                  <c:v>-17.082468624685134</c:v>
                </c:pt>
                <c:pt idx="6537">
                  <c:v>-16.4031762786326</c:v>
                </c:pt>
                <c:pt idx="6538">
                  <c:v>-16.719550140648153</c:v>
                </c:pt>
                <c:pt idx="6539">
                  <c:v>-17.770251705946066</c:v>
                </c:pt>
                <c:pt idx="6540">
                  <c:v>-18.093124211829945</c:v>
                </c:pt>
                <c:pt idx="6541">
                  <c:v>-17.148486957327805</c:v>
                </c:pt>
                <c:pt idx="6542">
                  <c:v>-17.774704910905257</c:v>
                </c:pt>
                <c:pt idx="6543">
                  <c:v>-17.463754389787482</c:v>
                </c:pt>
                <c:pt idx="6544">
                  <c:v>-17.148072879367191</c:v>
                </c:pt>
                <c:pt idx="6545">
                  <c:v>-17.463507756148829</c:v>
                </c:pt>
                <c:pt idx="6546">
                  <c:v>-16.465950013663587</c:v>
                </c:pt>
                <c:pt idx="6547">
                  <c:v>-17.468390000283762</c:v>
                </c:pt>
                <c:pt idx="6548">
                  <c:v>-15.525850442456431</c:v>
                </c:pt>
                <c:pt idx="6549">
                  <c:v>-16.52257324790844</c:v>
                </c:pt>
                <c:pt idx="6550">
                  <c:v>-15.220512272976066</c:v>
                </c:pt>
                <c:pt idx="6551">
                  <c:v>-15.213760768836437</c:v>
                </c:pt>
                <c:pt idx="6552">
                  <c:v>-15.955674303742853</c:v>
                </c:pt>
                <c:pt idx="6553">
                  <c:v>-16.951415662542331</c:v>
                </c:pt>
                <c:pt idx="6554">
                  <c:v>-19.573035254286879</c:v>
                </c:pt>
                <c:pt idx="6555">
                  <c:v>-14.365081592624847</c:v>
                </c:pt>
                <c:pt idx="6556">
                  <c:v>-12.085336801939775</c:v>
                </c:pt>
                <c:pt idx="6557">
                  <c:v>-17.141790802114883</c:v>
                </c:pt>
                <c:pt idx="6558">
                  <c:v>-17.758271803303614</c:v>
                </c:pt>
                <c:pt idx="6559">
                  <c:v>-19.409953066097842</c:v>
                </c:pt>
                <c:pt idx="6560">
                  <c:v>-19.388156973568584</c:v>
                </c:pt>
                <c:pt idx="6561">
                  <c:v>-18.033540264472322</c:v>
                </c:pt>
                <c:pt idx="6562">
                  <c:v>-19.985269447410701</c:v>
                </c:pt>
                <c:pt idx="6563">
                  <c:v>-19.313260719551181</c:v>
                </c:pt>
                <c:pt idx="6564">
                  <c:v>-17.01259272931884</c:v>
                </c:pt>
                <c:pt idx="6565">
                  <c:v>-18.312808734493501</c:v>
                </c:pt>
                <c:pt idx="6566">
                  <c:v>-17.696250225336371</c:v>
                </c:pt>
                <c:pt idx="6567">
                  <c:v>-18.007910523360806</c:v>
                </c:pt>
                <c:pt idx="6568">
                  <c:v>-16.081204353028625</c:v>
                </c:pt>
                <c:pt idx="6569">
                  <c:v>-19.003464529871962</c:v>
                </c:pt>
                <c:pt idx="6570">
                  <c:v>-18.011149788389957</c:v>
                </c:pt>
                <c:pt idx="6571">
                  <c:v>-17.387429390709258</c:v>
                </c:pt>
                <c:pt idx="6572">
                  <c:v>-19.062070485208551</c:v>
                </c:pt>
                <c:pt idx="6573">
                  <c:v>-19.682019436761493</c:v>
                </c:pt>
                <c:pt idx="6574">
                  <c:v>-17.735389670924633</c:v>
                </c:pt>
                <c:pt idx="6575">
                  <c:v>-17.35168106300307</c:v>
                </c:pt>
                <c:pt idx="6576">
                  <c:v>-17.0383342601408</c:v>
                </c:pt>
                <c:pt idx="6577">
                  <c:v>-16.412235399277961</c:v>
                </c:pt>
                <c:pt idx="6578">
                  <c:v>-18.346516360843452</c:v>
                </c:pt>
                <c:pt idx="6579">
                  <c:v>-16.019319435345096</c:v>
                </c:pt>
                <c:pt idx="6580">
                  <c:v>-18.529792644958434</c:v>
                </c:pt>
                <c:pt idx="6581">
                  <c:v>-18.175782790583071</c:v>
                </c:pt>
                <c:pt idx="6582">
                  <c:v>-17.55416961463925</c:v>
                </c:pt>
                <c:pt idx="6583">
                  <c:v>-16.617835639756777</c:v>
                </c:pt>
                <c:pt idx="6584">
                  <c:v>-17.870176272750996</c:v>
                </c:pt>
                <c:pt idx="6585">
                  <c:v>-16.815011636876079</c:v>
                </c:pt>
                <c:pt idx="6586">
                  <c:v>-15.805492308144494</c:v>
                </c:pt>
                <c:pt idx="6587">
                  <c:v>-16.812443680549677</c:v>
                </c:pt>
                <c:pt idx="6588">
                  <c:v>-18.130095260570215</c:v>
                </c:pt>
                <c:pt idx="6589">
                  <c:v>-18.071188359463576</c:v>
                </c:pt>
                <c:pt idx="6590">
                  <c:v>-17.008429142905698</c:v>
                </c:pt>
                <c:pt idx="6591">
                  <c:v>-18.010588421399461</c:v>
                </c:pt>
                <c:pt idx="6592">
                  <c:v>-16.636377158750747</c:v>
                </c:pt>
                <c:pt idx="6593">
                  <c:v>-17.136400418275571</c:v>
                </c:pt>
                <c:pt idx="6594">
                  <c:v>-16.763437211030578</c:v>
                </c:pt>
                <c:pt idx="6595">
                  <c:v>-18.077028326200434</c:v>
                </c:pt>
                <c:pt idx="6596">
                  <c:v>-17.390653717186069</c:v>
                </c:pt>
                <c:pt idx="6597">
                  <c:v>-17.018973147040469</c:v>
                </c:pt>
                <c:pt idx="6598">
                  <c:v>-16.576169169417426</c:v>
                </c:pt>
                <c:pt idx="6599">
                  <c:v>-16.705997424049656</c:v>
                </c:pt>
                <c:pt idx="6600">
                  <c:v>-16.823347648809886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-14.717769945445525</c:v>
                </c:pt>
                <c:pt idx="6617">
                  <c:v>-16.750219933268909</c:v>
                </c:pt>
                <c:pt idx="6618">
                  <c:v>-17.103547511454508</c:v>
                </c:pt>
                <c:pt idx="6619">
                  <c:v>-15.01571965778885</c:v>
                </c:pt>
                <c:pt idx="6620">
                  <c:v>-15.692358815500029</c:v>
                </c:pt>
                <c:pt idx="6621">
                  <c:v>-15.05378813745665</c:v>
                </c:pt>
                <c:pt idx="6622">
                  <c:v>-14.713858201133462</c:v>
                </c:pt>
                <c:pt idx="6623">
                  <c:v>-17.274533540633911</c:v>
                </c:pt>
                <c:pt idx="6624">
                  <c:v>-16.220985964238935</c:v>
                </c:pt>
                <c:pt idx="6625">
                  <c:v>-17.618823052421249</c:v>
                </c:pt>
                <c:pt idx="6626">
                  <c:v>-16.352101560114534</c:v>
                </c:pt>
                <c:pt idx="6627">
                  <c:v>-16.349141531786245</c:v>
                </c:pt>
                <c:pt idx="6628">
                  <c:v>-15.645435303727936</c:v>
                </c:pt>
                <c:pt idx="6629">
                  <c:v>-13.903398418680808</c:v>
                </c:pt>
                <c:pt idx="6630">
                  <c:v>-15.681196524888946</c:v>
                </c:pt>
                <c:pt idx="6631">
                  <c:v>-14.905248016945279</c:v>
                </c:pt>
                <c:pt idx="6632">
                  <c:v>-14.63132970954166</c:v>
                </c:pt>
                <c:pt idx="6633">
                  <c:v>-14.883101439446818</c:v>
                </c:pt>
                <c:pt idx="6634">
                  <c:v>-15.139183740838234</c:v>
                </c:pt>
                <c:pt idx="6635">
                  <c:v>-16.147969931743319</c:v>
                </c:pt>
                <c:pt idx="6636">
                  <c:v>-16.186482001828153</c:v>
                </c:pt>
                <c:pt idx="6637">
                  <c:v>-14.292793372661436</c:v>
                </c:pt>
                <c:pt idx="6638">
                  <c:v>-14.004654447366192</c:v>
                </c:pt>
                <c:pt idx="6639">
                  <c:v>-15.514986995442996</c:v>
                </c:pt>
                <c:pt idx="6640">
                  <c:v>-13.413847484239795</c:v>
                </c:pt>
                <c:pt idx="6641">
                  <c:v>-15.204152206228628</c:v>
                </c:pt>
                <c:pt idx="6642">
                  <c:v>-15.154299480908776</c:v>
                </c:pt>
                <c:pt idx="6643">
                  <c:v>-14.790136267535672</c:v>
                </c:pt>
                <c:pt idx="6644">
                  <c:v>-14.46925959110331</c:v>
                </c:pt>
                <c:pt idx="6645">
                  <c:v>-14.576623127554285</c:v>
                </c:pt>
                <c:pt idx="6646">
                  <c:v>-15.02817931150139</c:v>
                </c:pt>
                <c:pt idx="6647">
                  <c:v>-15.473657379564884</c:v>
                </c:pt>
                <c:pt idx="6648">
                  <c:v>-14.49523907797311</c:v>
                </c:pt>
                <c:pt idx="6649">
                  <c:v>-15.105936954213576</c:v>
                </c:pt>
                <c:pt idx="6650">
                  <c:v>-14.252200866372277</c:v>
                </c:pt>
                <c:pt idx="6651">
                  <c:v>-15.695217337600297</c:v>
                </c:pt>
                <c:pt idx="6652">
                  <c:v>-13.634700490862087</c:v>
                </c:pt>
                <c:pt idx="6653">
                  <c:v>-15.07182336537744</c:v>
                </c:pt>
                <c:pt idx="6654">
                  <c:v>-14.116626146440922</c:v>
                </c:pt>
                <c:pt idx="6655">
                  <c:v>-14.072165620738815</c:v>
                </c:pt>
                <c:pt idx="6656">
                  <c:v>-14.643480654266114</c:v>
                </c:pt>
                <c:pt idx="6657">
                  <c:v>-14.693431020063599</c:v>
                </c:pt>
                <c:pt idx="6658">
                  <c:v>-15.510974428832014</c:v>
                </c:pt>
                <c:pt idx="6659">
                  <c:v>-14.164219474543643</c:v>
                </c:pt>
                <c:pt idx="6660">
                  <c:v>-13.330399823882999</c:v>
                </c:pt>
                <c:pt idx="6661">
                  <c:v>-13.246696803944815</c:v>
                </c:pt>
                <c:pt idx="6662">
                  <c:v>-14.008814784257993</c:v>
                </c:pt>
                <c:pt idx="6663">
                  <c:v>-14.138669114630829</c:v>
                </c:pt>
                <c:pt idx="6664">
                  <c:v>-11.882843657255307</c:v>
                </c:pt>
                <c:pt idx="6665">
                  <c:v>-13.081683492971024</c:v>
                </c:pt>
                <c:pt idx="6666">
                  <c:v>-13.26279391579601</c:v>
                </c:pt>
                <c:pt idx="6667">
                  <c:v>-11.668730538905038</c:v>
                </c:pt>
                <c:pt idx="6668">
                  <c:v>-12.689413045576202</c:v>
                </c:pt>
                <c:pt idx="6669">
                  <c:v>-12.45072796346858</c:v>
                </c:pt>
                <c:pt idx="6670">
                  <c:v>-13.322316870238865</c:v>
                </c:pt>
                <c:pt idx="6671">
                  <c:v>-13.110015898220354</c:v>
                </c:pt>
                <c:pt idx="6672">
                  <c:v>-11.160249329241196</c:v>
                </c:pt>
                <c:pt idx="6673">
                  <c:v>-12.069998397048494</c:v>
                </c:pt>
                <c:pt idx="6674">
                  <c:v>-11.705524768135092</c:v>
                </c:pt>
                <c:pt idx="6675">
                  <c:v>-12.831920441761213</c:v>
                </c:pt>
                <c:pt idx="6676">
                  <c:v>-13.053299899584545</c:v>
                </c:pt>
                <c:pt idx="6677">
                  <c:v>-13.914128889159656</c:v>
                </c:pt>
                <c:pt idx="6678">
                  <c:v>-13.402722020804049</c:v>
                </c:pt>
                <c:pt idx="6679">
                  <c:v>-12.160387967877341</c:v>
                </c:pt>
                <c:pt idx="6680">
                  <c:v>-12.551636463250361</c:v>
                </c:pt>
                <c:pt idx="6681">
                  <c:v>-13.271368890341819</c:v>
                </c:pt>
                <c:pt idx="6682">
                  <c:v>-12.866025724541032</c:v>
                </c:pt>
                <c:pt idx="6683">
                  <c:v>-13.360964628408965</c:v>
                </c:pt>
                <c:pt idx="6684">
                  <c:v>-13.749962672954098</c:v>
                </c:pt>
                <c:pt idx="6685">
                  <c:v>-13.917472171682221</c:v>
                </c:pt>
                <c:pt idx="6686">
                  <c:v>-12.69147336463061</c:v>
                </c:pt>
                <c:pt idx="6687">
                  <c:v>-11.991008648975139</c:v>
                </c:pt>
                <c:pt idx="6688">
                  <c:v>-13.873398653390723</c:v>
                </c:pt>
                <c:pt idx="6689">
                  <c:v>-12.673466681941136</c:v>
                </c:pt>
                <c:pt idx="6690">
                  <c:v>-12.734101018563933</c:v>
                </c:pt>
                <c:pt idx="6691">
                  <c:v>-11.756879092134568</c:v>
                </c:pt>
                <c:pt idx="6692">
                  <c:v>-12.604379516502377</c:v>
                </c:pt>
                <c:pt idx="6693">
                  <c:v>-11.580495268817458</c:v>
                </c:pt>
                <c:pt idx="6694">
                  <c:v>-10.970872248145724</c:v>
                </c:pt>
                <c:pt idx="6695">
                  <c:v>-11.55928157683843</c:v>
                </c:pt>
                <c:pt idx="6696">
                  <c:v>-11.717544139861957</c:v>
                </c:pt>
                <c:pt idx="6697">
                  <c:v>-12.179062793330331</c:v>
                </c:pt>
                <c:pt idx="6698">
                  <c:v>-12.881913247220155</c:v>
                </c:pt>
                <c:pt idx="6699">
                  <c:v>-11.317369284057577</c:v>
                </c:pt>
                <c:pt idx="6700">
                  <c:v>-11.482240906133939</c:v>
                </c:pt>
                <c:pt idx="6701">
                  <c:v>-11.168282307086429</c:v>
                </c:pt>
                <c:pt idx="6702">
                  <c:v>-11.143503666821971</c:v>
                </c:pt>
                <c:pt idx="6703">
                  <c:v>-11.893373198783593</c:v>
                </c:pt>
                <c:pt idx="6704">
                  <c:v>-11.457191126562748</c:v>
                </c:pt>
                <c:pt idx="6705">
                  <c:v>-12.240696933366053</c:v>
                </c:pt>
                <c:pt idx="6706">
                  <c:v>-12.226028123028755</c:v>
                </c:pt>
                <c:pt idx="6707">
                  <c:v>-12.779053841838731</c:v>
                </c:pt>
                <c:pt idx="6708">
                  <c:v>-10.780663988829474</c:v>
                </c:pt>
                <c:pt idx="6709">
                  <c:v>-10.666930070010721</c:v>
                </c:pt>
                <c:pt idx="6710">
                  <c:v>-10.551018344024442</c:v>
                </c:pt>
                <c:pt idx="6711">
                  <c:v>-11.142770894116893</c:v>
                </c:pt>
                <c:pt idx="6712">
                  <c:v>-11.184490473730875</c:v>
                </c:pt>
                <c:pt idx="6713">
                  <c:v>-12.370264202787439</c:v>
                </c:pt>
                <c:pt idx="6714">
                  <c:v>-11.673683375496466</c:v>
                </c:pt>
                <c:pt idx="6715">
                  <c:v>-12.177964278109357</c:v>
                </c:pt>
                <c:pt idx="6716">
                  <c:v>-11.843012386602595</c:v>
                </c:pt>
                <c:pt idx="6717">
                  <c:v>-12.523642624670174</c:v>
                </c:pt>
                <c:pt idx="6718">
                  <c:v>-11.28738110308791</c:v>
                </c:pt>
                <c:pt idx="6719">
                  <c:v>-12.440956515051766</c:v>
                </c:pt>
                <c:pt idx="6720">
                  <c:v>-12.620132037537132</c:v>
                </c:pt>
                <c:pt idx="6721">
                  <c:v>-11.950113020650633</c:v>
                </c:pt>
                <c:pt idx="6722">
                  <c:v>-12.810163963966261</c:v>
                </c:pt>
                <c:pt idx="6723">
                  <c:v>-10.996524845536442</c:v>
                </c:pt>
                <c:pt idx="6724">
                  <c:v>-11.170334846536207</c:v>
                </c:pt>
                <c:pt idx="6725">
                  <c:v>-11.435002328461223</c:v>
                </c:pt>
                <c:pt idx="6726">
                  <c:v>-12.142542568075442</c:v>
                </c:pt>
                <c:pt idx="6727">
                  <c:v>-10.781071086090378</c:v>
                </c:pt>
                <c:pt idx="6728">
                  <c:v>-12.023027161674918</c:v>
                </c:pt>
                <c:pt idx="6729">
                  <c:v>-12.159750198901293</c:v>
                </c:pt>
                <c:pt idx="6730">
                  <c:v>-11.593845860076954</c:v>
                </c:pt>
                <c:pt idx="6731">
                  <c:v>-12.344613246502831</c:v>
                </c:pt>
                <c:pt idx="6732">
                  <c:v>-13.224071813665887</c:v>
                </c:pt>
                <c:pt idx="6733">
                  <c:v>-12.141267141592834</c:v>
                </c:pt>
                <c:pt idx="6734">
                  <c:v>-12.278418966353684</c:v>
                </c:pt>
                <c:pt idx="6735">
                  <c:v>-12.047340749732257</c:v>
                </c:pt>
                <c:pt idx="6736">
                  <c:v>-11.121117348487815</c:v>
                </c:pt>
                <c:pt idx="6737">
                  <c:v>-12.302643822693199</c:v>
                </c:pt>
                <c:pt idx="6738">
                  <c:v>-11.902443683243291</c:v>
                </c:pt>
                <c:pt idx="6739">
                  <c:v>-11.621325782237136</c:v>
                </c:pt>
                <c:pt idx="6740">
                  <c:v>-10.785095622904691</c:v>
                </c:pt>
                <c:pt idx="6741">
                  <c:v>-11.427988302330277</c:v>
                </c:pt>
                <c:pt idx="6742">
                  <c:v>-10.927457724045325</c:v>
                </c:pt>
                <c:pt idx="6743">
                  <c:v>-10.889642499051206</c:v>
                </c:pt>
                <c:pt idx="6744">
                  <c:v>-10.613773707572136</c:v>
                </c:pt>
                <c:pt idx="6745">
                  <c:v>-11.312996329495036</c:v>
                </c:pt>
                <c:pt idx="6746">
                  <c:v>-11.251251864488495</c:v>
                </c:pt>
                <c:pt idx="6747">
                  <c:v>-10.303395750011987</c:v>
                </c:pt>
                <c:pt idx="6748">
                  <c:v>-10.642833556210235</c:v>
                </c:pt>
                <c:pt idx="6749">
                  <c:v>-11.42511034511881</c:v>
                </c:pt>
                <c:pt idx="6750">
                  <c:v>-8.8546233298643529</c:v>
                </c:pt>
                <c:pt idx="6751">
                  <c:v>-10.941026126594807</c:v>
                </c:pt>
                <c:pt idx="6752">
                  <c:v>-10.679843594331032</c:v>
                </c:pt>
                <c:pt idx="6753">
                  <c:v>-10.956401502537346</c:v>
                </c:pt>
                <c:pt idx="6754">
                  <c:v>-10.222460324890335</c:v>
                </c:pt>
                <c:pt idx="6755">
                  <c:v>-11.250902676617443</c:v>
                </c:pt>
                <c:pt idx="6756">
                  <c:v>-10.714091922904572</c:v>
                </c:pt>
                <c:pt idx="6757">
                  <c:v>-11.958843646940068</c:v>
                </c:pt>
                <c:pt idx="6758">
                  <c:v>-11.960929709749735</c:v>
                </c:pt>
                <c:pt idx="6759">
                  <c:v>-11.783448403435614</c:v>
                </c:pt>
                <c:pt idx="6760">
                  <c:v>-11.222401118237713</c:v>
                </c:pt>
                <c:pt idx="6761">
                  <c:v>-11.809396204033419</c:v>
                </c:pt>
                <c:pt idx="6762">
                  <c:v>-11.828818471141403</c:v>
                </c:pt>
                <c:pt idx="6763">
                  <c:v>-10.310800188138273</c:v>
                </c:pt>
                <c:pt idx="6764">
                  <c:v>-10.775831086158405</c:v>
                </c:pt>
                <c:pt idx="6765">
                  <c:v>-11.436667154023553</c:v>
                </c:pt>
                <c:pt idx="6766">
                  <c:v>-10.12270674745173</c:v>
                </c:pt>
                <c:pt idx="6767">
                  <c:v>-12.065886335244841</c:v>
                </c:pt>
                <c:pt idx="6768">
                  <c:v>-11.347487289032188</c:v>
                </c:pt>
                <c:pt idx="6769">
                  <c:v>-11.348877259476694</c:v>
                </c:pt>
                <c:pt idx="6770">
                  <c:v>-11.629412921467519</c:v>
                </c:pt>
                <c:pt idx="6771">
                  <c:v>-11.647216750737471</c:v>
                </c:pt>
                <c:pt idx="6772">
                  <c:v>-12.428547951295741</c:v>
                </c:pt>
                <c:pt idx="6773">
                  <c:v>-11.900520679499778</c:v>
                </c:pt>
                <c:pt idx="6774">
                  <c:v>-10.910674809887723</c:v>
                </c:pt>
                <c:pt idx="6775">
                  <c:v>-11.200797817481089</c:v>
                </c:pt>
                <c:pt idx="6776">
                  <c:v>-10.408789186069271</c:v>
                </c:pt>
                <c:pt idx="6777">
                  <c:v>-12.162629606873907</c:v>
                </c:pt>
                <c:pt idx="6778">
                  <c:v>-10.644245872639885</c:v>
                </c:pt>
                <c:pt idx="6779">
                  <c:v>-10.334311692275833</c:v>
                </c:pt>
                <c:pt idx="6780">
                  <c:v>-11.37615595481293</c:v>
                </c:pt>
                <c:pt idx="6781">
                  <c:v>-11.317847042471612</c:v>
                </c:pt>
                <c:pt idx="6782">
                  <c:v>-11.069905630951098</c:v>
                </c:pt>
                <c:pt idx="6783">
                  <c:v>-11.630840773560976</c:v>
                </c:pt>
                <c:pt idx="6784">
                  <c:v>-10.695030468758432</c:v>
                </c:pt>
                <c:pt idx="6785">
                  <c:v>-10.238653669814767</c:v>
                </c:pt>
                <c:pt idx="6786">
                  <c:v>-11.541245280531712</c:v>
                </c:pt>
                <c:pt idx="6787">
                  <c:v>-11.227064243034192</c:v>
                </c:pt>
                <c:pt idx="6788">
                  <c:v>-12.116310043295471</c:v>
                </c:pt>
                <c:pt idx="6789">
                  <c:v>-11.800885263070541</c:v>
                </c:pt>
                <c:pt idx="6790">
                  <c:v>-11.591136134219823</c:v>
                </c:pt>
                <c:pt idx="6791">
                  <c:v>-11.297075345658186</c:v>
                </c:pt>
                <c:pt idx="6792">
                  <c:v>-10.706191979828191</c:v>
                </c:pt>
                <c:pt idx="6793">
                  <c:v>-12.005000887091228</c:v>
                </c:pt>
                <c:pt idx="6794">
                  <c:v>-11.027517675949184</c:v>
                </c:pt>
                <c:pt idx="6795">
                  <c:v>-12.24460027833311</c:v>
                </c:pt>
                <c:pt idx="6796">
                  <c:v>-11.522248362610526</c:v>
                </c:pt>
                <c:pt idx="6797">
                  <c:v>-11.765365710467449</c:v>
                </c:pt>
                <c:pt idx="6798">
                  <c:v>-11.137508535417055</c:v>
                </c:pt>
                <c:pt idx="6799">
                  <c:v>-11.393038767613689</c:v>
                </c:pt>
                <c:pt idx="6800">
                  <c:v>-10.633509348862162</c:v>
                </c:pt>
                <c:pt idx="6801">
                  <c:v>-11.348680845522722</c:v>
                </c:pt>
                <c:pt idx="6802">
                  <c:v>-11.173082887540204</c:v>
                </c:pt>
                <c:pt idx="6803">
                  <c:v>-11.099529848919701</c:v>
                </c:pt>
                <c:pt idx="6804">
                  <c:v>-12.020815859177219</c:v>
                </c:pt>
                <c:pt idx="6805">
                  <c:v>-11.633644987759908</c:v>
                </c:pt>
                <c:pt idx="6806">
                  <c:v>-11.716458209420807</c:v>
                </c:pt>
                <c:pt idx="6807">
                  <c:v>-12.230177005348423</c:v>
                </c:pt>
                <c:pt idx="6808">
                  <c:v>-11.221070468763855</c:v>
                </c:pt>
                <c:pt idx="6809">
                  <c:v>-11.161810057508092</c:v>
                </c:pt>
                <c:pt idx="6810">
                  <c:v>-11.41743709964112</c:v>
                </c:pt>
                <c:pt idx="6811">
                  <c:v>-11.707200124992141</c:v>
                </c:pt>
                <c:pt idx="6812">
                  <c:v>-12.174721619317552</c:v>
                </c:pt>
                <c:pt idx="6813">
                  <c:v>-11.424097846549557</c:v>
                </c:pt>
                <c:pt idx="6814">
                  <c:v>-11.410745038632967</c:v>
                </c:pt>
                <c:pt idx="6815">
                  <c:v>-12.134177600888052</c:v>
                </c:pt>
                <c:pt idx="6816">
                  <c:v>-11.156833379100817</c:v>
                </c:pt>
                <c:pt idx="6817">
                  <c:v>-12.144634998822767</c:v>
                </c:pt>
                <c:pt idx="6818">
                  <c:v>-11.126272079258797</c:v>
                </c:pt>
                <c:pt idx="6819">
                  <c:v>-12.355348546321693</c:v>
                </c:pt>
                <c:pt idx="6820">
                  <c:v>-10.837091123071104</c:v>
                </c:pt>
                <c:pt idx="6821">
                  <c:v>-10.823124062480474</c:v>
                </c:pt>
                <c:pt idx="6822">
                  <c:v>-11.075731817244332</c:v>
                </c:pt>
                <c:pt idx="6823">
                  <c:v>-11.287292291312951</c:v>
                </c:pt>
                <c:pt idx="6824">
                  <c:v>-11.519408085888699</c:v>
                </c:pt>
                <c:pt idx="6825">
                  <c:v>-11.019614946570073</c:v>
                </c:pt>
                <c:pt idx="6826">
                  <c:v>-11.306736930009038</c:v>
                </c:pt>
                <c:pt idx="6827">
                  <c:v>-11.237269622761232</c:v>
                </c:pt>
                <c:pt idx="6828">
                  <c:v>-10.196992828860857</c:v>
                </c:pt>
                <c:pt idx="6829">
                  <c:v>-11.028721526505478</c:v>
                </c:pt>
                <c:pt idx="6830">
                  <c:v>-11.286876392956401</c:v>
                </c:pt>
                <c:pt idx="6831">
                  <c:v>-11.267852832451126</c:v>
                </c:pt>
                <c:pt idx="6832">
                  <c:v>-10.531215134665672</c:v>
                </c:pt>
                <c:pt idx="6833">
                  <c:v>-11.026768296075716</c:v>
                </c:pt>
                <c:pt idx="6834">
                  <c:v>-10.710879604776665</c:v>
                </c:pt>
                <c:pt idx="6835">
                  <c:v>-10.467585060909414</c:v>
                </c:pt>
                <c:pt idx="6836">
                  <c:v>-9.8155111282991125</c:v>
                </c:pt>
                <c:pt idx="6837">
                  <c:v>-10.514679879877212</c:v>
                </c:pt>
                <c:pt idx="6838">
                  <c:v>-9.5804424118718536</c:v>
                </c:pt>
                <c:pt idx="6839">
                  <c:v>-10.519384654161604</c:v>
                </c:pt>
                <c:pt idx="6840">
                  <c:v>-9.8792252420438675</c:v>
                </c:pt>
                <c:pt idx="6841">
                  <c:v>-10.293413481393873</c:v>
                </c:pt>
                <c:pt idx="6842">
                  <c:v>-10.561612635588336</c:v>
                </c:pt>
                <c:pt idx="6843">
                  <c:v>-9.8863022878262203</c:v>
                </c:pt>
                <c:pt idx="6844">
                  <c:v>-10.179023781691466</c:v>
                </c:pt>
                <c:pt idx="6845">
                  <c:v>-10.102719021380471</c:v>
                </c:pt>
                <c:pt idx="6846">
                  <c:v>-9.9623241767922082</c:v>
                </c:pt>
                <c:pt idx="6847">
                  <c:v>-10.177214497142813</c:v>
                </c:pt>
                <c:pt idx="6848">
                  <c:v>-10.200780489316912</c:v>
                </c:pt>
                <c:pt idx="6849">
                  <c:v>-10.181850863292311</c:v>
                </c:pt>
                <c:pt idx="6850">
                  <c:v>-10.65179214843215</c:v>
                </c:pt>
                <c:pt idx="6851">
                  <c:v>-10.662065270498033</c:v>
                </c:pt>
                <c:pt idx="6852">
                  <c:v>-8.8999855434537949</c:v>
                </c:pt>
                <c:pt idx="6853">
                  <c:v>-10.648676605307401</c:v>
                </c:pt>
                <c:pt idx="6854">
                  <c:v>-10.392316657587799</c:v>
                </c:pt>
                <c:pt idx="6855">
                  <c:v>-10.217019983889713</c:v>
                </c:pt>
                <c:pt idx="6856">
                  <c:v>-10.373052477557621</c:v>
                </c:pt>
                <c:pt idx="6857">
                  <c:v>-9.3969775775085509</c:v>
                </c:pt>
                <c:pt idx="6858">
                  <c:v>-9.8711898027722782</c:v>
                </c:pt>
                <c:pt idx="6859">
                  <c:v>-9.1378421818246807</c:v>
                </c:pt>
                <c:pt idx="6860">
                  <c:v>-9.1525691799429296</c:v>
                </c:pt>
                <c:pt idx="6861">
                  <c:v>-10.708263475699141</c:v>
                </c:pt>
                <c:pt idx="6862">
                  <c:v>-9.9176670780659606</c:v>
                </c:pt>
                <c:pt idx="6863">
                  <c:v>-10.25399332373263</c:v>
                </c:pt>
                <c:pt idx="6864">
                  <c:v>-10.047314995472561</c:v>
                </c:pt>
                <c:pt idx="6865">
                  <c:v>-9.5667466251343285</c:v>
                </c:pt>
                <c:pt idx="6866">
                  <c:v>-9.5744572800690548</c:v>
                </c:pt>
                <c:pt idx="6867">
                  <c:v>-10.697206968197634</c:v>
                </c:pt>
                <c:pt idx="6868">
                  <c:v>-9.5223768288803967</c:v>
                </c:pt>
                <c:pt idx="6869">
                  <c:v>-10.202167992234308</c:v>
                </c:pt>
                <c:pt idx="6870">
                  <c:v>-10.541140824923332</c:v>
                </c:pt>
                <c:pt idx="6871">
                  <c:v>-10.976139669322492</c:v>
                </c:pt>
                <c:pt idx="6872">
                  <c:v>-10.977324597681672</c:v>
                </c:pt>
                <c:pt idx="6873">
                  <c:v>-9.8326143256088017</c:v>
                </c:pt>
                <c:pt idx="6874">
                  <c:v>-10.898211817916717</c:v>
                </c:pt>
                <c:pt idx="6875">
                  <c:v>-11.350068034749484</c:v>
                </c:pt>
                <c:pt idx="6876">
                  <c:v>-10.333682804155842</c:v>
                </c:pt>
                <c:pt idx="6877">
                  <c:v>-9.4416959459169902</c:v>
                </c:pt>
                <c:pt idx="6878">
                  <c:v>-8.5280268432168214</c:v>
                </c:pt>
                <c:pt idx="6879">
                  <c:v>-9.3221179587394545</c:v>
                </c:pt>
                <c:pt idx="6880">
                  <c:v>-11.107184621663691</c:v>
                </c:pt>
                <c:pt idx="6881">
                  <c:v>-8.9880994809323056</c:v>
                </c:pt>
                <c:pt idx="6882">
                  <c:v>-9.5394471455222174</c:v>
                </c:pt>
                <c:pt idx="6883">
                  <c:v>-9.6134341503914129</c:v>
                </c:pt>
                <c:pt idx="6884">
                  <c:v>-9.1750689352002155</c:v>
                </c:pt>
                <c:pt idx="6885">
                  <c:v>-9.4259476409215495</c:v>
                </c:pt>
                <c:pt idx="6886">
                  <c:v>-9.5783431560421377</c:v>
                </c:pt>
                <c:pt idx="6887">
                  <c:v>-9.5087583605004511</c:v>
                </c:pt>
                <c:pt idx="6888">
                  <c:v>-10.44777845287922</c:v>
                </c:pt>
                <c:pt idx="6889">
                  <c:v>-10.820823458918312</c:v>
                </c:pt>
                <c:pt idx="6890">
                  <c:v>-10.194113373730943</c:v>
                </c:pt>
                <c:pt idx="6891">
                  <c:v>-10.43056270393572</c:v>
                </c:pt>
                <c:pt idx="6892">
                  <c:v>-11.616983654232627</c:v>
                </c:pt>
                <c:pt idx="6893">
                  <c:v>-11.440279626446227</c:v>
                </c:pt>
                <c:pt idx="6894">
                  <c:v>-11.406992680065059</c:v>
                </c:pt>
                <c:pt idx="6895">
                  <c:v>-11.70813992470039</c:v>
                </c:pt>
                <c:pt idx="6896">
                  <c:v>-10.709575717013877</c:v>
                </c:pt>
                <c:pt idx="6897">
                  <c:v>-11.746383305370728</c:v>
                </c:pt>
                <c:pt idx="6898">
                  <c:v>-11.128400163799142</c:v>
                </c:pt>
                <c:pt idx="6899">
                  <c:v>-11.129693499672385</c:v>
                </c:pt>
                <c:pt idx="6900">
                  <c:v>-8.911151444359211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-8.5766324438743595</c:v>
                </c:pt>
                <c:pt idx="6917">
                  <c:v>-9.8773206545752146</c:v>
                </c:pt>
                <c:pt idx="6918">
                  <c:v>-11.25354198551031</c:v>
                </c:pt>
                <c:pt idx="6919">
                  <c:v>-11.527622300240409</c:v>
                </c:pt>
                <c:pt idx="6920">
                  <c:v>-9.9035269251071441</c:v>
                </c:pt>
                <c:pt idx="6921">
                  <c:v>-11.85740417838042</c:v>
                </c:pt>
                <c:pt idx="6922">
                  <c:v>-12.301598049615677</c:v>
                </c:pt>
                <c:pt idx="6923">
                  <c:v>-11.075657595719349</c:v>
                </c:pt>
                <c:pt idx="6924">
                  <c:v>-11.353837533485148</c:v>
                </c:pt>
                <c:pt idx="6925">
                  <c:v>-10.728956212257117</c:v>
                </c:pt>
                <c:pt idx="6926">
                  <c:v>-10.773592179737079</c:v>
                </c:pt>
                <c:pt idx="6927">
                  <c:v>-10.676231549603926</c:v>
                </c:pt>
                <c:pt idx="6928">
                  <c:v>-10.254639429054578</c:v>
                </c:pt>
                <c:pt idx="6929">
                  <c:v>-10.328625024252915</c:v>
                </c:pt>
                <c:pt idx="6930">
                  <c:v>-10.746882544775417</c:v>
                </c:pt>
                <c:pt idx="6931">
                  <c:v>-11.987942379696051</c:v>
                </c:pt>
                <c:pt idx="6932">
                  <c:v>-12.052164418838402</c:v>
                </c:pt>
                <c:pt idx="6933">
                  <c:v>-11.518788610748288</c:v>
                </c:pt>
                <c:pt idx="6934">
                  <c:v>-10.292327539374128</c:v>
                </c:pt>
                <c:pt idx="6935">
                  <c:v>-10.771952562184197</c:v>
                </c:pt>
                <c:pt idx="6936">
                  <c:v>-10.3663031014853</c:v>
                </c:pt>
                <c:pt idx="6937">
                  <c:v>-10.277260379138397</c:v>
                </c:pt>
                <c:pt idx="6938">
                  <c:v>-9.9284386513998015</c:v>
                </c:pt>
                <c:pt idx="6939">
                  <c:v>-10.006173339364523</c:v>
                </c:pt>
                <c:pt idx="6940">
                  <c:v>-9.6329726727988145</c:v>
                </c:pt>
                <c:pt idx="6941">
                  <c:v>-9.5284365311035799</c:v>
                </c:pt>
                <c:pt idx="6942">
                  <c:v>-9.5069997419075207</c:v>
                </c:pt>
                <c:pt idx="6943">
                  <c:v>-9.5594880057039973</c:v>
                </c:pt>
                <c:pt idx="6944">
                  <c:v>-9.5286741137538229</c:v>
                </c:pt>
                <c:pt idx="6945">
                  <c:v>-9.9678656940550354</c:v>
                </c:pt>
                <c:pt idx="6946">
                  <c:v>-10.346309754450431</c:v>
                </c:pt>
                <c:pt idx="6947">
                  <c:v>-11.205137926872339</c:v>
                </c:pt>
                <c:pt idx="6948">
                  <c:v>-10.50655326259357</c:v>
                </c:pt>
                <c:pt idx="6949">
                  <c:v>-11.544139230376913</c:v>
                </c:pt>
                <c:pt idx="6950">
                  <c:v>-12.049612680689734</c:v>
                </c:pt>
                <c:pt idx="6951">
                  <c:v>-11.91866216227254</c:v>
                </c:pt>
                <c:pt idx="6952">
                  <c:v>-12.066477968370236</c:v>
                </c:pt>
                <c:pt idx="6953">
                  <c:v>-11.86502174710904</c:v>
                </c:pt>
                <c:pt idx="6954">
                  <c:v>-12.365804157433558</c:v>
                </c:pt>
                <c:pt idx="6955">
                  <c:v>-11.016582941217166</c:v>
                </c:pt>
                <c:pt idx="6956">
                  <c:v>-11.430318223792256</c:v>
                </c:pt>
                <c:pt idx="6957">
                  <c:v>-12.844490895593481</c:v>
                </c:pt>
                <c:pt idx="6958">
                  <c:v>-11.210777966156002</c:v>
                </c:pt>
                <c:pt idx="6959">
                  <c:v>-13.492858780082315</c:v>
                </c:pt>
                <c:pt idx="6960">
                  <c:v>-13.231052041267048</c:v>
                </c:pt>
                <c:pt idx="6961">
                  <c:v>-12.430412858692307</c:v>
                </c:pt>
                <c:pt idx="6962">
                  <c:v>-12.466955313706421</c:v>
                </c:pt>
                <c:pt idx="6963">
                  <c:v>-12.837595359430452</c:v>
                </c:pt>
                <c:pt idx="6964">
                  <c:v>-12.036569980326931</c:v>
                </c:pt>
                <c:pt idx="6965">
                  <c:v>-13.295423810947796</c:v>
                </c:pt>
                <c:pt idx="6966">
                  <c:v>-12.591206534795219</c:v>
                </c:pt>
                <c:pt idx="6967">
                  <c:v>-13.351928602281532</c:v>
                </c:pt>
                <c:pt idx="6968">
                  <c:v>-13.010000318147377</c:v>
                </c:pt>
                <c:pt idx="6969">
                  <c:v>-12.079744060007215</c:v>
                </c:pt>
                <c:pt idx="6970">
                  <c:v>-14.345964662127244</c:v>
                </c:pt>
                <c:pt idx="6971">
                  <c:v>-13.705901362774966</c:v>
                </c:pt>
                <c:pt idx="6972">
                  <c:v>-12.707043344048543</c:v>
                </c:pt>
                <c:pt idx="6973">
                  <c:v>-12.877101975625919</c:v>
                </c:pt>
                <c:pt idx="6974">
                  <c:v>-12.558337941666196</c:v>
                </c:pt>
                <c:pt idx="6975">
                  <c:v>-13.27562203845082</c:v>
                </c:pt>
                <c:pt idx="6976">
                  <c:v>-13.770911470570809</c:v>
                </c:pt>
                <c:pt idx="6977">
                  <c:v>-13.453397651785053</c:v>
                </c:pt>
                <c:pt idx="6978">
                  <c:v>-12.715198058222541</c:v>
                </c:pt>
                <c:pt idx="6979">
                  <c:v>-11.825613893121499</c:v>
                </c:pt>
                <c:pt idx="6980">
                  <c:v>-11.804943256687238</c:v>
                </c:pt>
                <c:pt idx="6981">
                  <c:v>-12.479371308375448</c:v>
                </c:pt>
                <c:pt idx="6982">
                  <c:v>-12.491242605175103</c:v>
                </c:pt>
                <c:pt idx="6983">
                  <c:v>-12.712198084981537</c:v>
                </c:pt>
                <c:pt idx="6984">
                  <c:v>-13.355454489497788</c:v>
                </c:pt>
                <c:pt idx="6985">
                  <c:v>-12.902007376280835</c:v>
                </c:pt>
                <c:pt idx="6986">
                  <c:v>-12.926053344848242</c:v>
                </c:pt>
                <c:pt idx="6987">
                  <c:v>-13.730818158249804</c:v>
                </c:pt>
                <c:pt idx="6988">
                  <c:v>-13.76582220324326</c:v>
                </c:pt>
                <c:pt idx="6989">
                  <c:v>-12.107523716955257</c:v>
                </c:pt>
                <c:pt idx="6990">
                  <c:v>-12.844304455405108</c:v>
                </c:pt>
                <c:pt idx="6991">
                  <c:v>-13.092866916161256</c:v>
                </c:pt>
                <c:pt idx="6992">
                  <c:v>-12.543046599115314</c:v>
                </c:pt>
                <c:pt idx="6993">
                  <c:v>-12.34960722708729</c:v>
                </c:pt>
                <c:pt idx="6994">
                  <c:v>-13.070371006382175</c:v>
                </c:pt>
                <c:pt idx="6995">
                  <c:v>-11.900251259635752</c:v>
                </c:pt>
                <c:pt idx="6996">
                  <c:v>-13.216742950762182</c:v>
                </c:pt>
                <c:pt idx="6997">
                  <c:v>-12.457502307534014</c:v>
                </c:pt>
                <c:pt idx="6998">
                  <c:v>-11.661788716698538</c:v>
                </c:pt>
                <c:pt idx="6999">
                  <c:v>-13.787199243627128</c:v>
                </c:pt>
                <c:pt idx="7000">
                  <c:v>-12.132661928352718</c:v>
                </c:pt>
                <c:pt idx="7001">
                  <c:v>-12.938352044856856</c:v>
                </c:pt>
                <c:pt idx="7002">
                  <c:v>-12.836717058601153</c:v>
                </c:pt>
                <c:pt idx="7003">
                  <c:v>-13.858242594191324</c:v>
                </c:pt>
                <c:pt idx="7004">
                  <c:v>-14.276877818121648</c:v>
                </c:pt>
                <c:pt idx="7005">
                  <c:v>-11.306983292322911</c:v>
                </c:pt>
                <c:pt idx="7006">
                  <c:v>-11.118611227422207</c:v>
                </c:pt>
                <c:pt idx="7007">
                  <c:v>-9.2410381186380164</c:v>
                </c:pt>
                <c:pt idx="7008">
                  <c:v>-9.70993155320798</c:v>
                </c:pt>
                <c:pt idx="7009">
                  <c:v>-9.8498250856844152</c:v>
                </c:pt>
                <c:pt idx="7010">
                  <c:v>-10.707477660597306</c:v>
                </c:pt>
                <c:pt idx="7011">
                  <c:v>-9.8729252934972465</c:v>
                </c:pt>
                <c:pt idx="7012">
                  <c:v>-10.515595930087557</c:v>
                </c:pt>
                <c:pt idx="7013">
                  <c:v>-8.6728607923596428</c:v>
                </c:pt>
                <c:pt idx="7014">
                  <c:v>-10.840283876532794</c:v>
                </c:pt>
                <c:pt idx="7015">
                  <c:v>-11.368247390330453</c:v>
                </c:pt>
                <c:pt idx="7016">
                  <c:v>-10.87301261980565</c:v>
                </c:pt>
                <c:pt idx="7017">
                  <c:v>-10.068826300683213</c:v>
                </c:pt>
                <c:pt idx="7018">
                  <c:v>-9.2955770923667842</c:v>
                </c:pt>
                <c:pt idx="7019">
                  <c:v>-9.8262027079306336</c:v>
                </c:pt>
                <c:pt idx="7020">
                  <c:v>-9.4092733470124585</c:v>
                </c:pt>
                <c:pt idx="7021">
                  <c:v>-9.8235969322831806</c:v>
                </c:pt>
                <c:pt idx="7022">
                  <c:v>-10.238955341407973</c:v>
                </c:pt>
                <c:pt idx="7023">
                  <c:v>-9.2799503798548812</c:v>
                </c:pt>
                <c:pt idx="7024">
                  <c:v>-9.2596342691510927</c:v>
                </c:pt>
                <c:pt idx="7025">
                  <c:v>-8.7504283872024189</c:v>
                </c:pt>
                <c:pt idx="7026">
                  <c:v>-9.497695957204769</c:v>
                </c:pt>
                <c:pt idx="7027">
                  <c:v>-10.201718126527339</c:v>
                </c:pt>
                <c:pt idx="7028">
                  <c:v>-9.9840441333701619</c:v>
                </c:pt>
                <c:pt idx="7029">
                  <c:v>-8.7754170795640221</c:v>
                </c:pt>
                <c:pt idx="7030">
                  <c:v>-8.3940080533020591</c:v>
                </c:pt>
                <c:pt idx="7031">
                  <c:v>-7.5906165545414304</c:v>
                </c:pt>
                <c:pt idx="7032">
                  <c:v>-7.6582754710041172</c:v>
                </c:pt>
                <c:pt idx="7033">
                  <c:v>-8.4978051163905093</c:v>
                </c:pt>
                <c:pt idx="7034">
                  <c:v>-8.6574885642476147</c:v>
                </c:pt>
                <c:pt idx="7035">
                  <c:v>-10.900308354325944</c:v>
                </c:pt>
                <c:pt idx="7036">
                  <c:v>-8.9037428787075896</c:v>
                </c:pt>
                <c:pt idx="7037">
                  <c:v>-8.4559955947080656</c:v>
                </c:pt>
                <c:pt idx="7038">
                  <c:v>-8.1551019735443333</c:v>
                </c:pt>
                <c:pt idx="7039">
                  <c:v>-8.04394104579751</c:v>
                </c:pt>
                <c:pt idx="7040">
                  <c:v>-8.0241966519827201</c:v>
                </c:pt>
                <c:pt idx="7041">
                  <c:v>-6.7446440974975754</c:v>
                </c:pt>
                <c:pt idx="7042">
                  <c:v>-7.9187312126156026</c:v>
                </c:pt>
                <c:pt idx="7043">
                  <c:v>-8.3386665691286446</c:v>
                </c:pt>
                <c:pt idx="7044">
                  <c:v>-7.4885157835657541</c:v>
                </c:pt>
                <c:pt idx="7045">
                  <c:v>-7.7901701120417783</c:v>
                </c:pt>
                <c:pt idx="7046">
                  <c:v>-8.8316353735793207</c:v>
                </c:pt>
                <c:pt idx="7047">
                  <c:v>-7.3435368772083613</c:v>
                </c:pt>
                <c:pt idx="7048">
                  <c:v>-7.2260668631418863</c:v>
                </c:pt>
                <c:pt idx="7049">
                  <c:v>-6.9362627922861968</c:v>
                </c:pt>
                <c:pt idx="7050">
                  <c:v>-7.4984469615833866</c:v>
                </c:pt>
                <c:pt idx="7051">
                  <c:v>-6.9671755985707478</c:v>
                </c:pt>
                <c:pt idx="7052">
                  <c:v>-6.1332776911549445</c:v>
                </c:pt>
                <c:pt idx="7053">
                  <c:v>-6.6518419745681969</c:v>
                </c:pt>
                <c:pt idx="7054">
                  <c:v>-8.3993825476367423</c:v>
                </c:pt>
                <c:pt idx="7055">
                  <c:v>-6.5919763587853595</c:v>
                </c:pt>
                <c:pt idx="7056">
                  <c:v>-7.7302943894235803</c:v>
                </c:pt>
                <c:pt idx="7057">
                  <c:v>-6.8738896841146477</c:v>
                </c:pt>
                <c:pt idx="7058">
                  <c:v>-6.6028403244791658</c:v>
                </c:pt>
                <c:pt idx="7059">
                  <c:v>-6.9507516589887928</c:v>
                </c:pt>
                <c:pt idx="7060">
                  <c:v>-6.5902366843185973</c:v>
                </c:pt>
                <c:pt idx="7061">
                  <c:v>-6.3767464156589533</c:v>
                </c:pt>
                <c:pt idx="7062">
                  <c:v>-5.6067786686594445</c:v>
                </c:pt>
                <c:pt idx="7063">
                  <c:v>-6.8442770958956771</c:v>
                </c:pt>
                <c:pt idx="7064">
                  <c:v>-8.1794517771576007</c:v>
                </c:pt>
                <c:pt idx="7065">
                  <c:v>-7.6050146159250289</c:v>
                </c:pt>
                <c:pt idx="7066">
                  <c:v>-8.0274962009798401</c:v>
                </c:pt>
                <c:pt idx="7067">
                  <c:v>-7.4904958264880861</c:v>
                </c:pt>
                <c:pt idx="7068">
                  <c:v>-7.4978950498748418</c:v>
                </c:pt>
                <c:pt idx="7069">
                  <c:v>-8.097689306681696</c:v>
                </c:pt>
                <c:pt idx="7070">
                  <c:v>-8.7620125242558515</c:v>
                </c:pt>
                <c:pt idx="7071">
                  <c:v>-7.5881380012295274</c:v>
                </c:pt>
                <c:pt idx="7072">
                  <c:v>-7.2547694385615618</c:v>
                </c:pt>
                <c:pt idx="7073">
                  <c:v>-8.3620499700064101</c:v>
                </c:pt>
                <c:pt idx="7074">
                  <c:v>-7.2332246578683677</c:v>
                </c:pt>
                <c:pt idx="7075">
                  <c:v>-8.0353432856993088</c:v>
                </c:pt>
                <c:pt idx="7076">
                  <c:v>-7.8381474059954144</c:v>
                </c:pt>
                <c:pt idx="7077">
                  <c:v>-9.3934290355904526</c:v>
                </c:pt>
                <c:pt idx="7078">
                  <c:v>-8.8678690013844523</c:v>
                </c:pt>
                <c:pt idx="7079">
                  <c:v>-7.7970086881796306</c:v>
                </c:pt>
                <c:pt idx="7080">
                  <c:v>-7.9029045253280401</c:v>
                </c:pt>
                <c:pt idx="7081">
                  <c:v>-8.9457229245392682</c:v>
                </c:pt>
                <c:pt idx="7082">
                  <c:v>-10.002579829784281</c:v>
                </c:pt>
                <c:pt idx="7083">
                  <c:v>-8.8243157141348547</c:v>
                </c:pt>
                <c:pt idx="7084">
                  <c:v>-10.180715028996474</c:v>
                </c:pt>
                <c:pt idx="7085">
                  <c:v>-9.5523348547490965</c:v>
                </c:pt>
                <c:pt idx="7086">
                  <c:v>-8.9296597192886118</c:v>
                </c:pt>
                <c:pt idx="7087">
                  <c:v>-8.5690276794462079</c:v>
                </c:pt>
                <c:pt idx="7088">
                  <c:v>-8.8041440073398469</c:v>
                </c:pt>
                <c:pt idx="7089">
                  <c:v>-8.8630450386554003</c:v>
                </c:pt>
                <c:pt idx="7090">
                  <c:v>-9.7269649118998132</c:v>
                </c:pt>
                <c:pt idx="7091">
                  <c:v>-9.0534632788204821</c:v>
                </c:pt>
                <c:pt idx="7092">
                  <c:v>-9.1953033660539401</c:v>
                </c:pt>
                <c:pt idx="7093">
                  <c:v>-8.5105631019613153</c:v>
                </c:pt>
                <c:pt idx="7094">
                  <c:v>-9.2103342742276713</c:v>
                </c:pt>
                <c:pt idx="7095">
                  <c:v>-8.8432131059058072</c:v>
                </c:pt>
                <c:pt idx="7096">
                  <c:v>-8.2871290739685719</c:v>
                </c:pt>
                <c:pt idx="7097">
                  <c:v>-8.2552623800674603</c:v>
                </c:pt>
                <c:pt idx="7098">
                  <c:v>-8.8457930614849829</c:v>
                </c:pt>
                <c:pt idx="7099">
                  <c:v>-8.3489188672398988</c:v>
                </c:pt>
                <c:pt idx="7100">
                  <c:v>-8.1073473379625742</c:v>
                </c:pt>
                <c:pt idx="7101">
                  <c:v>-8.0664226269260784</c:v>
                </c:pt>
                <c:pt idx="7102">
                  <c:v>-8.6400874776305052</c:v>
                </c:pt>
                <c:pt idx="7103">
                  <c:v>-8.6209759408864564</c:v>
                </c:pt>
                <c:pt idx="7104">
                  <c:v>-7.7119093398876437</c:v>
                </c:pt>
                <c:pt idx="7105">
                  <c:v>-7.7668931660594804</c:v>
                </c:pt>
                <c:pt idx="7106">
                  <c:v>-6.4900946262469006</c:v>
                </c:pt>
                <c:pt idx="7107">
                  <c:v>-8.0219147961048289</c:v>
                </c:pt>
                <c:pt idx="7108">
                  <c:v>-6.7974190026614458</c:v>
                </c:pt>
                <c:pt idx="7109">
                  <c:v>-6.4454359718300118</c:v>
                </c:pt>
                <c:pt idx="7110">
                  <c:v>-7.9814684590883651</c:v>
                </c:pt>
                <c:pt idx="7111">
                  <c:v>-7.2733802203662883</c:v>
                </c:pt>
                <c:pt idx="7112">
                  <c:v>-7.7484273761381708</c:v>
                </c:pt>
                <c:pt idx="7113">
                  <c:v>-7.8288431448992473</c:v>
                </c:pt>
                <c:pt idx="7114">
                  <c:v>-6.3542196408100153</c:v>
                </c:pt>
                <c:pt idx="7115">
                  <c:v>-7.7893566914885017</c:v>
                </c:pt>
                <c:pt idx="7116">
                  <c:v>-6.8171092474073705</c:v>
                </c:pt>
                <c:pt idx="7117">
                  <c:v>-6.7499312475507853</c:v>
                </c:pt>
                <c:pt idx="7118">
                  <c:v>-7.4091218272689732</c:v>
                </c:pt>
                <c:pt idx="7119">
                  <c:v>-6.4624974490334806</c:v>
                </c:pt>
                <c:pt idx="7120">
                  <c:v>-4.6428513059348688</c:v>
                </c:pt>
                <c:pt idx="7121">
                  <c:v>-5.3421818430320398</c:v>
                </c:pt>
                <c:pt idx="7122">
                  <c:v>-5.3423254289540179</c:v>
                </c:pt>
                <c:pt idx="7123">
                  <c:v>-5.0617237569091911</c:v>
                </c:pt>
                <c:pt idx="7124">
                  <c:v>-4.4350374386310936</c:v>
                </c:pt>
                <c:pt idx="7125">
                  <c:v>-5.1524437347295819</c:v>
                </c:pt>
                <c:pt idx="7126">
                  <c:v>-5.031161040662937</c:v>
                </c:pt>
                <c:pt idx="7127">
                  <c:v>-4.2415358372807761</c:v>
                </c:pt>
                <c:pt idx="7128">
                  <c:v>-4.1039422153161924</c:v>
                </c:pt>
                <c:pt idx="7129">
                  <c:v>-3.8179941950717424</c:v>
                </c:pt>
                <c:pt idx="7130">
                  <c:v>-2.8355519161070788</c:v>
                </c:pt>
                <c:pt idx="7131">
                  <c:v>-3.8611339160430589</c:v>
                </c:pt>
                <c:pt idx="7132">
                  <c:v>-4.1707467135944851</c:v>
                </c:pt>
                <c:pt idx="7133">
                  <c:v>-4.5309356917852481</c:v>
                </c:pt>
                <c:pt idx="7134">
                  <c:v>-4.1123816302284011</c:v>
                </c:pt>
                <c:pt idx="7135">
                  <c:v>-4.8658778920535042</c:v>
                </c:pt>
                <c:pt idx="7136">
                  <c:v>-5.2085504287326332</c:v>
                </c:pt>
                <c:pt idx="7137">
                  <c:v>-2.8912349066900331</c:v>
                </c:pt>
                <c:pt idx="7138">
                  <c:v>-5.2716599895356016</c:v>
                </c:pt>
                <c:pt idx="7139">
                  <c:v>-5.0714177502829445</c:v>
                </c:pt>
                <c:pt idx="7140">
                  <c:v>-6.8109551235346313</c:v>
                </c:pt>
                <c:pt idx="7141">
                  <c:v>-6.2949588567340014</c:v>
                </c:pt>
                <c:pt idx="7142">
                  <c:v>-5.8960470280047046</c:v>
                </c:pt>
                <c:pt idx="7143">
                  <c:v>-6.3970869773751931</c:v>
                </c:pt>
                <c:pt idx="7144">
                  <c:v>-5.4735587909524384</c:v>
                </c:pt>
                <c:pt idx="7145">
                  <c:v>-6.979288712022071</c:v>
                </c:pt>
                <c:pt idx="7146">
                  <c:v>-7.6192493587282115</c:v>
                </c:pt>
                <c:pt idx="7147">
                  <c:v>-6.9686863754346176</c:v>
                </c:pt>
                <c:pt idx="7148">
                  <c:v>-8.1312075739256677</c:v>
                </c:pt>
                <c:pt idx="7149">
                  <c:v>-7.7183956013043371</c:v>
                </c:pt>
                <c:pt idx="7150">
                  <c:v>-6.1385065567665604</c:v>
                </c:pt>
                <c:pt idx="7151">
                  <c:v>-7.5671983463687411</c:v>
                </c:pt>
                <c:pt idx="7152">
                  <c:v>-7.1613889974518772</c:v>
                </c:pt>
                <c:pt idx="7153">
                  <c:v>-7.2335915903141084</c:v>
                </c:pt>
                <c:pt idx="7154">
                  <c:v>-7.8890042821773934</c:v>
                </c:pt>
                <c:pt idx="7155">
                  <c:v>-6.4610182210888976</c:v>
                </c:pt>
                <c:pt idx="7156">
                  <c:v>-7.1290078049255952</c:v>
                </c:pt>
                <c:pt idx="7157">
                  <c:v>-6.4457699414240324</c:v>
                </c:pt>
                <c:pt idx="7158">
                  <c:v>-5.4660667905242466</c:v>
                </c:pt>
                <c:pt idx="7159">
                  <c:v>-6.0964737265313715</c:v>
                </c:pt>
                <c:pt idx="7160">
                  <c:v>-6.1194914664591575</c:v>
                </c:pt>
                <c:pt idx="7161">
                  <c:v>-5.9904541013712791</c:v>
                </c:pt>
                <c:pt idx="7162">
                  <c:v>-5.9555670158451903</c:v>
                </c:pt>
                <c:pt idx="7163">
                  <c:v>-6.1521949142053476</c:v>
                </c:pt>
                <c:pt idx="7164">
                  <c:v>-5.9743435399176636</c:v>
                </c:pt>
                <c:pt idx="7165">
                  <c:v>-7.5449064304560123</c:v>
                </c:pt>
                <c:pt idx="7166">
                  <c:v>-6.7213310953514789</c:v>
                </c:pt>
                <c:pt idx="7167">
                  <c:v>-6.9294232352684055</c:v>
                </c:pt>
                <c:pt idx="7168">
                  <c:v>-6.9253646695386575</c:v>
                </c:pt>
                <c:pt idx="7169">
                  <c:v>-8.3451757217567781</c:v>
                </c:pt>
                <c:pt idx="7170">
                  <c:v>-7.8648068361262631</c:v>
                </c:pt>
                <c:pt idx="7171">
                  <c:v>-6.8001992816349226</c:v>
                </c:pt>
                <c:pt idx="7172">
                  <c:v>-7.6062045677799226</c:v>
                </c:pt>
                <c:pt idx="7173">
                  <c:v>-7.6533300268783933</c:v>
                </c:pt>
                <c:pt idx="7174">
                  <c:v>-7.6501338352664341</c:v>
                </c:pt>
                <c:pt idx="7175">
                  <c:v>-8.1169854454484724</c:v>
                </c:pt>
                <c:pt idx="7176">
                  <c:v>-7.129220530399607</c:v>
                </c:pt>
                <c:pt idx="7177">
                  <c:v>-7.525195946340272</c:v>
                </c:pt>
                <c:pt idx="7178">
                  <c:v>-7.5711444440651121</c:v>
                </c:pt>
                <c:pt idx="7179">
                  <c:v>-7.0033107781506718</c:v>
                </c:pt>
                <c:pt idx="7180">
                  <c:v>-5.9780170712861942</c:v>
                </c:pt>
                <c:pt idx="7181">
                  <c:v>-6.7435391880429965</c:v>
                </c:pt>
                <c:pt idx="7182">
                  <c:v>-7.5057766122872183</c:v>
                </c:pt>
                <c:pt idx="7183">
                  <c:v>-6.4480293248380356</c:v>
                </c:pt>
                <c:pt idx="7184">
                  <c:v>-5.7227909862917388</c:v>
                </c:pt>
                <c:pt idx="7185">
                  <c:v>-6.1169586194344898</c:v>
                </c:pt>
                <c:pt idx="7186">
                  <c:v>-5.3309851997885289</c:v>
                </c:pt>
                <c:pt idx="7187">
                  <c:v>-5.7273262427871039</c:v>
                </c:pt>
                <c:pt idx="7188">
                  <c:v>-6.0059642130463997</c:v>
                </c:pt>
                <c:pt idx="7189">
                  <c:v>-4.7292603875979236</c:v>
                </c:pt>
                <c:pt idx="7190">
                  <c:v>-6.5837661004409718</c:v>
                </c:pt>
                <c:pt idx="7191">
                  <c:v>-6.4128246460601535</c:v>
                </c:pt>
                <c:pt idx="7192">
                  <c:v>-6.3894274965276505</c:v>
                </c:pt>
                <c:pt idx="7193">
                  <c:v>-6.8006768341658237</c:v>
                </c:pt>
                <c:pt idx="7194">
                  <c:v>-6.9733654710140858</c:v>
                </c:pt>
                <c:pt idx="7195">
                  <c:v>-5.8905646545266332</c:v>
                </c:pt>
                <c:pt idx="7196">
                  <c:v>-7.3046444322044408</c:v>
                </c:pt>
                <c:pt idx="7197">
                  <c:v>-6.9779340441913522</c:v>
                </c:pt>
                <c:pt idx="7198">
                  <c:v>-7.4609519604630812</c:v>
                </c:pt>
                <c:pt idx="7199">
                  <c:v>-5.9144979943218914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511152"/>
        <c:axId val="691508856"/>
      </c:lineChart>
      <c:catAx>
        <c:axId val="6913579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6960"/>
        <c:crosses val="autoZero"/>
        <c:auto val="1"/>
        <c:lblAlgn val="ctr"/>
        <c:lblOffset val="100"/>
        <c:noMultiLvlLbl val="0"/>
      </c:catAx>
      <c:valAx>
        <c:axId val="69135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7944"/>
        <c:crosses val="autoZero"/>
        <c:crossBetween val="between"/>
      </c:valAx>
      <c:valAx>
        <c:axId val="6915088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511152"/>
        <c:crosses val="max"/>
        <c:crossBetween val="between"/>
      </c:valAx>
      <c:catAx>
        <c:axId val="691511152"/>
        <c:scaling>
          <c:orientation val="minMax"/>
        </c:scaling>
        <c:delete val="1"/>
        <c:axPos val="b"/>
        <c:majorTickMark val="out"/>
        <c:minorTickMark val="none"/>
        <c:tickLblPos val="nextTo"/>
        <c:crossAx val="6915088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'加權指數(TSE)'!$E$1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'加權指數(TSE)'!$E$2:$E$1278</c:f>
              <c:numCache>
                <c:formatCode>General</c:formatCode>
                <c:ptCount val="1277"/>
                <c:pt idx="0">
                  <c:v>8577.01</c:v>
                </c:pt>
                <c:pt idx="1">
                  <c:v>8524.6200000000008</c:v>
                </c:pt>
                <c:pt idx="2">
                  <c:v>8601.86</c:v>
                </c:pt>
                <c:pt idx="3">
                  <c:v>8560.61</c:v>
                </c:pt>
                <c:pt idx="4">
                  <c:v>8575.6200000000008</c:v>
                </c:pt>
                <c:pt idx="5">
                  <c:v>8600.86</c:v>
                </c:pt>
                <c:pt idx="6">
                  <c:v>8639.58</c:v>
                </c:pt>
                <c:pt idx="7">
                  <c:v>8601.98</c:v>
                </c:pt>
                <c:pt idx="8">
                  <c:v>8554.5400000000009</c:v>
                </c:pt>
                <c:pt idx="9">
                  <c:v>8632.93</c:v>
                </c:pt>
                <c:pt idx="10">
                  <c:v>8713.7900000000009</c:v>
                </c:pt>
                <c:pt idx="11">
                  <c:v>8713.9599999999991</c:v>
                </c:pt>
                <c:pt idx="12">
                  <c:v>8665.24</c:v>
                </c:pt>
                <c:pt idx="13">
                  <c:v>8702.33</c:v>
                </c:pt>
                <c:pt idx="14">
                  <c:v>8684.73</c:v>
                </c:pt>
                <c:pt idx="15">
                  <c:v>8747.7900000000009</c:v>
                </c:pt>
                <c:pt idx="16">
                  <c:v>8687.6299999999992</c:v>
                </c:pt>
                <c:pt idx="17">
                  <c:v>8700.1</c:v>
                </c:pt>
                <c:pt idx="18">
                  <c:v>8731.94</c:v>
                </c:pt>
                <c:pt idx="19">
                  <c:v>8689.4599999999991</c:v>
                </c:pt>
                <c:pt idx="20">
                  <c:v>8597.33</c:v>
                </c:pt>
                <c:pt idx="21">
                  <c:v>8577.17</c:v>
                </c:pt>
                <c:pt idx="22">
                  <c:v>8605.3799999999992</c:v>
                </c:pt>
                <c:pt idx="23">
                  <c:v>8689.2999999999993</c:v>
                </c:pt>
                <c:pt idx="24">
                  <c:v>8737.27</c:v>
                </c:pt>
                <c:pt idx="25">
                  <c:v>8779.57</c:v>
                </c:pt>
                <c:pt idx="26">
                  <c:v>8774.64</c:v>
                </c:pt>
                <c:pt idx="27">
                  <c:v>8849.2800000000007</c:v>
                </c:pt>
                <c:pt idx="28">
                  <c:v>8873.15</c:v>
                </c:pt>
                <c:pt idx="29">
                  <c:v>8905.4500000000007</c:v>
                </c:pt>
                <c:pt idx="30">
                  <c:v>8888.5400000000009</c:v>
                </c:pt>
                <c:pt idx="31">
                  <c:v>8876.44</c:v>
                </c:pt>
                <c:pt idx="32">
                  <c:v>8888.25</c:v>
                </c:pt>
                <c:pt idx="33">
                  <c:v>8930.57</c:v>
                </c:pt>
                <c:pt idx="34">
                  <c:v>8948.1</c:v>
                </c:pt>
                <c:pt idx="35">
                  <c:v>8908.0499999999993</c:v>
                </c:pt>
                <c:pt idx="36">
                  <c:v>8857.42</c:v>
                </c:pt>
                <c:pt idx="37">
                  <c:v>8916.7099999999991</c:v>
                </c:pt>
                <c:pt idx="38">
                  <c:v>8923.82</c:v>
                </c:pt>
                <c:pt idx="39">
                  <c:v>8944.16</c:v>
                </c:pt>
                <c:pt idx="40">
                  <c:v>8966.66</c:v>
                </c:pt>
                <c:pt idx="41">
                  <c:v>8951.19</c:v>
                </c:pt>
                <c:pt idx="42">
                  <c:v>8974.7099999999991</c:v>
                </c:pt>
                <c:pt idx="43">
                  <c:v>8956.92</c:v>
                </c:pt>
                <c:pt idx="44">
                  <c:v>8945.4500000000007</c:v>
                </c:pt>
                <c:pt idx="45">
                  <c:v>8774.1200000000008</c:v>
                </c:pt>
                <c:pt idx="46">
                  <c:v>8809.7099999999991</c:v>
                </c:pt>
                <c:pt idx="47">
                  <c:v>8872.11</c:v>
                </c:pt>
                <c:pt idx="48">
                  <c:v>8791.44</c:v>
                </c:pt>
                <c:pt idx="49">
                  <c:v>8867.32</c:v>
                </c:pt>
                <c:pt idx="50">
                  <c:v>8870.43</c:v>
                </c:pt>
                <c:pt idx="51">
                  <c:v>8912.39</c:v>
                </c:pt>
                <c:pt idx="52">
                  <c:v>8893.2199999999993</c:v>
                </c:pt>
                <c:pt idx="53">
                  <c:v>8930.9</c:v>
                </c:pt>
                <c:pt idx="54">
                  <c:v>8889.69</c:v>
                </c:pt>
                <c:pt idx="55">
                  <c:v>8808.61</c:v>
                </c:pt>
                <c:pt idx="56">
                  <c:v>8817.94</c:v>
                </c:pt>
                <c:pt idx="57">
                  <c:v>8875.16</c:v>
                </c:pt>
                <c:pt idx="58">
                  <c:v>8880.65</c:v>
                </c:pt>
                <c:pt idx="59">
                  <c:v>8888.4500000000007</c:v>
                </c:pt>
                <c:pt idx="60">
                  <c:v>8899.9</c:v>
                </c:pt>
                <c:pt idx="61">
                  <c:v>8887.7900000000009</c:v>
                </c:pt>
                <c:pt idx="62">
                  <c:v>8862.42</c:v>
                </c:pt>
                <c:pt idx="63">
                  <c:v>8969.6299999999992</c:v>
                </c:pt>
                <c:pt idx="64">
                  <c:v>9008.2199999999993</c:v>
                </c:pt>
                <c:pt idx="65">
                  <c:v>9036.1200000000008</c:v>
                </c:pt>
                <c:pt idx="66">
                  <c:v>9055.2900000000009</c:v>
                </c:pt>
                <c:pt idx="67">
                  <c:v>9121.7099999999991</c:v>
                </c:pt>
                <c:pt idx="68">
                  <c:v>9109</c:v>
                </c:pt>
                <c:pt idx="69">
                  <c:v>9075.91</c:v>
                </c:pt>
                <c:pt idx="70">
                  <c:v>9123.4599999999991</c:v>
                </c:pt>
                <c:pt idx="71">
                  <c:v>9119.9599999999991</c:v>
                </c:pt>
                <c:pt idx="72">
                  <c:v>9140.7199999999993</c:v>
                </c:pt>
                <c:pt idx="73">
                  <c:v>9134.4599999999991</c:v>
                </c:pt>
                <c:pt idx="74">
                  <c:v>9162.74</c:v>
                </c:pt>
                <c:pt idx="75">
                  <c:v>9222.3700000000008</c:v>
                </c:pt>
                <c:pt idx="76">
                  <c:v>9229.7999999999993</c:v>
                </c:pt>
                <c:pt idx="77">
                  <c:v>9204.65</c:v>
                </c:pt>
                <c:pt idx="78">
                  <c:v>9196.39</c:v>
                </c:pt>
                <c:pt idx="79">
                  <c:v>9202.93</c:v>
                </c:pt>
                <c:pt idx="80">
                  <c:v>9240.6</c:v>
                </c:pt>
                <c:pt idx="81">
                  <c:v>9279.93</c:v>
                </c:pt>
                <c:pt idx="82">
                  <c:v>9316.81</c:v>
                </c:pt>
                <c:pt idx="83">
                  <c:v>9273.7900000000009</c:v>
                </c:pt>
                <c:pt idx="84">
                  <c:v>9228.35</c:v>
                </c:pt>
                <c:pt idx="85">
                  <c:v>9246.2000000000007</c:v>
                </c:pt>
                <c:pt idx="86">
                  <c:v>9242.16</c:v>
                </c:pt>
                <c:pt idx="87">
                  <c:v>9320.94</c:v>
                </c:pt>
                <c:pt idx="88">
                  <c:v>9306.83</c:v>
                </c:pt>
                <c:pt idx="89">
                  <c:v>9393.07</c:v>
                </c:pt>
                <c:pt idx="90">
                  <c:v>9441.92</c:v>
                </c:pt>
                <c:pt idx="91">
                  <c:v>9484.9599999999991</c:v>
                </c:pt>
                <c:pt idx="92">
                  <c:v>9526.23</c:v>
                </c:pt>
                <c:pt idx="93">
                  <c:v>9510.0499999999993</c:v>
                </c:pt>
                <c:pt idx="94">
                  <c:v>9520.2000000000007</c:v>
                </c:pt>
                <c:pt idx="95">
                  <c:v>9530.98</c:v>
                </c:pt>
                <c:pt idx="96">
                  <c:v>9489.98</c:v>
                </c:pt>
                <c:pt idx="97">
                  <c:v>9565.1200000000008</c:v>
                </c:pt>
                <c:pt idx="98">
                  <c:v>9495.84</c:v>
                </c:pt>
                <c:pt idx="99">
                  <c:v>9520.2999999999993</c:v>
                </c:pt>
                <c:pt idx="100">
                  <c:v>9569.17</c:v>
                </c:pt>
                <c:pt idx="101">
                  <c:v>9484.73</c:v>
                </c:pt>
                <c:pt idx="102">
                  <c:v>9408.24</c:v>
                </c:pt>
                <c:pt idx="103">
                  <c:v>9400.9699999999993</c:v>
                </c:pt>
                <c:pt idx="104">
                  <c:v>9440.9699999999993</c:v>
                </c:pt>
                <c:pt idx="105">
                  <c:v>9499.36</c:v>
                </c:pt>
                <c:pt idx="106">
                  <c:v>9527.5400000000009</c:v>
                </c:pt>
                <c:pt idx="107">
                  <c:v>9439.2900000000009</c:v>
                </c:pt>
                <c:pt idx="108">
                  <c:v>9420.18</c:v>
                </c:pt>
                <c:pt idx="109">
                  <c:v>9391.8799999999992</c:v>
                </c:pt>
                <c:pt idx="110">
                  <c:v>9447.02</c:v>
                </c:pt>
                <c:pt idx="111">
                  <c:v>9315.85</c:v>
                </c:pt>
                <c:pt idx="112">
                  <c:v>9266.51</c:v>
                </c:pt>
                <c:pt idx="113">
                  <c:v>9330.19</c:v>
                </c:pt>
                <c:pt idx="114">
                  <c:v>9141.44</c:v>
                </c:pt>
                <c:pt idx="115">
                  <c:v>9143.9699999999993</c:v>
                </c:pt>
                <c:pt idx="116">
                  <c:v>9131.44</c:v>
                </c:pt>
                <c:pt idx="117">
                  <c:v>9085.9599999999991</c:v>
                </c:pt>
                <c:pt idx="118">
                  <c:v>9172.91</c:v>
                </c:pt>
                <c:pt idx="119">
                  <c:v>9163.1200000000008</c:v>
                </c:pt>
                <c:pt idx="120">
                  <c:v>9231.31</c:v>
                </c:pt>
                <c:pt idx="121">
                  <c:v>9230.61</c:v>
                </c:pt>
                <c:pt idx="122">
                  <c:v>9206.81</c:v>
                </c:pt>
                <c:pt idx="123">
                  <c:v>9141.31</c:v>
                </c:pt>
                <c:pt idx="124">
                  <c:v>9243.7800000000007</c:v>
                </c:pt>
                <c:pt idx="125">
                  <c:v>9288.0499999999993</c:v>
                </c:pt>
                <c:pt idx="126">
                  <c:v>9253.3799999999992</c:v>
                </c:pt>
                <c:pt idx="127">
                  <c:v>9380.1</c:v>
                </c:pt>
                <c:pt idx="128">
                  <c:v>9390.6200000000008</c:v>
                </c:pt>
                <c:pt idx="129">
                  <c:v>9393.9599999999991</c:v>
                </c:pt>
                <c:pt idx="130">
                  <c:v>9485.59</c:v>
                </c:pt>
                <c:pt idx="131">
                  <c:v>9478.3700000000008</c:v>
                </c:pt>
                <c:pt idx="132">
                  <c:v>9436.27</c:v>
                </c:pt>
                <c:pt idx="133">
                  <c:v>9513.06</c:v>
                </c:pt>
                <c:pt idx="134">
                  <c:v>9399.7199999999993</c:v>
                </c:pt>
                <c:pt idx="135">
                  <c:v>9450.35</c:v>
                </c:pt>
                <c:pt idx="136">
                  <c:v>9428.89</c:v>
                </c:pt>
                <c:pt idx="137">
                  <c:v>9407.94</c:v>
                </c:pt>
                <c:pt idx="138">
                  <c:v>9434.77</c:v>
                </c:pt>
                <c:pt idx="139">
                  <c:v>9357.61</c:v>
                </c:pt>
                <c:pt idx="140">
                  <c:v>9322.9500000000007</c:v>
                </c:pt>
                <c:pt idx="141">
                  <c:v>9223.18</c:v>
                </c:pt>
                <c:pt idx="142">
                  <c:v>9217.4599999999991</c:v>
                </c:pt>
                <c:pt idx="143">
                  <c:v>9133.4</c:v>
                </c:pt>
                <c:pt idx="144">
                  <c:v>9195.17</c:v>
                </c:pt>
                <c:pt idx="145">
                  <c:v>9237.0300000000007</c:v>
                </c:pt>
                <c:pt idx="146">
                  <c:v>9240.4500000000007</c:v>
                </c:pt>
                <c:pt idx="147">
                  <c:v>9134.65</c:v>
                </c:pt>
                <c:pt idx="148">
                  <c:v>9084.9</c:v>
                </c:pt>
                <c:pt idx="149">
                  <c:v>9098.49</c:v>
                </c:pt>
                <c:pt idx="150">
                  <c:v>9011.59</c:v>
                </c:pt>
                <c:pt idx="151">
                  <c:v>8989.82</c:v>
                </c:pt>
                <c:pt idx="152">
                  <c:v>8960.76</c:v>
                </c:pt>
                <c:pt idx="153">
                  <c:v>8966.92</c:v>
                </c:pt>
                <c:pt idx="154">
                  <c:v>8990.26</c:v>
                </c:pt>
                <c:pt idx="155">
                  <c:v>8975.19</c:v>
                </c:pt>
                <c:pt idx="156">
                  <c:v>9106.2800000000007</c:v>
                </c:pt>
                <c:pt idx="157">
                  <c:v>9095.14</c:v>
                </c:pt>
                <c:pt idx="158">
                  <c:v>9040.81</c:v>
                </c:pt>
                <c:pt idx="159">
                  <c:v>8955.18</c:v>
                </c:pt>
                <c:pt idx="160">
                  <c:v>8966.44</c:v>
                </c:pt>
                <c:pt idx="161">
                  <c:v>8711.39</c:v>
                </c:pt>
                <c:pt idx="162">
                  <c:v>8768.39</c:v>
                </c:pt>
                <c:pt idx="163">
                  <c:v>8655.51</c:v>
                </c:pt>
                <c:pt idx="164">
                  <c:v>8633.69</c:v>
                </c:pt>
                <c:pt idx="165">
                  <c:v>8512.8799999999992</c:v>
                </c:pt>
                <c:pt idx="166">
                  <c:v>8663.14</c:v>
                </c:pt>
                <c:pt idx="167">
                  <c:v>8654.64</c:v>
                </c:pt>
                <c:pt idx="168">
                  <c:v>8748.83</c:v>
                </c:pt>
                <c:pt idx="169">
                  <c:v>8731.07</c:v>
                </c:pt>
                <c:pt idx="170">
                  <c:v>8646.01</c:v>
                </c:pt>
                <c:pt idx="171">
                  <c:v>8627.7800000000007</c:v>
                </c:pt>
                <c:pt idx="172">
                  <c:v>8773.5499999999993</c:v>
                </c:pt>
                <c:pt idx="173">
                  <c:v>8903.68</c:v>
                </c:pt>
                <c:pt idx="174">
                  <c:v>8888.07</c:v>
                </c:pt>
                <c:pt idx="175">
                  <c:v>8974.76</c:v>
                </c:pt>
                <c:pt idx="176">
                  <c:v>9004.86</c:v>
                </c:pt>
                <c:pt idx="177">
                  <c:v>8989.18</c:v>
                </c:pt>
                <c:pt idx="178">
                  <c:v>8962.6</c:v>
                </c:pt>
                <c:pt idx="179">
                  <c:v>8891.02</c:v>
                </c:pt>
                <c:pt idx="180">
                  <c:v>8912.6200000000008</c:v>
                </c:pt>
                <c:pt idx="181">
                  <c:v>9049.98</c:v>
                </c:pt>
                <c:pt idx="182">
                  <c:v>9034.14</c:v>
                </c:pt>
                <c:pt idx="183">
                  <c:v>8918.9500000000007</c:v>
                </c:pt>
                <c:pt idx="184">
                  <c:v>8980.67</c:v>
                </c:pt>
                <c:pt idx="185">
                  <c:v>8982.8799999999992</c:v>
                </c:pt>
                <c:pt idx="186">
                  <c:v>8884.39</c:v>
                </c:pt>
                <c:pt idx="187">
                  <c:v>8859.07</c:v>
                </c:pt>
                <c:pt idx="188">
                  <c:v>8963.24</c:v>
                </c:pt>
                <c:pt idx="189">
                  <c:v>9078.8700000000008</c:v>
                </c:pt>
                <c:pt idx="190">
                  <c:v>9091.5300000000007</c:v>
                </c:pt>
                <c:pt idx="191">
                  <c:v>9122.33</c:v>
                </c:pt>
                <c:pt idx="192">
                  <c:v>9116.24</c:v>
                </c:pt>
                <c:pt idx="193">
                  <c:v>9122.39</c:v>
                </c:pt>
                <c:pt idx="194">
                  <c:v>9165.31</c:v>
                </c:pt>
                <c:pt idx="195">
                  <c:v>9187.15</c:v>
                </c:pt>
                <c:pt idx="196">
                  <c:v>9117.7099999999991</c:v>
                </c:pt>
                <c:pt idx="197">
                  <c:v>9034.7900000000009</c:v>
                </c:pt>
                <c:pt idx="198">
                  <c:v>9175.26</c:v>
                </c:pt>
                <c:pt idx="199">
                  <c:v>9225.11</c:v>
                </c:pt>
                <c:pt idx="200">
                  <c:v>9206.57</c:v>
                </c:pt>
                <c:pt idx="201">
                  <c:v>9187.2900000000009</c:v>
                </c:pt>
                <c:pt idx="202">
                  <c:v>9128.9</c:v>
                </c:pt>
                <c:pt idx="203">
                  <c:v>9032.16</c:v>
                </c:pt>
                <c:pt idx="204">
                  <c:v>9013.07</c:v>
                </c:pt>
                <c:pt idx="205">
                  <c:v>9027.33</c:v>
                </c:pt>
                <c:pt idx="206">
                  <c:v>8985.6299999999992</c:v>
                </c:pt>
                <c:pt idx="207">
                  <c:v>8950.91</c:v>
                </c:pt>
                <c:pt idx="208">
                  <c:v>8828.36</c:v>
                </c:pt>
                <c:pt idx="209">
                  <c:v>8878.6299999999992</c:v>
                </c:pt>
                <c:pt idx="210">
                  <c:v>8999.52</c:v>
                </c:pt>
                <c:pt idx="211">
                  <c:v>9095</c:v>
                </c:pt>
                <c:pt idx="212">
                  <c:v>9097.7099999999991</c:v>
                </c:pt>
                <c:pt idx="213">
                  <c:v>9186.18</c:v>
                </c:pt>
                <c:pt idx="214">
                  <c:v>9158.7000000000007</c:v>
                </c:pt>
                <c:pt idx="215">
                  <c:v>9214.07</c:v>
                </c:pt>
                <c:pt idx="216">
                  <c:v>9218.5</c:v>
                </c:pt>
                <c:pt idx="217">
                  <c:v>9286.2800000000007</c:v>
                </c:pt>
                <c:pt idx="218">
                  <c:v>9268.43</c:v>
                </c:pt>
                <c:pt idx="219">
                  <c:v>9307.26</c:v>
                </c:pt>
                <c:pt idx="220">
                  <c:v>9274.11</c:v>
                </c:pt>
                <c:pt idx="221">
                  <c:v>9048.34</c:v>
                </c:pt>
                <c:pt idx="222">
                  <c:v>9080.09</c:v>
                </c:pt>
                <c:pt idx="223">
                  <c:v>9238.0300000000007</c:v>
                </c:pt>
                <c:pt idx="224">
                  <c:v>9215.58</c:v>
                </c:pt>
                <c:pt idx="225">
                  <c:v>9178.2999999999993</c:v>
                </c:pt>
                <c:pt idx="226">
                  <c:v>9231.7999999999993</c:v>
                </c:pt>
                <c:pt idx="227">
                  <c:v>9180.23</c:v>
                </c:pt>
                <c:pt idx="228">
                  <c:v>9165.09</c:v>
                </c:pt>
                <c:pt idx="229">
                  <c:v>9138.2900000000009</c:v>
                </c:pt>
                <c:pt idx="230">
                  <c:v>9174.06</c:v>
                </c:pt>
                <c:pt idx="231">
                  <c:v>9251.69</c:v>
                </c:pt>
                <c:pt idx="232">
                  <c:v>9319.7099999999991</c:v>
                </c:pt>
                <c:pt idx="233">
                  <c:v>9369.51</c:v>
                </c:pt>
                <c:pt idx="234">
                  <c:v>9470.94</c:v>
                </c:pt>
                <c:pt idx="235">
                  <c:v>9477.67</c:v>
                </c:pt>
                <c:pt idx="236">
                  <c:v>9521.59</c:v>
                </c:pt>
                <c:pt idx="237">
                  <c:v>9510.92</c:v>
                </c:pt>
                <c:pt idx="238">
                  <c:v>9426.9</c:v>
                </c:pt>
                <c:pt idx="239">
                  <c:v>9361.91</c:v>
                </c:pt>
                <c:pt idx="240">
                  <c:v>9386.99</c:v>
                </c:pt>
                <c:pt idx="241">
                  <c:v>9448.73</c:v>
                </c:pt>
                <c:pt idx="242">
                  <c:v>9513.92</c:v>
                </c:pt>
                <c:pt idx="243">
                  <c:v>9512.0499999999993</c:v>
                </c:pt>
                <c:pt idx="244">
                  <c:v>9456.18</c:v>
                </c:pt>
                <c:pt idx="245">
                  <c:v>9421.5</c:v>
                </c:pt>
                <c:pt idx="246">
                  <c:v>9393.7000000000007</c:v>
                </c:pt>
                <c:pt idx="247">
                  <c:v>9462.2199999999993</c:v>
                </c:pt>
                <c:pt idx="248">
                  <c:v>9496.31</c:v>
                </c:pt>
                <c:pt idx="249">
                  <c:v>9529.51</c:v>
                </c:pt>
                <c:pt idx="250">
                  <c:v>9629.3700000000008</c:v>
                </c:pt>
                <c:pt idx="251">
                  <c:v>9699.5400000000009</c:v>
                </c:pt>
                <c:pt idx="252">
                  <c:v>9622.1</c:v>
                </c:pt>
                <c:pt idx="253">
                  <c:v>9601.36</c:v>
                </c:pt>
                <c:pt idx="254">
                  <c:v>9605.77</c:v>
                </c:pt>
                <c:pt idx="255">
                  <c:v>9621.73</c:v>
                </c:pt>
                <c:pt idx="256">
                  <c:v>9595.09</c:v>
                </c:pt>
                <c:pt idx="257">
                  <c:v>9645.77</c:v>
                </c:pt>
                <c:pt idx="258">
                  <c:v>9562.98</c:v>
                </c:pt>
                <c:pt idx="259">
                  <c:v>9536.5300000000007</c:v>
                </c:pt>
                <c:pt idx="260">
                  <c:v>9523.18</c:v>
                </c:pt>
                <c:pt idx="261">
                  <c:v>9596</c:v>
                </c:pt>
                <c:pt idx="262">
                  <c:v>9579.35</c:v>
                </c:pt>
                <c:pt idx="263">
                  <c:v>9512.91</c:v>
                </c:pt>
                <c:pt idx="264">
                  <c:v>9539.44</c:v>
                </c:pt>
                <c:pt idx="265">
                  <c:v>9653.43</c:v>
                </c:pt>
                <c:pt idx="266">
                  <c:v>9736.73</c:v>
                </c:pt>
                <c:pt idx="267">
                  <c:v>9749.69</c:v>
                </c:pt>
                <c:pt idx="268">
                  <c:v>9758.09</c:v>
                </c:pt>
                <c:pt idx="269">
                  <c:v>9731.66</c:v>
                </c:pt>
                <c:pt idx="270">
                  <c:v>9667.83</c:v>
                </c:pt>
                <c:pt idx="271">
                  <c:v>9619.1200000000008</c:v>
                </c:pt>
                <c:pt idx="272">
                  <c:v>9503.7199999999993</c:v>
                </c:pt>
                <c:pt idx="273">
                  <c:v>9521.8700000000008</c:v>
                </c:pt>
                <c:pt idx="274">
                  <c:v>9586.44</c:v>
                </c:pt>
                <c:pt idx="275">
                  <c:v>9507.66</c:v>
                </c:pt>
                <c:pt idx="276">
                  <c:v>9600.32</c:v>
                </c:pt>
                <c:pt idx="277">
                  <c:v>9641.9</c:v>
                </c:pt>
                <c:pt idx="278">
                  <c:v>9571.9699999999993</c:v>
                </c:pt>
                <c:pt idx="279">
                  <c:v>9568.0400000000009</c:v>
                </c:pt>
                <c:pt idx="280">
                  <c:v>9617.7000000000007</c:v>
                </c:pt>
                <c:pt idx="281">
                  <c:v>9666.52</c:v>
                </c:pt>
                <c:pt idx="282">
                  <c:v>9642.2199999999993</c:v>
                </c:pt>
                <c:pt idx="283">
                  <c:v>9540.06</c:v>
                </c:pt>
                <c:pt idx="284">
                  <c:v>9656.8700000000008</c:v>
                </c:pt>
                <c:pt idx="285">
                  <c:v>9570.93</c:v>
                </c:pt>
                <c:pt idx="286">
                  <c:v>9552.85</c:v>
                </c:pt>
                <c:pt idx="287">
                  <c:v>9533.98</c:v>
                </c:pt>
                <c:pt idx="288">
                  <c:v>9613</c:v>
                </c:pt>
                <c:pt idx="289">
                  <c:v>9797.49</c:v>
                </c:pt>
                <c:pt idx="290">
                  <c:v>9913.2800000000007</c:v>
                </c:pt>
                <c:pt idx="291">
                  <c:v>9973.1200000000008</c:v>
                </c:pt>
                <c:pt idx="292">
                  <c:v>9956.83</c:v>
                </c:pt>
                <c:pt idx="293">
                  <c:v>9853.83</c:v>
                </c:pt>
                <c:pt idx="294">
                  <c:v>9820.0499999999993</c:v>
                </c:pt>
                <c:pt idx="295">
                  <c:v>9845.0400000000009</c:v>
                </c:pt>
                <c:pt idx="296">
                  <c:v>9820.1299999999992</c:v>
                </c:pt>
                <c:pt idx="297">
                  <c:v>9818.2000000000007</c:v>
                </c:pt>
                <c:pt idx="298">
                  <c:v>9704.11</c:v>
                </c:pt>
                <c:pt idx="299">
                  <c:v>9692</c:v>
                </c:pt>
                <c:pt idx="300">
                  <c:v>9663.7199999999993</c:v>
                </c:pt>
                <c:pt idx="301">
                  <c:v>9680.73</c:v>
                </c:pt>
                <c:pt idx="302">
                  <c:v>9724.11</c:v>
                </c:pt>
                <c:pt idx="303">
                  <c:v>9610.83</c:v>
                </c:pt>
                <c:pt idx="304">
                  <c:v>9579.48</c:v>
                </c:pt>
                <c:pt idx="305">
                  <c:v>9606.1</c:v>
                </c:pt>
                <c:pt idx="306">
                  <c:v>9716.77</c:v>
                </c:pt>
                <c:pt idx="307">
                  <c:v>9685.31</c:v>
                </c:pt>
                <c:pt idx="308">
                  <c:v>9578.56</c:v>
                </c:pt>
                <c:pt idx="309">
                  <c:v>9638.7999999999993</c:v>
                </c:pt>
                <c:pt idx="310">
                  <c:v>9645.17</c:v>
                </c:pt>
                <c:pt idx="311">
                  <c:v>9669.41</c:v>
                </c:pt>
                <c:pt idx="312">
                  <c:v>9693.5400000000009</c:v>
                </c:pt>
                <c:pt idx="313">
                  <c:v>9712.84</c:v>
                </c:pt>
                <c:pt idx="314">
                  <c:v>9701.07</c:v>
                </c:pt>
                <c:pt idx="315">
                  <c:v>9625.69</c:v>
                </c:pt>
                <c:pt idx="316">
                  <c:v>9614.26</c:v>
                </c:pt>
                <c:pt idx="317">
                  <c:v>9556.52</c:v>
                </c:pt>
                <c:pt idx="318">
                  <c:v>9348.6299999999992</c:v>
                </c:pt>
                <c:pt idx="319">
                  <c:v>9340.1299999999992</c:v>
                </c:pt>
                <c:pt idx="320">
                  <c:v>9368.43</c:v>
                </c:pt>
                <c:pt idx="321">
                  <c:v>9191.8700000000008</c:v>
                </c:pt>
                <c:pt idx="322">
                  <c:v>9298.5</c:v>
                </c:pt>
                <c:pt idx="323">
                  <c:v>9302.49</c:v>
                </c:pt>
                <c:pt idx="324">
                  <c:v>9301.93</c:v>
                </c:pt>
                <c:pt idx="325">
                  <c:v>9259.48</c:v>
                </c:pt>
                <c:pt idx="326">
                  <c:v>9212.7800000000007</c:v>
                </c:pt>
                <c:pt idx="327">
                  <c:v>9189.83</c:v>
                </c:pt>
                <c:pt idx="328">
                  <c:v>9218.3700000000008</c:v>
                </c:pt>
                <c:pt idx="329">
                  <c:v>9341.77</c:v>
                </c:pt>
                <c:pt idx="330">
                  <c:v>9391.14</c:v>
                </c:pt>
                <c:pt idx="331">
                  <c:v>9397.31</c:v>
                </c:pt>
                <c:pt idx="332">
                  <c:v>9476.34</c:v>
                </c:pt>
                <c:pt idx="333">
                  <c:v>9462.57</c:v>
                </c:pt>
                <c:pt idx="334">
                  <c:v>9236.1</c:v>
                </c:pt>
                <c:pt idx="335">
                  <c:v>9323.02</c:v>
                </c:pt>
                <c:pt idx="336">
                  <c:v>9375.23</c:v>
                </c:pt>
                <c:pt idx="337">
                  <c:v>9379.24</c:v>
                </c:pt>
                <c:pt idx="338">
                  <c:v>9358.23</c:v>
                </c:pt>
                <c:pt idx="339">
                  <c:v>9255.9599999999991</c:v>
                </c:pt>
                <c:pt idx="340">
                  <c:v>9250.16</c:v>
                </c:pt>
                <c:pt idx="341">
                  <c:v>8976.11</c:v>
                </c:pt>
                <c:pt idx="342">
                  <c:v>8914.1299999999992</c:v>
                </c:pt>
                <c:pt idx="343">
                  <c:v>9033.92</c:v>
                </c:pt>
                <c:pt idx="344">
                  <c:v>9041.76</c:v>
                </c:pt>
                <c:pt idx="345">
                  <c:v>9054.2000000000007</c:v>
                </c:pt>
                <c:pt idx="346">
                  <c:v>9042.2099999999991</c:v>
                </c:pt>
                <c:pt idx="347">
                  <c:v>9045.98</c:v>
                </c:pt>
                <c:pt idx="348">
                  <c:v>8975</c:v>
                </c:pt>
                <c:pt idx="349">
                  <c:v>9005.9599999999991</c:v>
                </c:pt>
                <c:pt idx="350">
                  <c:v>8918.7000000000007</c:v>
                </c:pt>
                <c:pt idx="351">
                  <c:v>8791.1200000000008</c:v>
                </c:pt>
                <c:pt idx="352">
                  <c:v>8767.86</c:v>
                </c:pt>
                <c:pt idx="353">
                  <c:v>8556.68</c:v>
                </c:pt>
                <c:pt idx="354">
                  <c:v>8582.49</c:v>
                </c:pt>
                <c:pt idx="355">
                  <c:v>8563.48</c:v>
                </c:pt>
                <c:pt idx="356">
                  <c:v>8651.49</c:v>
                </c:pt>
                <c:pt idx="357">
                  <c:v>8665.34</c:v>
                </c:pt>
                <c:pt idx="358">
                  <c:v>8524.41</c:v>
                </c:pt>
                <c:pt idx="359">
                  <c:v>8510.86</c:v>
                </c:pt>
                <c:pt idx="360">
                  <c:v>8542.27</c:v>
                </c:pt>
                <c:pt idx="361">
                  <c:v>8449.56</c:v>
                </c:pt>
                <c:pt idx="362">
                  <c:v>8442.2900000000009</c:v>
                </c:pt>
                <c:pt idx="363">
                  <c:v>8466.84</c:v>
                </c:pt>
                <c:pt idx="364">
                  <c:v>8394.14</c:v>
                </c:pt>
                <c:pt idx="365">
                  <c:v>8283.3799999999992</c:v>
                </c:pt>
                <c:pt idx="366">
                  <c:v>8311.74</c:v>
                </c:pt>
                <c:pt idx="367">
                  <c:v>8305.64</c:v>
                </c:pt>
                <c:pt idx="368">
                  <c:v>8213.42</c:v>
                </c:pt>
                <c:pt idx="369">
                  <c:v>8177.22</c:v>
                </c:pt>
                <c:pt idx="370">
                  <c:v>8021.84</c:v>
                </c:pt>
                <c:pt idx="371">
                  <c:v>8029.81</c:v>
                </c:pt>
                <c:pt idx="372">
                  <c:v>7786.92</c:v>
                </c:pt>
                <c:pt idx="373">
                  <c:v>7410.34</c:v>
                </c:pt>
                <c:pt idx="374">
                  <c:v>7675.64</c:v>
                </c:pt>
                <c:pt idx="375">
                  <c:v>7715.59</c:v>
                </c:pt>
                <c:pt idx="376">
                  <c:v>7824.55</c:v>
                </c:pt>
                <c:pt idx="377">
                  <c:v>8019.18</c:v>
                </c:pt>
                <c:pt idx="378">
                  <c:v>8174.92</c:v>
                </c:pt>
                <c:pt idx="379">
                  <c:v>8017.56</c:v>
                </c:pt>
                <c:pt idx="380">
                  <c:v>8035.29</c:v>
                </c:pt>
                <c:pt idx="381">
                  <c:v>8095.95</c:v>
                </c:pt>
                <c:pt idx="382">
                  <c:v>8000.6</c:v>
                </c:pt>
                <c:pt idx="383">
                  <c:v>7986.56</c:v>
                </c:pt>
                <c:pt idx="384">
                  <c:v>8001.5</c:v>
                </c:pt>
                <c:pt idx="385">
                  <c:v>8286.92</c:v>
                </c:pt>
                <c:pt idx="386">
                  <c:v>8268.68</c:v>
                </c:pt>
                <c:pt idx="387">
                  <c:v>8305.82</c:v>
                </c:pt>
                <c:pt idx="388">
                  <c:v>8307.2900000000009</c:v>
                </c:pt>
                <c:pt idx="389">
                  <c:v>8259.99</c:v>
                </c:pt>
                <c:pt idx="390">
                  <c:v>8333.2900000000009</c:v>
                </c:pt>
                <c:pt idx="391">
                  <c:v>8445.5</c:v>
                </c:pt>
                <c:pt idx="392">
                  <c:v>8462.14</c:v>
                </c:pt>
                <c:pt idx="393">
                  <c:v>8307.0400000000009</c:v>
                </c:pt>
                <c:pt idx="394">
                  <c:v>8365.92</c:v>
                </c:pt>
                <c:pt idx="395">
                  <c:v>8193.42</c:v>
                </c:pt>
                <c:pt idx="396">
                  <c:v>8123.1</c:v>
                </c:pt>
                <c:pt idx="397">
                  <c:v>8132.35</c:v>
                </c:pt>
                <c:pt idx="398">
                  <c:v>8181.24</c:v>
                </c:pt>
                <c:pt idx="399">
                  <c:v>8295.94</c:v>
                </c:pt>
                <c:pt idx="400">
                  <c:v>8305.0300000000007</c:v>
                </c:pt>
                <c:pt idx="401">
                  <c:v>8352.36</c:v>
                </c:pt>
                <c:pt idx="402">
                  <c:v>8394.1</c:v>
                </c:pt>
                <c:pt idx="403">
                  <c:v>8495.23</c:v>
                </c:pt>
                <c:pt idx="404">
                  <c:v>8445.9599999999991</c:v>
                </c:pt>
                <c:pt idx="405">
                  <c:v>8573.7199999999993</c:v>
                </c:pt>
                <c:pt idx="406">
                  <c:v>8567.92</c:v>
                </c:pt>
                <c:pt idx="407">
                  <c:v>8522.51</c:v>
                </c:pt>
                <c:pt idx="408">
                  <c:v>8601.52</c:v>
                </c:pt>
                <c:pt idx="409">
                  <c:v>8604.9500000000007</c:v>
                </c:pt>
                <c:pt idx="410">
                  <c:v>8631.5</c:v>
                </c:pt>
                <c:pt idx="411">
                  <c:v>8653.6</c:v>
                </c:pt>
                <c:pt idx="412">
                  <c:v>8609.23</c:v>
                </c:pt>
                <c:pt idx="413">
                  <c:v>8608.4599999999991</c:v>
                </c:pt>
                <c:pt idx="414">
                  <c:v>8673.81</c:v>
                </c:pt>
                <c:pt idx="415">
                  <c:v>8745.36</c:v>
                </c:pt>
                <c:pt idx="416">
                  <c:v>8701.32</c:v>
                </c:pt>
                <c:pt idx="417">
                  <c:v>8665.99</c:v>
                </c:pt>
                <c:pt idx="418">
                  <c:v>8571.08</c:v>
                </c:pt>
                <c:pt idx="419">
                  <c:v>8554.31</c:v>
                </c:pt>
                <c:pt idx="420">
                  <c:v>8614.77</c:v>
                </c:pt>
                <c:pt idx="421">
                  <c:v>8713.19</c:v>
                </c:pt>
                <c:pt idx="422">
                  <c:v>8857.02</c:v>
                </c:pt>
                <c:pt idx="423">
                  <c:v>8850.18</c:v>
                </c:pt>
                <c:pt idx="424">
                  <c:v>8693.57</c:v>
                </c:pt>
                <c:pt idx="425">
                  <c:v>8642.48</c:v>
                </c:pt>
                <c:pt idx="426">
                  <c:v>8536.9</c:v>
                </c:pt>
                <c:pt idx="427">
                  <c:v>8415.01</c:v>
                </c:pt>
                <c:pt idx="428">
                  <c:v>8428.09</c:v>
                </c:pt>
                <c:pt idx="429">
                  <c:v>8329.5</c:v>
                </c:pt>
                <c:pt idx="430">
                  <c:v>8295.4</c:v>
                </c:pt>
                <c:pt idx="431">
                  <c:v>8419.42</c:v>
                </c:pt>
                <c:pt idx="432">
                  <c:v>8340.4699999999993</c:v>
                </c:pt>
                <c:pt idx="433">
                  <c:v>8477.2000000000007</c:v>
                </c:pt>
                <c:pt idx="434">
                  <c:v>8465.4500000000007</c:v>
                </c:pt>
                <c:pt idx="435">
                  <c:v>8485.73</c:v>
                </c:pt>
                <c:pt idx="436">
                  <c:v>8400.14</c:v>
                </c:pt>
                <c:pt idx="437">
                  <c:v>8386.1299999999992</c:v>
                </c:pt>
                <c:pt idx="438">
                  <c:v>8484.9</c:v>
                </c:pt>
                <c:pt idx="439">
                  <c:v>8398.4</c:v>
                </c:pt>
                <c:pt idx="440">
                  <c:v>8320.61</c:v>
                </c:pt>
                <c:pt idx="441">
                  <c:v>8463.2999999999993</c:v>
                </c:pt>
                <c:pt idx="442">
                  <c:v>8457.4</c:v>
                </c:pt>
                <c:pt idx="443">
                  <c:v>8456.06</c:v>
                </c:pt>
                <c:pt idx="444">
                  <c:v>8398.6</c:v>
                </c:pt>
                <c:pt idx="445">
                  <c:v>8454.27</c:v>
                </c:pt>
                <c:pt idx="446">
                  <c:v>8343.86</c:v>
                </c:pt>
                <c:pt idx="447">
                  <c:v>8229.6200000000008</c:v>
                </c:pt>
                <c:pt idx="448">
                  <c:v>8216.17</c:v>
                </c:pt>
                <c:pt idx="449">
                  <c:v>8115.89</c:v>
                </c:pt>
                <c:pt idx="450">
                  <c:v>8040.16</c:v>
                </c:pt>
                <c:pt idx="451">
                  <c:v>8073.35</c:v>
                </c:pt>
                <c:pt idx="452">
                  <c:v>8184.66</c:v>
                </c:pt>
                <c:pt idx="453">
                  <c:v>8319.67</c:v>
                </c:pt>
                <c:pt idx="454">
                  <c:v>8257.32</c:v>
                </c:pt>
                <c:pt idx="455">
                  <c:v>8282.17</c:v>
                </c:pt>
                <c:pt idx="456">
                  <c:v>8292.74</c:v>
                </c:pt>
                <c:pt idx="457">
                  <c:v>8315.7000000000007</c:v>
                </c:pt>
                <c:pt idx="458">
                  <c:v>8324.36</c:v>
                </c:pt>
                <c:pt idx="459">
                  <c:v>8363.2800000000007</c:v>
                </c:pt>
                <c:pt idx="460">
                  <c:v>8358.49</c:v>
                </c:pt>
                <c:pt idx="461">
                  <c:v>8293.91</c:v>
                </c:pt>
                <c:pt idx="462">
                  <c:v>8279.99</c:v>
                </c:pt>
                <c:pt idx="463">
                  <c:v>8338.06</c:v>
                </c:pt>
                <c:pt idx="464">
                  <c:v>8114.26</c:v>
                </c:pt>
                <c:pt idx="465">
                  <c:v>8075.11</c:v>
                </c:pt>
                <c:pt idx="466">
                  <c:v>7990.39</c:v>
                </c:pt>
                <c:pt idx="467">
                  <c:v>7852.06</c:v>
                </c:pt>
                <c:pt idx="468">
                  <c:v>7893.97</c:v>
                </c:pt>
                <c:pt idx="469">
                  <c:v>7788.42</c:v>
                </c:pt>
                <c:pt idx="470">
                  <c:v>7768.45</c:v>
                </c:pt>
                <c:pt idx="471">
                  <c:v>7824.61</c:v>
                </c:pt>
                <c:pt idx="472">
                  <c:v>7742.88</c:v>
                </c:pt>
                <c:pt idx="473">
                  <c:v>7762.01</c:v>
                </c:pt>
                <c:pt idx="474">
                  <c:v>7811.18</c:v>
                </c:pt>
                <c:pt idx="475">
                  <c:v>7854.88</c:v>
                </c:pt>
                <c:pt idx="476">
                  <c:v>7699.12</c:v>
                </c:pt>
                <c:pt idx="477">
                  <c:v>7664.01</c:v>
                </c:pt>
                <c:pt idx="478">
                  <c:v>7756.18</c:v>
                </c:pt>
                <c:pt idx="479">
                  <c:v>7894.15</c:v>
                </c:pt>
                <c:pt idx="480">
                  <c:v>7828.67</c:v>
                </c:pt>
                <c:pt idx="481">
                  <c:v>7849.83</c:v>
                </c:pt>
                <c:pt idx="482">
                  <c:v>7905.1</c:v>
                </c:pt>
                <c:pt idx="483">
                  <c:v>8080.6</c:v>
                </c:pt>
                <c:pt idx="484">
                  <c:v>8145.21</c:v>
                </c:pt>
                <c:pt idx="485">
                  <c:v>8156.96</c:v>
                </c:pt>
                <c:pt idx="486">
                  <c:v>8131.24</c:v>
                </c:pt>
                <c:pt idx="487">
                  <c:v>8063</c:v>
                </c:pt>
                <c:pt idx="488">
                  <c:v>8066.51</c:v>
                </c:pt>
                <c:pt idx="489">
                  <c:v>8212.07</c:v>
                </c:pt>
                <c:pt idx="490">
                  <c:v>8214.25</c:v>
                </c:pt>
                <c:pt idx="491">
                  <c:v>8314.67</c:v>
                </c:pt>
                <c:pt idx="492">
                  <c:v>8325.0400000000009</c:v>
                </c:pt>
                <c:pt idx="493">
                  <c:v>8326.68</c:v>
                </c:pt>
                <c:pt idx="494">
                  <c:v>8334.64</c:v>
                </c:pt>
                <c:pt idx="495">
                  <c:v>8282.86</c:v>
                </c:pt>
                <c:pt idx="496">
                  <c:v>8365.86</c:v>
                </c:pt>
                <c:pt idx="497">
                  <c:v>8411.16</c:v>
                </c:pt>
                <c:pt idx="498">
                  <c:v>8485.69</c:v>
                </c:pt>
                <c:pt idx="499">
                  <c:v>8544.0499999999993</c:v>
                </c:pt>
                <c:pt idx="500">
                  <c:v>8611.7900000000009</c:v>
                </c:pt>
                <c:pt idx="501">
                  <c:v>8643.5499999999993</c:v>
                </c:pt>
                <c:pt idx="502">
                  <c:v>8659.5499999999993</c:v>
                </c:pt>
                <c:pt idx="503">
                  <c:v>8664.31</c:v>
                </c:pt>
                <c:pt idx="504">
                  <c:v>8634.11</c:v>
                </c:pt>
                <c:pt idx="505">
                  <c:v>8660.7000000000007</c:v>
                </c:pt>
                <c:pt idx="506">
                  <c:v>8706.14</c:v>
                </c:pt>
                <c:pt idx="507">
                  <c:v>8747.9</c:v>
                </c:pt>
                <c:pt idx="508">
                  <c:v>8611.18</c:v>
                </c:pt>
                <c:pt idx="509">
                  <c:v>8699.14</c:v>
                </c:pt>
                <c:pt idx="510">
                  <c:v>8734.5400000000009</c:v>
                </c:pt>
                <c:pt idx="511">
                  <c:v>8810.7099999999991</c:v>
                </c:pt>
                <c:pt idx="512">
                  <c:v>8812.7000000000007</c:v>
                </c:pt>
                <c:pt idx="513">
                  <c:v>8785.68</c:v>
                </c:pt>
                <c:pt idx="514">
                  <c:v>8766.09</c:v>
                </c:pt>
                <c:pt idx="515">
                  <c:v>8743.3799999999992</c:v>
                </c:pt>
                <c:pt idx="516">
                  <c:v>8704.9699999999993</c:v>
                </c:pt>
                <c:pt idx="517">
                  <c:v>8690.4500000000007</c:v>
                </c:pt>
                <c:pt idx="518">
                  <c:v>8617.35</c:v>
                </c:pt>
                <c:pt idx="519">
                  <c:v>8737.0400000000009</c:v>
                </c:pt>
                <c:pt idx="520">
                  <c:v>8744.83</c:v>
                </c:pt>
                <c:pt idx="521">
                  <c:v>8657.5499999999993</c:v>
                </c:pt>
                <c:pt idx="522">
                  <c:v>8513.2999999999993</c:v>
                </c:pt>
                <c:pt idx="523">
                  <c:v>8490.25</c:v>
                </c:pt>
                <c:pt idx="524">
                  <c:v>8541.5</c:v>
                </c:pt>
                <c:pt idx="525">
                  <c:v>8562.59</c:v>
                </c:pt>
                <c:pt idx="526">
                  <c:v>8531.18</c:v>
                </c:pt>
                <c:pt idx="527">
                  <c:v>8652.08</c:v>
                </c:pt>
                <c:pt idx="528">
                  <c:v>8667.7099999999991</c:v>
                </c:pt>
                <c:pt idx="529">
                  <c:v>8700.39</c:v>
                </c:pt>
                <c:pt idx="530">
                  <c:v>8666.01</c:v>
                </c:pt>
                <c:pt idx="531">
                  <c:v>8633.7199999999993</c:v>
                </c:pt>
                <c:pt idx="532">
                  <c:v>8514.48</c:v>
                </c:pt>
                <c:pt idx="533">
                  <c:v>8568.65</c:v>
                </c:pt>
                <c:pt idx="534">
                  <c:v>8535.75</c:v>
                </c:pt>
                <c:pt idx="535">
                  <c:v>8560.2800000000007</c:v>
                </c:pt>
                <c:pt idx="536">
                  <c:v>8581.57</c:v>
                </c:pt>
                <c:pt idx="537">
                  <c:v>8563.0499999999993</c:v>
                </c:pt>
                <c:pt idx="538">
                  <c:v>8473.8700000000008</c:v>
                </c:pt>
                <c:pt idx="539">
                  <c:v>8377.9</c:v>
                </c:pt>
                <c:pt idx="540">
                  <c:v>8294.1200000000008</c:v>
                </c:pt>
                <c:pt idx="541">
                  <c:v>8185.47</c:v>
                </c:pt>
                <c:pt idx="542">
                  <c:v>8167.96</c:v>
                </c:pt>
                <c:pt idx="543">
                  <c:v>8146.43</c:v>
                </c:pt>
                <c:pt idx="544">
                  <c:v>8131.83</c:v>
                </c:pt>
                <c:pt idx="545">
                  <c:v>8156.29</c:v>
                </c:pt>
                <c:pt idx="546">
                  <c:v>8135.56</c:v>
                </c:pt>
                <c:pt idx="547">
                  <c:v>8108.05</c:v>
                </c:pt>
                <c:pt idx="548">
                  <c:v>8053.69</c:v>
                </c:pt>
                <c:pt idx="549">
                  <c:v>8067.6</c:v>
                </c:pt>
                <c:pt idx="550">
                  <c:v>8140.48</c:v>
                </c:pt>
                <c:pt idx="551">
                  <c:v>8159.68</c:v>
                </c:pt>
                <c:pt idx="552">
                  <c:v>8095.98</c:v>
                </c:pt>
                <c:pt idx="553">
                  <c:v>8131.26</c:v>
                </c:pt>
                <c:pt idx="554">
                  <c:v>8344.44</c:v>
                </c:pt>
                <c:pt idx="555">
                  <c:v>8300.66</c:v>
                </c:pt>
                <c:pt idx="556">
                  <c:v>8396.2000000000007</c:v>
                </c:pt>
                <c:pt idx="557">
                  <c:v>8394.1200000000008</c:v>
                </c:pt>
                <c:pt idx="558">
                  <c:v>8463.61</c:v>
                </c:pt>
                <c:pt idx="559">
                  <c:v>8535.8700000000008</c:v>
                </c:pt>
                <c:pt idx="560">
                  <c:v>8535.59</c:v>
                </c:pt>
                <c:pt idx="561">
                  <c:v>8597.16</c:v>
                </c:pt>
                <c:pt idx="562">
                  <c:v>8556.02</c:v>
                </c:pt>
                <c:pt idx="563">
                  <c:v>8587.36</c:v>
                </c:pt>
                <c:pt idx="564">
                  <c:v>8591.57</c:v>
                </c:pt>
                <c:pt idx="565">
                  <c:v>8597.11</c:v>
                </c:pt>
                <c:pt idx="566">
                  <c:v>8679.9</c:v>
                </c:pt>
                <c:pt idx="567">
                  <c:v>8715.48</c:v>
                </c:pt>
                <c:pt idx="568">
                  <c:v>8536.2199999999993</c:v>
                </c:pt>
                <c:pt idx="569">
                  <c:v>8576.1200000000008</c:v>
                </c:pt>
                <c:pt idx="570">
                  <c:v>8606.3700000000008</c:v>
                </c:pt>
                <c:pt idx="571">
                  <c:v>8494.14</c:v>
                </c:pt>
                <c:pt idx="572">
                  <c:v>8568.08</c:v>
                </c:pt>
                <c:pt idx="573">
                  <c:v>8625.92</c:v>
                </c:pt>
                <c:pt idx="574">
                  <c:v>8684.85</c:v>
                </c:pt>
                <c:pt idx="575">
                  <c:v>8716.25</c:v>
                </c:pt>
                <c:pt idx="576">
                  <c:v>8676.68</c:v>
                </c:pt>
                <c:pt idx="577">
                  <c:v>8476.99</c:v>
                </c:pt>
                <c:pt idx="578">
                  <c:v>8458.8700000000008</c:v>
                </c:pt>
                <c:pt idx="579">
                  <c:v>8505.51</c:v>
                </c:pt>
                <c:pt idx="580">
                  <c:v>8586.56</c:v>
                </c:pt>
                <c:pt idx="581">
                  <c:v>8666.58</c:v>
                </c:pt>
                <c:pt idx="582">
                  <c:v>8738.24</c:v>
                </c:pt>
                <c:pt idx="583">
                  <c:v>8760.58</c:v>
                </c:pt>
                <c:pt idx="584">
                  <c:v>8716.07</c:v>
                </c:pt>
                <c:pt idx="585">
                  <c:v>8575.75</c:v>
                </c:pt>
                <c:pt idx="586">
                  <c:v>8640.91</c:v>
                </c:pt>
                <c:pt idx="587">
                  <c:v>8786.4699999999993</c:v>
                </c:pt>
                <c:pt idx="588">
                  <c:v>8841.4599999999991</c:v>
                </c:pt>
                <c:pt idx="589">
                  <c:v>8857.75</c:v>
                </c:pt>
                <c:pt idx="590">
                  <c:v>8866.36</c:v>
                </c:pt>
                <c:pt idx="591">
                  <c:v>8949.85</c:v>
                </c:pt>
                <c:pt idx="592">
                  <c:v>9008.2099999999991</c:v>
                </c:pt>
                <c:pt idx="593">
                  <c:v>9034.8700000000008</c:v>
                </c:pt>
                <c:pt idx="594">
                  <c:v>9007.68</c:v>
                </c:pt>
                <c:pt idx="595">
                  <c:v>9056.56</c:v>
                </c:pt>
                <c:pt idx="596">
                  <c:v>9013.14</c:v>
                </c:pt>
                <c:pt idx="597">
                  <c:v>8991.67</c:v>
                </c:pt>
                <c:pt idx="598">
                  <c:v>9024.7900000000009</c:v>
                </c:pt>
                <c:pt idx="599">
                  <c:v>9063.39</c:v>
                </c:pt>
                <c:pt idx="600">
                  <c:v>9076.64</c:v>
                </c:pt>
                <c:pt idx="601">
                  <c:v>8984.41</c:v>
                </c:pt>
                <c:pt idx="602">
                  <c:v>9080.7099999999991</c:v>
                </c:pt>
                <c:pt idx="603">
                  <c:v>9068.76</c:v>
                </c:pt>
                <c:pt idx="604">
                  <c:v>9001.7099999999991</c:v>
                </c:pt>
                <c:pt idx="605">
                  <c:v>9024.7099999999991</c:v>
                </c:pt>
                <c:pt idx="606">
                  <c:v>9092.1200000000008</c:v>
                </c:pt>
                <c:pt idx="607">
                  <c:v>9150.26</c:v>
                </c:pt>
                <c:pt idx="608">
                  <c:v>9155.08</c:v>
                </c:pt>
                <c:pt idx="609">
                  <c:v>9200.42</c:v>
                </c:pt>
                <c:pt idx="610">
                  <c:v>9131.83</c:v>
                </c:pt>
                <c:pt idx="611">
                  <c:v>9150.39</c:v>
                </c:pt>
                <c:pt idx="612">
                  <c:v>9148.51</c:v>
                </c:pt>
                <c:pt idx="613">
                  <c:v>9110.36</c:v>
                </c:pt>
                <c:pt idx="614">
                  <c:v>9117.7000000000007</c:v>
                </c:pt>
                <c:pt idx="615">
                  <c:v>9122.5</c:v>
                </c:pt>
                <c:pt idx="616">
                  <c:v>9034.27</c:v>
                </c:pt>
                <c:pt idx="617">
                  <c:v>8981.81</c:v>
                </c:pt>
                <c:pt idx="618">
                  <c:v>9030.93</c:v>
                </c:pt>
                <c:pt idx="619">
                  <c:v>9017.3799999999992</c:v>
                </c:pt>
                <c:pt idx="620">
                  <c:v>9115.4699999999993</c:v>
                </c:pt>
                <c:pt idx="621">
                  <c:v>9131.7199999999993</c:v>
                </c:pt>
                <c:pt idx="622">
                  <c:v>9110.17</c:v>
                </c:pt>
                <c:pt idx="623">
                  <c:v>9110.56</c:v>
                </c:pt>
                <c:pt idx="624">
                  <c:v>9068.85</c:v>
                </c:pt>
                <c:pt idx="625">
                  <c:v>9001.15</c:v>
                </c:pt>
                <c:pt idx="626">
                  <c:v>8987.5499999999993</c:v>
                </c:pt>
                <c:pt idx="627">
                  <c:v>9090.1299999999992</c:v>
                </c:pt>
                <c:pt idx="628">
                  <c:v>9181.85</c:v>
                </c:pt>
                <c:pt idx="629">
                  <c:v>9259.07</c:v>
                </c:pt>
                <c:pt idx="630">
                  <c:v>9262.89</c:v>
                </c:pt>
                <c:pt idx="631">
                  <c:v>9164.8799999999992</c:v>
                </c:pt>
                <c:pt idx="632">
                  <c:v>9053.69</c:v>
                </c:pt>
                <c:pt idx="633">
                  <c:v>8947.06</c:v>
                </c:pt>
                <c:pt idx="634">
                  <c:v>8940.83</c:v>
                </c:pt>
                <c:pt idx="635">
                  <c:v>8902.2999999999993</c:v>
                </c:pt>
                <c:pt idx="636">
                  <c:v>9152.8799999999992</c:v>
                </c:pt>
                <c:pt idx="637">
                  <c:v>9161.58</c:v>
                </c:pt>
                <c:pt idx="638">
                  <c:v>9228.5</c:v>
                </c:pt>
                <c:pt idx="639">
                  <c:v>9235.26</c:v>
                </c:pt>
                <c:pt idx="640">
                  <c:v>9284.6200000000008</c:v>
                </c:pt>
                <c:pt idx="641">
                  <c:v>9194.52</c:v>
                </c:pt>
                <c:pt idx="642">
                  <c:v>9270.9</c:v>
                </c:pt>
                <c:pt idx="643">
                  <c:v>9166.85</c:v>
                </c:pt>
                <c:pt idx="644">
                  <c:v>9234.2000000000007</c:v>
                </c:pt>
                <c:pt idx="645">
                  <c:v>9287.77</c:v>
                </c:pt>
                <c:pt idx="646">
                  <c:v>9272.2800000000007</c:v>
                </c:pt>
                <c:pt idx="647">
                  <c:v>9284.31</c:v>
                </c:pt>
                <c:pt idx="648">
                  <c:v>9265.81</c:v>
                </c:pt>
                <c:pt idx="649">
                  <c:v>9219.82</c:v>
                </c:pt>
                <c:pt idx="650">
                  <c:v>9252.6</c:v>
                </c:pt>
                <c:pt idx="651">
                  <c:v>9219.17</c:v>
                </c:pt>
                <c:pt idx="652">
                  <c:v>9165.17</c:v>
                </c:pt>
                <c:pt idx="653">
                  <c:v>9176.2199999999993</c:v>
                </c:pt>
                <c:pt idx="654">
                  <c:v>9222.58</c:v>
                </c:pt>
                <c:pt idx="655">
                  <c:v>9283.99</c:v>
                </c:pt>
                <c:pt idx="656">
                  <c:v>9317.24</c:v>
                </c:pt>
                <c:pt idx="657">
                  <c:v>9306.57</c:v>
                </c:pt>
                <c:pt idx="658">
                  <c:v>9322.5</c:v>
                </c:pt>
                <c:pt idx="659">
                  <c:v>9385.65</c:v>
                </c:pt>
                <c:pt idx="660">
                  <c:v>9362.25</c:v>
                </c:pt>
                <c:pt idx="661">
                  <c:v>9299.5499999999993</c:v>
                </c:pt>
                <c:pt idx="662">
                  <c:v>9306.92</c:v>
                </c:pt>
                <c:pt idx="663">
                  <c:v>9290.1200000000008</c:v>
                </c:pt>
                <c:pt idx="664">
                  <c:v>9272.7000000000007</c:v>
                </c:pt>
                <c:pt idx="665">
                  <c:v>9139.0400000000009</c:v>
                </c:pt>
                <c:pt idx="666">
                  <c:v>9067.27</c:v>
                </c:pt>
                <c:pt idx="667">
                  <c:v>9068.15</c:v>
                </c:pt>
                <c:pt idx="668">
                  <c:v>9189.84</c:v>
                </c:pt>
                <c:pt idx="669">
                  <c:v>9217.43</c:v>
                </c:pt>
                <c:pt idx="670">
                  <c:v>8943.2000000000007</c:v>
                </c:pt>
                <c:pt idx="671">
                  <c:v>9152.18</c:v>
                </c:pt>
                <c:pt idx="672">
                  <c:v>8957.76</c:v>
                </c:pt>
                <c:pt idx="673">
                  <c:v>8940.4</c:v>
                </c:pt>
                <c:pt idx="674">
                  <c:v>8931.0300000000007</c:v>
                </c:pt>
                <c:pt idx="675">
                  <c:v>8962.2199999999993</c:v>
                </c:pt>
                <c:pt idx="676">
                  <c:v>8995.26</c:v>
                </c:pt>
                <c:pt idx="677">
                  <c:v>9008.7900000000009</c:v>
                </c:pt>
                <c:pt idx="678">
                  <c:v>9041.11</c:v>
                </c:pt>
                <c:pt idx="679">
                  <c:v>9133.39</c:v>
                </c:pt>
                <c:pt idx="680">
                  <c:v>9178.23</c:v>
                </c:pt>
                <c:pt idx="681">
                  <c:v>9152.11</c:v>
                </c:pt>
                <c:pt idx="682">
                  <c:v>9159.07</c:v>
                </c:pt>
                <c:pt idx="683">
                  <c:v>9222.24</c:v>
                </c:pt>
                <c:pt idx="684">
                  <c:v>9192.3799999999992</c:v>
                </c:pt>
                <c:pt idx="685">
                  <c:v>9240.7099999999991</c:v>
                </c:pt>
                <c:pt idx="686">
                  <c:v>9263.5300000000007</c:v>
                </c:pt>
                <c:pt idx="687">
                  <c:v>9189.49</c:v>
                </c:pt>
                <c:pt idx="688">
                  <c:v>9160.66</c:v>
                </c:pt>
                <c:pt idx="689">
                  <c:v>9250.77</c:v>
                </c:pt>
                <c:pt idx="690">
                  <c:v>9263.89</c:v>
                </c:pt>
                <c:pt idx="691">
                  <c:v>9375.86</c:v>
                </c:pt>
                <c:pt idx="692">
                  <c:v>9392.68</c:v>
                </c:pt>
                <c:pt idx="693">
                  <c:v>9349.94</c:v>
                </c:pt>
                <c:pt idx="694">
                  <c:v>9382.14</c:v>
                </c:pt>
                <c:pt idx="695">
                  <c:v>9368.52</c:v>
                </c:pt>
                <c:pt idx="696">
                  <c:v>9360.35</c:v>
                </c:pt>
                <c:pt idx="697">
                  <c:v>9326.7800000000007</c:v>
                </c:pt>
                <c:pt idx="698">
                  <c:v>9239.32</c:v>
                </c:pt>
                <c:pt idx="699">
                  <c:v>9242.41</c:v>
                </c:pt>
                <c:pt idx="700">
                  <c:v>9204.26</c:v>
                </c:pt>
                <c:pt idx="701">
                  <c:v>9118.75</c:v>
                </c:pt>
                <c:pt idx="702">
                  <c:v>9078.64</c:v>
                </c:pt>
                <c:pt idx="703">
                  <c:v>9110.5400000000009</c:v>
                </c:pt>
                <c:pt idx="704">
                  <c:v>9109.27</c:v>
                </c:pt>
                <c:pt idx="705">
                  <c:v>9201.4</c:v>
                </c:pt>
                <c:pt idx="706">
                  <c:v>9153.09</c:v>
                </c:pt>
                <c:pt idx="707">
                  <c:v>9253.5</c:v>
                </c:pt>
                <c:pt idx="708">
                  <c:v>9272.8799999999992</c:v>
                </c:pt>
                <c:pt idx="709">
                  <c:v>9286.9599999999991</c:v>
                </c:pt>
                <c:pt idx="710">
                  <c:v>9358.14</c:v>
                </c:pt>
                <c:pt idx="711">
                  <c:v>9372.2199999999993</c:v>
                </c:pt>
                <c:pt idx="712">
                  <c:v>9342.42</c:v>
                </c:pt>
                <c:pt idx="713">
                  <c:v>9349.64</c:v>
                </c:pt>
                <c:pt idx="714">
                  <c:v>9345.74</c:v>
                </c:pt>
                <c:pt idx="715">
                  <c:v>9410.18</c:v>
                </c:pt>
                <c:pt idx="716">
                  <c:v>9378.83</c:v>
                </c:pt>
                <c:pt idx="717">
                  <c:v>9292.33</c:v>
                </c:pt>
                <c:pt idx="718">
                  <c:v>9354.5300000000007</c:v>
                </c:pt>
                <c:pt idx="719">
                  <c:v>9341.9699999999993</c:v>
                </c:pt>
                <c:pt idx="720">
                  <c:v>9318.1200000000008</c:v>
                </c:pt>
                <c:pt idx="721">
                  <c:v>9331.4599999999991</c:v>
                </c:pt>
                <c:pt idx="722">
                  <c:v>9424.0499999999993</c:v>
                </c:pt>
                <c:pt idx="723">
                  <c:v>9447.9500000000007</c:v>
                </c:pt>
                <c:pt idx="724">
                  <c:v>9428.9699999999993</c:v>
                </c:pt>
                <c:pt idx="725">
                  <c:v>9455.56</c:v>
                </c:pt>
                <c:pt idx="726">
                  <c:v>9538.01</c:v>
                </c:pt>
                <c:pt idx="727">
                  <c:v>9554.56</c:v>
                </c:pt>
                <c:pt idx="728">
                  <c:v>9543.25</c:v>
                </c:pt>
                <c:pt idx="729">
                  <c:v>9590.18</c:v>
                </c:pt>
                <c:pt idx="730">
                  <c:v>9665.59</c:v>
                </c:pt>
                <c:pt idx="731">
                  <c:v>9710.32</c:v>
                </c:pt>
                <c:pt idx="732">
                  <c:v>9718.7800000000007</c:v>
                </c:pt>
                <c:pt idx="733">
                  <c:v>9799.76</c:v>
                </c:pt>
                <c:pt idx="734">
                  <c:v>9771.25</c:v>
                </c:pt>
                <c:pt idx="735">
                  <c:v>9759.76</c:v>
                </c:pt>
                <c:pt idx="736">
                  <c:v>9779.92</c:v>
                </c:pt>
                <c:pt idx="737">
                  <c:v>9753.2000000000007</c:v>
                </c:pt>
                <c:pt idx="738">
                  <c:v>9763.93</c:v>
                </c:pt>
                <c:pt idx="739">
                  <c:v>9778.7800000000007</c:v>
                </c:pt>
                <c:pt idx="740">
                  <c:v>9769.31</c:v>
                </c:pt>
                <c:pt idx="741">
                  <c:v>9750.4699999999993</c:v>
                </c:pt>
                <c:pt idx="742">
                  <c:v>9674.7800000000007</c:v>
                </c:pt>
                <c:pt idx="743">
                  <c:v>9691.7999999999993</c:v>
                </c:pt>
                <c:pt idx="744">
                  <c:v>9648.2099999999991</c:v>
                </c:pt>
                <c:pt idx="745">
                  <c:v>9682.6299999999992</c:v>
                </c:pt>
                <c:pt idx="746">
                  <c:v>9738.07</c:v>
                </c:pt>
                <c:pt idx="747">
                  <c:v>9753.4500000000007</c:v>
                </c:pt>
                <c:pt idx="748">
                  <c:v>9658.61</c:v>
                </c:pt>
                <c:pt idx="749">
                  <c:v>9627.89</c:v>
                </c:pt>
                <c:pt idx="750">
                  <c:v>9697.34</c:v>
                </c:pt>
                <c:pt idx="751">
                  <c:v>9744.2099999999991</c:v>
                </c:pt>
                <c:pt idx="752">
                  <c:v>9740.31</c:v>
                </c:pt>
                <c:pt idx="753">
                  <c:v>9837.83</c:v>
                </c:pt>
                <c:pt idx="754">
                  <c:v>9908.69</c:v>
                </c:pt>
                <c:pt idx="755">
                  <c:v>9912.9699999999993</c:v>
                </c:pt>
                <c:pt idx="756">
                  <c:v>9972.49</c:v>
                </c:pt>
                <c:pt idx="757">
                  <c:v>9922.66</c:v>
                </c:pt>
                <c:pt idx="758">
                  <c:v>9930.74</c:v>
                </c:pt>
                <c:pt idx="759">
                  <c:v>9902.98</c:v>
                </c:pt>
                <c:pt idx="760">
                  <c:v>9876.77</c:v>
                </c:pt>
                <c:pt idx="761">
                  <c:v>9876.4500000000007</c:v>
                </c:pt>
                <c:pt idx="762">
                  <c:v>9856.25</c:v>
                </c:pt>
                <c:pt idx="763">
                  <c:v>9848.15</c:v>
                </c:pt>
                <c:pt idx="764">
                  <c:v>9811.52</c:v>
                </c:pt>
                <c:pt idx="765">
                  <c:v>9949.48</c:v>
                </c:pt>
                <c:pt idx="766">
                  <c:v>9897.7999999999993</c:v>
                </c:pt>
                <c:pt idx="767">
                  <c:v>9873.3700000000008</c:v>
                </c:pt>
                <c:pt idx="768">
                  <c:v>9882.5400000000009</c:v>
                </c:pt>
                <c:pt idx="769">
                  <c:v>9832.42</c:v>
                </c:pt>
                <c:pt idx="770">
                  <c:v>9817.68</c:v>
                </c:pt>
                <c:pt idx="771">
                  <c:v>9836.68</c:v>
                </c:pt>
                <c:pt idx="772">
                  <c:v>9732.93</c:v>
                </c:pt>
                <c:pt idx="773">
                  <c:v>9716.4</c:v>
                </c:pt>
                <c:pt idx="774">
                  <c:v>9746.56</c:v>
                </c:pt>
                <c:pt idx="775">
                  <c:v>9639.94</c:v>
                </c:pt>
                <c:pt idx="776">
                  <c:v>9632.69</c:v>
                </c:pt>
                <c:pt idx="777">
                  <c:v>9717.41</c:v>
                </c:pt>
                <c:pt idx="778">
                  <c:v>9717.9500000000007</c:v>
                </c:pt>
                <c:pt idx="779">
                  <c:v>9841.7099999999991</c:v>
                </c:pt>
                <c:pt idx="780">
                  <c:v>9856.4500000000007</c:v>
                </c:pt>
                <c:pt idx="781">
                  <c:v>9860.6200000000008</c:v>
                </c:pt>
                <c:pt idx="782">
                  <c:v>9872</c:v>
                </c:pt>
                <c:pt idx="783">
                  <c:v>9941.27</c:v>
                </c:pt>
                <c:pt idx="784">
                  <c:v>9955.33</c:v>
                </c:pt>
                <c:pt idx="785">
                  <c:v>9967.64</c:v>
                </c:pt>
                <c:pt idx="786">
                  <c:v>9899.94</c:v>
                </c:pt>
                <c:pt idx="787">
                  <c:v>9937.25</c:v>
                </c:pt>
                <c:pt idx="788">
                  <c:v>9915.48</c:v>
                </c:pt>
                <c:pt idx="789">
                  <c:v>9968.32</c:v>
                </c:pt>
                <c:pt idx="790">
                  <c:v>10001.48</c:v>
                </c:pt>
                <c:pt idx="791">
                  <c:v>9986.82</c:v>
                </c:pt>
                <c:pt idx="792">
                  <c:v>10036.82</c:v>
                </c:pt>
                <c:pt idx="793">
                  <c:v>10031.49</c:v>
                </c:pt>
                <c:pt idx="794">
                  <c:v>10013.67</c:v>
                </c:pt>
                <c:pt idx="795">
                  <c:v>9969.4500000000007</c:v>
                </c:pt>
                <c:pt idx="796">
                  <c:v>9947.6200000000008</c:v>
                </c:pt>
                <c:pt idx="797">
                  <c:v>9997.26</c:v>
                </c:pt>
                <c:pt idx="798">
                  <c:v>10007.84</c:v>
                </c:pt>
                <c:pt idx="799">
                  <c:v>10044.42</c:v>
                </c:pt>
                <c:pt idx="800">
                  <c:v>10108.49</c:v>
                </c:pt>
                <c:pt idx="801">
                  <c:v>10101.950000000001</c:v>
                </c:pt>
                <c:pt idx="802">
                  <c:v>10040.719999999999</c:v>
                </c:pt>
                <c:pt idx="803">
                  <c:v>10087.42</c:v>
                </c:pt>
                <c:pt idx="804">
                  <c:v>10152.530000000001</c:v>
                </c:pt>
                <c:pt idx="805">
                  <c:v>10158.15</c:v>
                </c:pt>
                <c:pt idx="806">
                  <c:v>10226.84</c:v>
                </c:pt>
                <c:pt idx="807">
                  <c:v>10206.18</c:v>
                </c:pt>
                <c:pt idx="808">
                  <c:v>10209.99</c:v>
                </c:pt>
                <c:pt idx="809">
                  <c:v>10225.780000000001</c:v>
                </c:pt>
                <c:pt idx="810">
                  <c:v>10199.65</c:v>
                </c:pt>
                <c:pt idx="811">
                  <c:v>10109.959999999999</c:v>
                </c:pt>
                <c:pt idx="812">
                  <c:v>10128.15</c:v>
                </c:pt>
                <c:pt idx="813">
                  <c:v>10072.459999999999</c:v>
                </c:pt>
                <c:pt idx="814">
                  <c:v>10088.35</c:v>
                </c:pt>
                <c:pt idx="815">
                  <c:v>10156.73</c:v>
                </c:pt>
                <c:pt idx="816">
                  <c:v>10250.6</c:v>
                </c:pt>
                <c:pt idx="817">
                  <c:v>10324.459999999999</c:v>
                </c:pt>
                <c:pt idx="818">
                  <c:v>10349.719999999999</c:v>
                </c:pt>
                <c:pt idx="819">
                  <c:v>10399.06</c:v>
                </c:pt>
                <c:pt idx="820">
                  <c:v>10377.700000000001</c:v>
                </c:pt>
                <c:pt idx="821">
                  <c:v>10513.96</c:v>
                </c:pt>
                <c:pt idx="822">
                  <c:v>10512.06</c:v>
                </c:pt>
                <c:pt idx="823">
                  <c:v>10390.549999999999</c:v>
                </c:pt>
                <c:pt idx="824">
                  <c:v>10421.65</c:v>
                </c:pt>
                <c:pt idx="825">
                  <c:v>10395.07</c:v>
                </c:pt>
                <c:pt idx="826">
                  <c:v>10412.790000000001</c:v>
                </c:pt>
                <c:pt idx="827">
                  <c:v>10347.780000000001</c:v>
                </c:pt>
                <c:pt idx="828">
                  <c:v>10404.790000000001</c:v>
                </c:pt>
                <c:pt idx="829">
                  <c:v>10368.200000000001</c:v>
                </c:pt>
                <c:pt idx="830">
                  <c:v>10297.25</c:v>
                </c:pt>
                <c:pt idx="831">
                  <c:v>10289.91</c:v>
                </c:pt>
                <c:pt idx="832">
                  <c:v>10415.57</c:v>
                </c:pt>
                <c:pt idx="833">
                  <c:v>10420.68</c:v>
                </c:pt>
                <c:pt idx="834">
                  <c:v>10460.15</c:v>
                </c:pt>
                <c:pt idx="835">
                  <c:v>10443.91</c:v>
                </c:pt>
                <c:pt idx="836">
                  <c:v>10457.540000000001</c:v>
                </c:pt>
                <c:pt idx="837">
                  <c:v>10481.26</c:v>
                </c:pt>
                <c:pt idx="838">
                  <c:v>10506.1</c:v>
                </c:pt>
                <c:pt idx="839">
                  <c:v>10499.36</c:v>
                </c:pt>
                <c:pt idx="840">
                  <c:v>10436.700000000001</c:v>
                </c:pt>
                <c:pt idx="841">
                  <c:v>10461.280000000001</c:v>
                </c:pt>
                <c:pt idx="842">
                  <c:v>10463.15</c:v>
                </c:pt>
                <c:pt idx="843">
                  <c:v>10419.11</c:v>
                </c:pt>
                <c:pt idx="844">
                  <c:v>10508.37</c:v>
                </c:pt>
                <c:pt idx="845">
                  <c:v>10423.049999999999</c:v>
                </c:pt>
                <c:pt idx="846">
                  <c:v>10427.33</c:v>
                </c:pt>
                <c:pt idx="847">
                  <c:v>10437.290000000001</c:v>
                </c:pt>
                <c:pt idx="848">
                  <c:v>10519.27</c:v>
                </c:pt>
                <c:pt idx="849">
                  <c:v>10469.879999999999</c:v>
                </c:pt>
                <c:pt idx="850">
                  <c:v>10506.56</c:v>
                </c:pt>
                <c:pt idx="851">
                  <c:v>10579.38</c:v>
                </c:pt>
                <c:pt idx="852">
                  <c:v>10568.97</c:v>
                </c:pt>
                <c:pt idx="853">
                  <c:v>10470.379999999999</c:v>
                </c:pt>
                <c:pt idx="854">
                  <c:v>10329.74</c:v>
                </c:pt>
                <c:pt idx="855">
                  <c:v>10329.57</c:v>
                </c:pt>
                <c:pt idx="856">
                  <c:v>10225.280000000001</c:v>
                </c:pt>
                <c:pt idx="857">
                  <c:v>10311.16</c:v>
                </c:pt>
                <c:pt idx="858">
                  <c:v>10290.39</c:v>
                </c:pt>
                <c:pt idx="859">
                  <c:v>10369.370000000001</c:v>
                </c:pt>
                <c:pt idx="860">
                  <c:v>10321.33</c:v>
                </c:pt>
                <c:pt idx="861">
                  <c:v>10326.39</c:v>
                </c:pt>
                <c:pt idx="862">
                  <c:v>10392.07</c:v>
                </c:pt>
                <c:pt idx="863">
                  <c:v>10406.81</c:v>
                </c:pt>
                <c:pt idx="864">
                  <c:v>10488.96</c:v>
                </c:pt>
                <c:pt idx="865">
                  <c:v>10515.51</c:v>
                </c:pt>
                <c:pt idx="866">
                  <c:v>10525.98</c:v>
                </c:pt>
                <c:pt idx="867">
                  <c:v>10496.57</c:v>
                </c:pt>
                <c:pt idx="868">
                  <c:v>10569.4</c:v>
                </c:pt>
                <c:pt idx="869">
                  <c:v>10585.78</c:v>
                </c:pt>
                <c:pt idx="870">
                  <c:v>10594.82</c:v>
                </c:pt>
                <c:pt idx="871">
                  <c:v>10569.87</c:v>
                </c:pt>
                <c:pt idx="872">
                  <c:v>10617.84</c:v>
                </c:pt>
                <c:pt idx="873">
                  <c:v>10547.86</c:v>
                </c:pt>
                <c:pt idx="874">
                  <c:v>10538.51</c:v>
                </c:pt>
                <c:pt idx="875">
                  <c:v>10609.95</c:v>
                </c:pt>
                <c:pt idx="876">
                  <c:v>10572.16</c:v>
                </c:pt>
                <c:pt idx="877">
                  <c:v>10610.35</c:v>
                </c:pt>
                <c:pt idx="878">
                  <c:v>10532.88</c:v>
                </c:pt>
                <c:pt idx="879">
                  <c:v>10553.57</c:v>
                </c:pt>
                <c:pt idx="880">
                  <c:v>10580.41</c:v>
                </c:pt>
                <c:pt idx="881">
                  <c:v>10631.57</c:v>
                </c:pt>
                <c:pt idx="882">
                  <c:v>10576.14</c:v>
                </c:pt>
                <c:pt idx="883">
                  <c:v>10519.17</c:v>
                </c:pt>
                <c:pt idx="884">
                  <c:v>10578.44</c:v>
                </c:pt>
                <c:pt idx="885">
                  <c:v>10449.68</c:v>
                </c:pt>
                <c:pt idx="886">
                  <c:v>10335.89</c:v>
                </c:pt>
                <c:pt idx="887">
                  <c:v>10257.02</c:v>
                </c:pt>
                <c:pt idx="888">
                  <c:v>10326.68</c:v>
                </c:pt>
                <c:pt idx="889">
                  <c:v>10296.450000000001</c:v>
                </c:pt>
                <c:pt idx="890">
                  <c:v>10329.94</c:v>
                </c:pt>
                <c:pt idx="891">
                  <c:v>10383.94</c:v>
                </c:pt>
                <c:pt idx="892">
                  <c:v>10465.16</c:v>
                </c:pt>
                <c:pt idx="893">
                  <c:v>10469.35</c:v>
                </c:pt>
                <c:pt idx="894">
                  <c:v>10518.27</c:v>
                </c:pt>
                <c:pt idx="895">
                  <c:v>10532.81</c:v>
                </c:pt>
                <c:pt idx="896">
                  <c:v>10641.19</c:v>
                </c:pt>
                <c:pt idx="897">
                  <c:v>10711.44</c:v>
                </c:pt>
                <c:pt idx="898">
                  <c:v>10724.09</c:v>
                </c:pt>
                <c:pt idx="899">
                  <c:v>10774.21</c:v>
                </c:pt>
                <c:pt idx="900">
                  <c:v>10723.15</c:v>
                </c:pt>
                <c:pt idx="901">
                  <c:v>10720.28</c:v>
                </c:pt>
                <c:pt idx="902">
                  <c:v>10760.29</c:v>
                </c:pt>
                <c:pt idx="903">
                  <c:v>10728.88</c:v>
                </c:pt>
                <c:pt idx="904">
                  <c:v>10735.21</c:v>
                </c:pt>
                <c:pt idx="905">
                  <c:v>10743.78</c:v>
                </c:pt>
                <c:pt idx="906">
                  <c:v>10750.57</c:v>
                </c:pt>
                <c:pt idx="907">
                  <c:v>10734.76</c:v>
                </c:pt>
                <c:pt idx="908">
                  <c:v>10709.11</c:v>
                </c:pt>
                <c:pt idx="909">
                  <c:v>10756.87</c:v>
                </c:pt>
                <c:pt idx="910">
                  <c:v>10793.8</c:v>
                </c:pt>
                <c:pt idx="911">
                  <c:v>10806.36</c:v>
                </c:pt>
                <c:pt idx="912">
                  <c:v>10788.51</c:v>
                </c:pt>
                <c:pt idx="913">
                  <c:v>10800.77</c:v>
                </c:pt>
                <c:pt idx="914">
                  <c:v>10786.19</c:v>
                </c:pt>
                <c:pt idx="915">
                  <c:v>10840.34</c:v>
                </c:pt>
                <c:pt idx="916">
                  <c:v>10818.99</c:v>
                </c:pt>
                <c:pt idx="917">
                  <c:v>10743.27</c:v>
                </c:pt>
                <c:pt idx="918">
                  <c:v>10732.67</c:v>
                </c:pt>
                <c:pt idx="919">
                  <c:v>10683.92</c:v>
                </c:pt>
                <c:pt idx="920">
                  <c:v>10687.18</c:v>
                </c:pt>
                <c:pt idx="921">
                  <c:v>10630.65</c:v>
                </c:pt>
                <c:pt idx="922">
                  <c:v>10625.04</c:v>
                </c:pt>
                <c:pt idx="923">
                  <c:v>10701.64</c:v>
                </c:pt>
                <c:pt idx="924">
                  <c:v>10664.55</c:v>
                </c:pt>
                <c:pt idx="925">
                  <c:v>10779.24</c:v>
                </c:pt>
                <c:pt idx="926">
                  <c:v>10822.59</c:v>
                </c:pt>
                <c:pt idx="927">
                  <c:v>10854.57</c:v>
                </c:pt>
                <c:pt idx="928">
                  <c:v>10854.09</c:v>
                </c:pt>
                <c:pt idx="929">
                  <c:v>10750.93</c:v>
                </c:pt>
                <c:pt idx="930">
                  <c:v>10707.07</c:v>
                </c:pt>
                <c:pt idx="931">
                  <c:v>10713.55</c:v>
                </c:pt>
                <c:pt idx="932">
                  <c:v>10560.44</c:v>
                </c:pt>
                <c:pt idx="933">
                  <c:v>10600.37</c:v>
                </c:pt>
                <c:pt idx="934">
                  <c:v>10651.11</c:v>
                </c:pt>
                <c:pt idx="935">
                  <c:v>10566.85</c:v>
                </c:pt>
                <c:pt idx="936">
                  <c:v>10393.92</c:v>
                </c:pt>
                <c:pt idx="937">
                  <c:v>10355.76</c:v>
                </c:pt>
                <c:pt idx="938">
                  <c:v>10398.620000000001</c:v>
                </c:pt>
                <c:pt idx="939">
                  <c:v>10473.09</c:v>
                </c:pt>
                <c:pt idx="940">
                  <c:v>10443.280000000001</c:v>
                </c:pt>
                <c:pt idx="941">
                  <c:v>10470.700000000001</c:v>
                </c:pt>
                <c:pt idx="942">
                  <c:v>10538.01</c:v>
                </c:pt>
                <c:pt idx="943">
                  <c:v>10491.44</c:v>
                </c:pt>
                <c:pt idx="944">
                  <c:v>10506.52</c:v>
                </c:pt>
                <c:pt idx="945">
                  <c:v>10467.34</c:v>
                </c:pt>
                <c:pt idx="946">
                  <c:v>10504.52</c:v>
                </c:pt>
                <c:pt idx="947">
                  <c:v>10488.97</c:v>
                </c:pt>
                <c:pt idx="948">
                  <c:v>10537.27</c:v>
                </c:pt>
                <c:pt idx="949">
                  <c:v>10522.49</c:v>
                </c:pt>
                <c:pt idx="950">
                  <c:v>10421.91</c:v>
                </c:pt>
                <c:pt idx="951">
                  <c:v>10486.67</c:v>
                </c:pt>
                <c:pt idx="952">
                  <c:v>10567.64</c:v>
                </c:pt>
                <c:pt idx="953">
                  <c:v>10642.86</c:v>
                </c:pt>
                <c:pt idx="954">
                  <c:v>10710.73</c:v>
                </c:pt>
                <c:pt idx="955">
                  <c:v>10801.57</c:v>
                </c:pt>
                <c:pt idx="956">
                  <c:v>10848.63</c:v>
                </c:pt>
                <c:pt idx="957">
                  <c:v>10879.8</c:v>
                </c:pt>
                <c:pt idx="958">
                  <c:v>10915.75</c:v>
                </c:pt>
                <c:pt idx="959">
                  <c:v>10914.89</c:v>
                </c:pt>
                <c:pt idx="960">
                  <c:v>10831.09</c:v>
                </c:pt>
                <c:pt idx="961">
                  <c:v>10810.06</c:v>
                </c:pt>
                <c:pt idx="962">
                  <c:v>10883.96</c:v>
                </c:pt>
                <c:pt idx="963">
                  <c:v>10956.31</c:v>
                </c:pt>
                <c:pt idx="964">
                  <c:v>10986.11</c:v>
                </c:pt>
                <c:pt idx="965">
                  <c:v>11004.8</c:v>
                </c:pt>
                <c:pt idx="966">
                  <c:v>11071.57</c:v>
                </c:pt>
                <c:pt idx="967">
                  <c:v>11150.85</c:v>
                </c:pt>
                <c:pt idx="968">
                  <c:v>11231.46</c:v>
                </c:pt>
                <c:pt idx="969">
                  <c:v>11253.11</c:v>
                </c:pt>
                <c:pt idx="970">
                  <c:v>11152.16</c:v>
                </c:pt>
                <c:pt idx="971">
                  <c:v>11165.95</c:v>
                </c:pt>
                <c:pt idx="972">
                  <c:v>11147.1</c:v>
                </c:pt>
                <c:pt idx="973">
                  <c:v>11221.81</c:v>
                </c:pt>
                <c:pt idx="974">
                  <c:v>11076.78</c:v>
                </c:pt>
                <c:pt idx="975">
                  <c:v>11103.79</c:v>
                </c:pt>
                <c:pt idx="976">
                  <c:v>11160.25</c:v>
                </c:pt>
                <c:pt idx="977">
                  <c:v>11126.23</c:v>
                </c:pt>
                <c:pt idx="978">
                  <c:v>10946.25</c:v>
                </c:pt>
                <c:pt idx="979">
                  <c:v>10404</c:v>
                </c:pt>
                <c:pt idx="980">
                  <c:v>10551.54</c:v>
                </c:pt>
                <c:pt idx="981">
                  <c:v>10528.52</c:v>
                </c:pt>
                <c:pt idx="982">
                  <c:v>10371.75</c:v>
                </c:pt>
                <c:pt idx="983">
                  <c:v>10421.09</c:v>
                </c:pt>
                <c:pt idx="984">
                  <c:v>10714.44</c:v>
                </c:pt>
                <c:pt idx="985">
                  <c:v>10662.38</c:v>
                </c:pt>
                <c:pt idx="986">
                  <c:v>10794.55</c:v>
                </c:pt>
                <c:pt idx="987">
                  <c:v>10836.7</c:v>
                </c:pt>
                <c:pt idx="988">
                  <c:v>10815.47</c:v>
                </c:pt>
                <c:pt idx="989">
                  <c:v>10785.79</c:v>
                </c:pt>
                <c:pt idx="990">
                  <c:v>10698.17</c:v>
                </c:pt>
                <c:pt idx="991">
                  <c:v>10642.9</c:v>
                </c:pt>
                <c:pt idx="992">
                  <c:v>10784.34</c:v>
                </c:pt>
                <c:pt idx="993">
                  <c:v>10745.32</c:v>
                </c:pt>
                <c:pt idx="994">
                  <c:v>10823.24</c:v>
                </c:pt>
                <c:pt idx="995">
                  <c:v>10864.82</c:v>
                </c:pt>
                <c:pt idx="996">
                  <c:v>11002.1</c:v>
                </c:pt>
                <c:pt idx="997">
                  <c:v>11095.63</c:v>
                </c:pt>
                <c:pt idx="998">
                  <c:v>11038.8</c:v>
                </c:pt>
                <c:pt idx="999">
                  <c:v>11018.45</c:v>
                </c:pt>
                <c:pt idx="1000">
                  <c:v>11027.7</c:v>
                </c:pt>
                <c:pt idx="1001">
                  <c:v>11046.9</c:v>
                </c:pt>
                <c:pt idx="1002">
                  <c:v>11010.84</c:v>
                </c:pt>
                <c:pt idx="1003">
                  <c:v>11011.07</c:v>
                </c:pt>
                <c:pt idx="1004">
                  <c:v>11005.84</c:v>
                </c:pt>
                <c:pt idx="1005">
                  <c:v>10823.33</c:v>
                </c:pt>
                <c:pt idx="1006">
                  <c:v>10840.05</c:v>
                </c:pt>
                <c:pt idx="1007">
                  <c:v>10986.79</c:v>
                </c:pt>
                <c:pt idx="1008">
                  <c:v>10865.66</c:v>
                </c:pt>
                <c:pt idx="1009">
                  <c:v>10845.92</c:v>
                </c:pt>
                <c:pt idx="1010">
                  <c:v>10906.22</c:v>
                </c:pt>
                <c:pt idx="1011">
                  <c:v>10919.49</c:v>
                </c:pt>
                <c:pt idx="1012">
                  <c:v>10888.27</c:v>
                </c:pt>
                <c:pt idx="1013">
                  <c:v>10821.53</c:v>
                </c:pt>
                <c:pt idx="1014">
                  <c:v>10893.53</c:v>
                </c:pt>
                <c:pt idx="1015">
                  <c:v>10927.18</c:v>
                </c:pt>
                <c:pt idx="1016">
                  <c:v>10974.02</c:v>
                </c:pt>
                <c:pt idx="1017">
                  <c:v>10955.29</c:v>
                </c:pt>
                <c:pt idx="1018">
                  <c:v>10965.39</c:v>
                </c:pt>
                <c:pt idx="1019">
                  <c:v>10954.55</c:v>
                </c:pt>
                <c:pt idx="1020">
                  <c:v>10810.45</c:v>
                </c:pt>
                <c:pt idx="1021">
                  <c:v>10847.89</c:v>
                </c:pt>
                <c:pt idx="1022">
                  <c:v>10971.22</c:v>
                </c:pt>
                <c:pt idx="1023">
                  <c:v>10779.38</c:v>
                </c:pt>
                <c:pt idx="1024">
                  <c:v>10697.13</c:v>
                </c:pt>
                <c:pt idx="1025">
                  <c:v>10579.5</c:v>
                </c:pt>
                <c:pt idx="1026">
                  <c:v>10559.97</c:v>
                </c:pt>
                <c:pt idx="1027">
                  <c:v>10488.58</c:v>
                </c:pt>
                <c:pt idx="1028">
                  <c:v>10553.43</c:v>
                </c:pt>
                <c:pt idx="1029">
                  <c:v>10657.88</c:v>
                </c:pt>
                <c:pt idx="1030">
                  <c:v>10618.81</c:v>
                </c:pt>
                <c:pt idx="1031">
                  <c:v>10514.18</c:v>
                </c:pt>
                <c:pt idx="1032">
                  <c:v>10529.37</c:v>
                </c:pt>
                <c:pt idx="1033">
                  <c:v>10604.91</c:v>
                </c:pt>
                <c:pt idx="1034">
                  <c:v>10691.38</c:v>
                </c:pt>
                <c:pt idx="1035">
                  <c:v>10703.35</c:v>
                </c:pt>
                <c:pt idx="1036">
                  <c:v>10760.21</c:v>
                </c:pt>
                <c:pt idx="1037">
                  <c:v>10858.98</c:v>
                </c:pt>
                <c:pt idx="1038">
                  <c:v>10952.39</c:v>
                </c:pt>
                <c:pt idx="1039">
                  <c:v>10874.73</c:v>
                </c:pt>
                <c:pt idx="1040">
                  <c:v>10897.57</c:v>
                </c:pt>
                <c:pt idx="1041">
                  <c:v>10833.81</c:v>
                </c:pt>
                <c:pt idx="1042">
                  <c:v>10830.84</c:v>
                </c:pt>
                <c:pt idx="1043">
                  <c:v>10966.2</c:v>
                </c:pt>
                <c:pt idx="1044">
                  <c:v>10938.73</c:v>
                </c:pt>
                <c:pt idx="1045">
                  <c:v>10886.18</c:v>
                </c:pt>
                <c:pt idx="1046">
                  <c:v>10936.93</c:v>
                </c:pt>
                <c:pt idx="1047">
                  <c:v>10942.3</c:v>
                </c:pt>
                <c:pt idx="1048">
                  <c:v>10987.77</c:v>
                </c:pt>
                <c:pt idx="1049">
                  <c:v>10964.12</c:v>
                </c:pt>
                <c:pt idx="1050">
                  <c:v>10821.17</c:v>
                </c:pt>
                <c:pt idx="1051">
                  <c:v>10874.96</c:v>
                </c:pt>
                <c:pt idx="1052">
                  <c:v>10949.08</c:v>
                </c:pt>
                <c:pt idx="1053">
                  <c:v>11109.5</c:v>
                </c:pt>
                <c:pt idx="1054">
                  <c:v>11100.11</c:v>
                </c:pt>
                <c:pt idx="1055">
                  <c:v>11201.83</c:v>
                </c:pt>
                <c:pt idx="1056">
                  <c:v>11251.75</c:v>
                </c:pt>
                <c:pt idx="1057">
                  <c:v>11156.42</c:v>
                </c:pt>
                <c:pt idx="1058">
                  <c:v>11149.23</c:v>
                </c:pt>
                <c:pt idx="1059">
                  <c:v>11144.79</c:v>
                </c:pt>
                <c:pt idx="1060">
                  <c:v>11173.21</c:v>
                </c:pt>
                <c:pt idx="1061">
                  <c:v>11013.98</c:v>
                </c:pt>
                <c:pt idx="1062">
                  <c:v>11087.47</c:v>
                </c:pt>
                <c:pt idx="1063">
                  <c:v>10904.19</c:v>
                </c:pt>
                <c:pt idx="1064">
                  <c:v>10927.44</c:v>
                </c:pt>
                <c:pt idx="1065">
                  <c:v>10941.07</c:v>
                </c:pt>
                <c:pt idx="1066">
                  <c:v>10899.28</c:v>
                </c:pt>
                <c:pt idx="1067">
                  <c:v>10786.46</c:v>
                </c:pt>
                <c:pt idx="1068">
                  <c:v>10742.17</c:v>
                </c:pt>
                <c:pt idx="1069">
                  <c:v>10701.03</c:v>
                </c:pt>
                <c:pt idx="1070">
                  <c:v>10654.28</c:v>
                </c:pt>
                <c:pt idx="1071">
                  <c:v>10836.91</c:v>
                </c:pt>
                <c:pt idx="1072">
                  <c:v>10777.94</c:v>
                </c:pt>
                <c:pt idx="1073">
                  <c:v>10715.72</c:v>
                </c:pt>
                <c:pt idx="1074">
                  <c:v>10721.87</c:v>
                </c:pt>
                <c:pt idx="1075">
                  <c:v>10611.81</c:v>
                </c:pt>
                <c:pt idx="1076">
                  <c:v>10608.57</c:v>
                </c:pt>
                <c:pt idx="1077">
                  <c:v>10720.28</c:v>
                </c:pt>
                <c:pt idx="1078">
                  <c:v>10756.89</c:v>
                </c:pt>
                <c:pt idx="1079">
                  <c:v>10676.84</c:v>
                </c:pt>
                <c:pt idx="1080">
                  <c:v>10738.38</c:v>
                </c:pt>
                <c:pt idx="1081">
                  <c:v>10864.54</c:v>
                </c:pt>
                <c:pt idx="1082">
                  <c:v>10817.45</c:v>
                </c:pt>
                <c:pt idx="1083">
                  <c:v>10778.99</c:v>
                </c:pt>
                <c:pt idx="1084">
                  <c:v>10842.46</c:v>
                </c:pt>
                <c:pt idx="1085">
                  <c:v>10835.38</c:v>
                </c:pt>
                <c:pt idx="1086">
                  <c:v>10932.11</c:v>
                </c:pt>
                <c:pt idx="1087">
                  <c:v>10946.89</c:v>
                </c:pt>
                <c:pt idx="1088">
                  <c:v>10995.39</c:v>
                </c:pt>
                <c:pt idx="1089">
                  <c:v>10965.79</c:v>
                </c:pt>
                <c:pt idx="1090">
                  <c:v>11010.61</c:v>
                </c:pt>
                <c:pt idx="1091">
                  <c:v>11075.78</c:v>
                </c:pt>
                <c:pt idx="1092">
                  <c:v>11033.54</c:v>
                </c:pt>
                <c:pt idx="1093">
                  <c:v>11057.51</c:v>
                </c:pt>
                <c:pt idx="1094">
                  <c:v>11098.13</c:v>
                </c:pt>
                <c:pt idx="1095">
                  <c:v>10929.77</c:v>
                </c:pt>
                <c:pt idx="1096">
                  <c:v>11012.43</c:v>
                </c:pt>
                <c:pt idx="1097">
                  <c:v>11024.1</c:v>
                </c:pt>
                <c:pt idx="1098">
                  <c:v>10983.44</c:v>
                </c:pt>
                <c:pt idx="1099">
                  <c:v>11075.25</c:v>
                </c:pt>
                <c:pt idx="1100">
                  <c:v>11028.07</c:v>
                </c:pt>
                <c:pt idx="1101">
                  <c:v>10983.68</c:v>
                </c:pt>
                <c:pt idx="1102">
                  <c:v>10748.92</c:v>
                </c:pt>
                <c:pt idx="1103">
                  <c:v>10824.23</c:v>
                </c:pt>
                <c:pt idx="1104">
                  <c:v>10716.75</c:v>
                </c:pt>
                <c:pt idx="1105">
                  <c:v>10683.9</c:v>
                </c:pt>
                <c:pt idx="1106">
                  <c:v>10690.96</c:v>
                </c:pt>
                <c:pt idx="1107">
                  <c:v>10699.05</c:v>
                </c:pt>
                <c:pt idx="1108">
                  <c:v>10792.2</c:v>
                </c:pt>
                <c:pt idx="1109">
                  <c:v>10804.2</c:v>
                </c:pt>
                <c:pt idx="1110">
                  <c:v>10863.13</c:v>
                </c:pt>
                <c:pt idx="1111">
                  <c:v>10809.35</c:v>
                </c:pt>
                <c:pt idx="1112">
                  <c:v>10902.21</c:v>
                </c:pt>
                <c:pt idx="1113">
                  <c:v>10989.55</c:v>
                </c:pt>
                <c:pt idx="1114">
                  <c:v>11099.57</c:v>
                </c:pt>
                <c:pt idx="1115">
                  <c:v>11093.75</c:v>
                </c:pt>
                <c:pt idx="1116">
                  <c:v>11063.94</c:v>
                </c:pt>
                <c:pt idx="1117">
                  <c:v>10964.22</c:v>
                </c:pt>
                <c:pt idx="1118">
                  <c:v>11021.38</c:v>
                </c:pt>
                <c:pt idx="1119">
                  <c:v>10995.13</c:v>
                </c:pt>
                <c:pt idx="1120">
                  <c:v>10924.3</c:v>
                </c:pt>
                <c:pt idx="1121">
                  <c:v>10846.99</c:v>
                </c:pt>
                <c:pt idx="1122">
                  <c:v>10725.8</c:v>
                </c:pt>
                <c:pt idx="1123">
                  <c:v>10752.3</c:v>
                </c:pt>
                <c:pt idx="1124">
                  <c:v>10722.57</c:v>
                </c:pt>
                <c:pt idx="1125">
                  <c:v>10727.23</c:v>
                </c:pt>
                <c:pt idx="1126">
                  <c:v>10868.14</c:v>
                </c:pt>
                <c:pt idx="1127">
                  <c:v>10828.61</c:v>
                </c:pt>
                <c:pt idx="1128">
                  <c:v>10760.21</c:v>
                </c:pt>
                <c:pt idx="1129">
                  <c:v>10857.27</c:v>
                </c:pt>
                <c:pt idx="1130">
                  <c:v>10831.41</c:v>
                </c:pt>
                <c:pt idx="1131">
                  <c:v>10972.41</c:v>
                </c:pt>
                <c:pt idx="1132">
                  <c:v>10978.85</c:v>
                </c:pt>
                <c:pt idx="1133">
                  <c:v>10974.19</c:v>
                </c:pt>
                <c:pt idx="1134">
                  <c:v>11034.19</c:v>
                </c:pt>
                <c:pt idx="1135">
                  <c:v>11006.34</c:v>
                </c:pt>
                <c:pt idx="1136">
                  <c:v>11051.8</c:v>
                </c:pt>
                <c:pt idx="1137">
                  <c:v>10919.63</c:v>
                </c:pt>
                <c:pt idx="1138">
                  <c:v>10863.94</c:v>
                </c:pt>
                <c:pt idx="1139">
                  <c:v>10718.91</c:v>
                </c:pt>
                <c:pt idx="1140">
                  <c:v>10517.12</c:v>
                </c:pt>
                <c:pt idx="1141">
                  <c:v>10455.93</c:v>
                </c:pt>
                <c:pt idx="1142">
                  <c:v>10466.83</c:v>
                </c:pt>
                <c:pt idx="1143">
                  <c:v>9806.11</c:v>
                </c:pt>
                <c:pt idx="1144">
                  <c:v>10045.81</c:v>
                </c:pt>
                <c:pt idx="1145">
                  <c:v>9901.1200000000008</c:v>
                </c:pt>
                <c:pt idx="1146">
                  <c:v>9981.1</c:v>
                </c:pt>
                <c:pt idx="1147">
                  <c:v>9979.14</c:v>
                </c:pt>
                <c:pt idx="1148">
                  <c:v>9953.73</c:v>
                </c:pt>
                <c:pt idx="1149">
                  <c:v>9919.26</c:v>
                </c:pt>
                <c:pt idx="1150">
                  <c:v>9974.2800000000007</c:v>
                </c:pt>
                <c:pt idx="1151">
                  <c:v>9775.2000000000007</c:v>
                </c:pt>
                <c:pt idx="1152">
                  <c:v>9759.4</c:v>
                </c:pt>
                <c:pt idx="1153">
                  <c:v>9520.7900000000009</c:v>
                </c:pt>
                <c:pt idx="1154">
                  <c:v>9489.18</c:v>
                </c:pt>
                <c:pt idx="1155">
                  <c:v>9516.32</c:v>
                </c:pt>
                <c:pt idx="1156">
                  <c:v>9526.11</c:v>
                </c:pt>
                <c:pt idx="1157">
                  <c:v>9802.1299999999992</c:v>
                </c:pt>
                <c:pt idx="1158">
                  <c:v>9844.74</c:v>
                </c:pt>
                <c:pt idx="1159">
                  <c:v>9906.59</c:v>
                </c:pt>
                <c:pt idx="1160">
                  <c:v>9889.81</c:v>
                </c:pt>
                <c:pt idx="1161">
                  <c:v>9824.9500000000007</c:v>
                </c:pt>
                <c:pt idx="1162">
                  <c:v>9908.35</c:v>
                </c:pt>
                <c:pt idx="1163">
                  <c:v>9945.31</c:v>
                </c:pt>
                <c:pt idx="1164">
                  <c:v>9830.01</c:v>
                </c:pt>
                <c:pt idx="1165">
                  <c:v>9831.2099999999991</c:v>
                </c:pt>
                <c:pt idx="1166">
                  <c:v>9775.84</c:v>
                </c:pt>
                <c:pt idx="1167">
                  <c:v>9791.8799999999992</c:v>
                </c:pt>
                <c:pt idx="1168">
                  <c:v>9826.4599999999991</c:v>
                </c:pt>
                <c:pt idx="1169">
                  <c:v>9797.09</c:v>
                </c:pt>
                <c:pt idx="1170">
                  <c:v>9828.69</c:v>
                </c:pt>
                <c:pt idx="1171">
                  <c:v>9743.99</c:v>
                </c:pt>
                <c:pt idx="1172">
                  <c:v>9741.52</c:v>
                </c:pt>
                <c:pt idx="1173">
                  <c:v>9714.7099999999991</c:v>
                </c:pt>
                <c:pt idx="1174">
                  <c:v>9667.2999999999993</c:v>
                </c:pt>
                <c:pt idx="1175">
                  <c:v>9765.36</c:v>
                </c:pt>
                <c:pt idx="1176">
                  <c:v>9778.6200000000008</c:v>
                </c:pt>
                <c:pt idx="1177">
                  <c:v>9884.31</c:v>
                </c:pt>
                <c:pt idx="1178">
                  <c:v>9885.36</c:v>
                </c:pt>
                <c:pt idx="1179">
                  <c:v>9888.0300000000007</c:v>
                </c:pt>
                <c:pt idx="1180">
                  <c:v>10137.870000000001</c:v>
                </c:pt>
                <c:pt idx="1181">
                  <c:v>10083.540000000001</c:v>
                </c:pt>
                <c:pt idx="1182">
                  <c:v>9916.74</c:v>
                </c:pt>
                <c:pt idx="1183">
                  <c:v>9684.7199999999993</c:v>
                </c:pt>
                <c:pt idx="1184">
                  <c:v>9760.8799999999992</c:v>
                </c:pt>
                <c:pt idx="1185">
                  <c:v>9647.5400000000009</c:v>
                </c:pt>
                <c:pt idx="1186">
                  <c:v>9707.0400000000009</c:v>
                </c:pt>
                <c:pt idx="1187">
                  <c:v>9816.4500000000007</c:v>
                </c:pt>
                <c:pt idx="1188">
                  <c:v>9858.76</c:v>
                </c:pt>
                <c:pt idx="1189">
                  <c:v>9774.16</c:v>
                </c:pt>
                <c:pt idx="1190">
                  <c:v>9787.5300000000007</c:v>
                </c:pt>
                <c:pt idx="1191">
                  <c:v>9718.82</c:v>
                </c:pt>
                <c:pt idx="1192">
                  <c:v>9783.2099999999991</c:v>
                </c:pt>
                <c:pt idx="1193">
                  <c:v>9674.52</c:v>
                </c:pt>
                <c:pt idx="1194">
                  <c:v>9676.67</c:v>
                </c:pt>
                <c:pt idx="1195">
                  <c:v>9646.16</c:v>
                </c:pt>
                <c:pt idx="1196">
                  <c:v>9639.7000000000007</c:v>
                </c:pt>
                <c:pt idx="1197">
                  <c:v>9527.09</c:v>
                </c:pt>
                <c:pt idx="1198">
                  <c:v>9478.99</c:v>
                </c:pt>
                <c:pt idx="1199">
                  <c:v>9641.56</c:v>
                </c:pt>
                <c:pt idx="1200">
                  <c:v>9727.41</c:v>
                </c:pt>
                <c:pt idx="1201">
                  <c:v>9554.14</c:v>
                </c:pt>
                <c:pt idx="1202">
                  <c:v>9492.42</c:v>
                </c:pt>
                <c:pt idx="1203">
                  <c:v>9382.51</c:v>
                </c:pt>
                <c:pt idx="1204">
                  <c:v>9590.2999999999993</c:v>
                </c:pt>
                <c:pt idx="1205">
                  <c:v>9563.6</c:v>
                </c:pt>
                <c:pt idx="1206">
                  <c:v>9738.31</c:v>
                </c:pt>
                <c:pt idx="1207">
                  <c:v>9720.69</c:v>
                </c:pt>
                <c:pt idx="1208">
                  <c:v>9759.4</c:v>
                </c:pt>
                <c:pt idx="1209">
                  <c:v>9708.2199999999993</c:v>
                </c:pt>
                <c:pt idx="1210">
                  <c:v>9806.0400000000009</c:v>
                </c:pt>
                <c:pt idx="1211">
                  <c:v>9763.81</c:v>
                </c:pt>
                <c:pt idx="1212">
                  <c:v>9789.15</c:v>
                </c:pt>
                <c:pt idx="1213">
                  <c:v>9836.06</c:v>
                </c:pt>
                <c:pt idx="1214">
                  <c:v>9889.4</c:v>
                </c:pt>
                <c:pt idx="1215">
                  <c:v>9894.66</c:v>
                </c:pt>
                <c:pt idx="1216">
                  <c:v>9846.4</c:v>
                </c:pt>
                <c:pt idx="1217">
                  <c:v>9877.1200000000008</c:v>
                </c:pt>
                <c:pt idx="1218">
                  <c:v>9969.61</c:v>
                </c:pt>
                <c:pt idx="1219">
                  <c:v>10013.33</c:v>
                </c:pt>
                <c:pt idx="1220">
                  <c:v>9931.59</c:v>
                </c:pt>
                <c:pt idx="1221">
                  <c:v>9932.26</c:v>
                </c:pt>
                <c:pt idx="1222">
                  <c:v>10004.25</c:v>
                </c:pt>
                <c:pt idx="1223">
                  <c:v>10097.74</c:v>
                </c:pt>
                <c:pt idx="1224">
                  <c:v>10090.58</c:v>
                </c:pt>
                <c:pt idx="1225">
                  <c:v>10089.01</c:v>
                </c:pt>
                <c:pt idx="1226">
                  <c:v>10064.780000000001</c:v>
                </c:pt>
                <c:pt idx="1227">
                  <c:v>10145.280000000001</c:v>
                </c:pt>
                <c:pt idx="1228">
                  <c:v>10152.26</c:v>
                </c:pt>
                <c:pt idx="1229">
                  <c:v>10272.459999999999</c:v>
                </c:pt>
                <c:pt idx="1230">
                  <c:v>10319.530000000001</c:v>
                </c:pt>
                <c:pt idx="1231">
                  <c:v>10322.92</c:v>
                </c:pt>
                <c:pt idx="1232">
                  <c:v>10390.93</c:v>
                </c:pt>
                <c:pt idx="1233">
                  <c:v>10391.549999999999</c:v>
                </c:pt>
                <c:pt idx="1234">
                  <c:v>10389.17</c:v>
                </c:pt>
                <c:pt idx="1235">
                  <c:v>10349.879999999999</c:v>
                </c:pt>
                <c:pt idx="1236">
                  <c:v>10305.26</c:v>
                </c:pt>
                <c:pt idx="1237">
                  <c:v>10357.15</c:v>
                </c:pt>
                <c:pt idx="1238">
                  <c:v>10311.68</c:v>
                </c:pt>
                <c:pt idx="1239">
                  <c:v>10241.75</c:v>
                </c:pt>
                <c:pt idx="1240">
                  <c:v>10250.280000000001</c:v>
                </c:pt>
                <c:pt idx="1241">
                  <c:v>10343.33</c:v>
                </c:pt>
                <c:pt idx="1242">
                  <c:v>10373.32</c:v>
                </c:pt>
                <c:pt idx="1243">
                  <c:v>10348.65</c:v>
                </c:pt>
                <c:pt idx="1244">
                  <c:v>10439.24</c:v>
                </c:pt>
                <c:pt idx="1245">
                  <c:v>10512.7</c:v>
                </c:pt>
                <c:pt idx="1246">
                  <c:v>10512.32</c:v>
                </c:pt>
                <c:pt idx="1247">
                  <c:v>10551.56</c:v>
                </c:pt>
                <c:pt idx="1248">
                  <c:v>10609.55</c:v>
                </c:pt>
                <c:pt idx="1249">
                  <c:v>10639.07</c:v>
                </c:pt>
                <c:pt idx="1250">
                  <c:v>10479.48</c:v>
                </c:pt>
                <c:pt idx="1251">
                  <c:v>10559.2</c:v>
                </c:pt>
                <c:pt idx="1252">
                  <c:v>10542.7</c:v>
                </c:pt>
                <c:pt idx="1253">
                  <c:v>10536.26</c:v>
                </c:pt>
                <c:pt idx="1254">
                  <c:v>10641.04</c:v>
                </c:pt>
                <c:pt idx="1255">
                  <c:v>10642.63</c:v>
                </c:pt>
                <c:pt idx="1256">
                  <c:v>10690.3</c:v>
                </c:pt>
                <c:pt idx="1257">
                  <c:v>10704.38</c:v>
                </c:pt>
                <c:pt idx="1258">
                  <c:v>10800.57</c:v>
                </c:pt>
                <c:pt idx="1259">
                  <c:v>10851.6</c:v>
                </c:pt>
                <c:pt idx="1260">
                  <c:v>10868.14</c:v>
                </c:pt>
                <c:pt idx="1261">
                  <c:v>10808.77</c:v>
                </c:pt>
                <c:pt idx="1262">
                  <c:v>10805.3</c:v>
                </c:pt>
                <c:pt idx="1263">
                  <c:v>10875.6</c:v>
                </c:pt>
                <c:pt idx="1264">
                  <c:v>10927.85</c:v>
                </c:pt>
                <c:pt idx="1265">
                  <c:v>10997.26</c:v>
                </c:pt>
                <c:pt idx="1266">
                  <c:v>10962.02</c:v>
                </c:pt>
                <c:pt idx="1267">
                  <c:v>10968.5</c:v>
                </c:pt>
                <c:pt idx="1268">
                  <c:v>10987.71</c:v>
                </c:pt>
                <c:pt idx="1269">
                  <c:v>11025.68</c:v>
                </c:pt>
                <c:pt idx="1270">
                  <c:v>11027.64</c:v>
                </c:pt>
                <c:pt idx="1271">
                  <c:v>11039.86</c:v>
                </c:pt>
                <c:pt idx="1272">
                  <c:v>10952.47</c:v>
                </c:pt>
                <c:pt idx="1273">
                  <c:v>10939.06</c:v>
                </c:pt>
                <c:pt idx="1274">
                  <c:v>10967.73</c:v>
                </c:pt>
                <c:pt idx="1275">
                  <c:v>11004.49</c:v>
                </c:pt>
                <c:pt idx="1276">
                  <c:v>11096.3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63-4C4A-BBDF-D0A98DC9EE00}"/>
            </c:ext>
          </c:extLst>
        </c:ser>
        <c:ser>
          <c:idx val="1"/>
          <c:order val="1"/>
          <c:tx>
            <c:strRef>
              <c:f>'加權指數(TSE)'!$G$1</c:f>
              <c:strCache>
                <c:ptCount val="1"/>
                <c:pt idx="0">
                  <c:v>降躁後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'加權指數(TSE)'!$G$2:$G$1278</c:f>
              <c:numCache>
                <c:formatCode>General</c:formatCode>
                <c:ptCount val="1277"/>
                <c:pt idx="0">
                  <c:v>8975.0233432842597</c:v>
                </c:pt>
                <c:pt idx="1">
                  <c:v>9049.0659228612003</c:v>
                </c:pt>
                <c:pt idx="2">
                  <c:v>9162.6260856101908</c:v>
                </c:pt>
                <c:pt idx="3">
                  <c:v>9183.3091711114103</c:v>
                </c:pt>
                <c:pt idx="4">
                  <c:v>9220.5185719467408</c:v>
                </c:pt>
                <c:pt idx="5">
                  <c:v>9181.5146083707004</c:v>
                </c:pt>
                <c:pt idx="6">
                  <c:v>9150.2806753507393</c:v>
                </c:pt>
                <c:pt idx="7">
                  <c:v>9134.7575236175107</c:v>
                </c:pt>
                <c:pt idx="8">
                  <c:v>9123.4446438778104</c:v>
                </c:pt>
                <c:pt idx="9">
                  <c:v>9096.1573880412907</c:v>
                </c:pt>
                <c:pt idx="10">
                  <c:v>9057.0257718407702</c:v>
                </c:pt>
                <c:pt idx="11">
                  <c:v>9019.4726458032801</c:v>
                </c:pt>
                <c:pt idx="12">
                  <c:v>8986.5697177071797</c:v>
                </c:pt>
                <c:pt idx="13">
                  <c:v>8953.3925117783292</c:v>
                </c:pt>
                <c:pt idx="14">
                  <c:v>8921.4595817918398</c:v>
                </c:pt>
                <c:pt idx="15">
                  <c:v>8892.1302868029597</c:v>
                </c:pt>
                <c:pt idx="16">
                  <c:v>8860.8092833540395</c:v>
                </c:pt>
                <c:pt idx="17">
                  <c:v>8827.0133513771107</c:v>
                </c:pt>
                <c:pt idx="18">
                  <c:v>8793.2487002469406</c:v>
                </c:pt>
                <c:pt idx="19">
                  <c:v>8762.77894828221</c:v>
                </c:pt>
                <c:pt idx="20">
                  <c:v>8739.46379758281</c:v>
                </c:pt>
                <c:pt idx="21">
                  <c:v>8723.9292918521805</c:v>
                </c:pt>
                <c:pt idx="22">
                  <c:v>8714.9095685759403</c:v>
                </c:pt>
                <c:pt idx="23">
                  <c:v>8710.7217276499105</c:v>
                </c:pt>
                <c:pt idx="24">
                  <c:v>8708.9659896920693</c:v>
                </c:pt>
                <c:pt idx="25">
                  <c:v>8708.2298150423394</c:v>
                </c:pt>
                <c:pt idx="26">
                  <c:v>8707.40760062152</c:v>
                </c:pt>
                <c:pt idx="27">
                  <c:v>8705.6952862920407</c:v>
                </c:pt>
                <c:pt idx="28">
                  <c:v>8703.4522995318002</c:v>
                </c:pt>
                <c:pt idx="29">
                  <c:v>8701.0680087405399</c:v>
                </c:pt>
                <c:pt idx="30">
                  <c:v>8698.7586267291299</c:v>
                </c:pt>
                <c:pt idx="31">
                  <c:v>8696.7715147670697</c:v>
                </c:pt>
                <c:pt idx="32">
                  <c:v>8695.2859528381105</c:v>
                </c:pt>
                <c:pt idx="33">
                  <c:v>8694.5311264910397</c:v>
                </c:pt>
                <c:pt idx="34">
                  <c:v>8695.0814709773294</c:v>
                </c:pt>
                <c:pt idx="35">
                  <c:v>8697.3873543909303</c:v>
                </c:pt>
                <c:pt idx="36">
                  <c:v>8701.4342617907005</c:v>
                </c:pt>
                <c:pt idx="37">
                  <c:v>8707.1309601165103</c:v>
                </c:pt>
                <c:pt idx="38">
                  <c:v>8714.3502957267101</c:v>
                </c:pt>
                <c:pt idx="39">
                  <c:v>8723.1265129687399</c:v>
                </c:pt>
                <c:pt idx="40">
                  <c:v>8733.5792822215699</c:v>
                </c:pt>
                <c:pt idx="41">
                  <c:v>8745.6586609226906</c:v>
                </c:pt>
                <c:pt idx="42">
                  <c:v>8759.1187204692706</c:v>
                </c:pt>
                <c:pt idx="43">
                  <c:v>8773.5936220193507</c:v>
                </c:pt>
                <c:pt idx="44">
                  <c:v>8788.7879974776806</c:v>
                </c:pt>
                <c:pt idx="45">
                  <c:v>8804.4748059438898</c:v>
                </c:pt>
                <c:pt idx="46">
                  <c:v>8820.4805012670404</c:v>
                </c:pt>
                <c:pt idx="47">
                  <c:v>8836.6619053522209</c:v>
                </c:pt>
                <c:pt idx="48">
                  <c:v>8852.8387674628793</c:v>
                </c:pt>
                <c:pt idx="49">
                  <c:v>8868.8504767337909</c:v>
                </c:pt>
                <c:pt idx="50">
                  <c:v>8884.5914746953804</c:v>
                </c:pt>
                <c:pt idx="51">
                  <c:v>8899.9851907513803</c:v>
                </c:pt>
                <c:pt idx="52">
                  <c:v>8914.9974603671999</c:v>
                </c:pt>
                <c:pt idx="53">
                  <c:v>8929.6447433161502</c:v>
                </c:pt>
                <c:pt idx="54">
                  <c:v>8943.9319330099406</c:v>
                </c:pt>
                <c:pt idx="55">
                  <c:v>8957.8065625130203</c:v>
                </c:pt>
                <c:pt idx="56">
                  <c:v>8971.2331463439095</c:v>
                </c:pt>
                <c:pt idx="57">
                  <c:v>8984.2050171247593</c:v>
                </c:pt>
                <c:pt idx="58">
                  <c:v>8996.7353427325106</c:v>
                </c:pt>
                <c:pt idx="59">
                  <c:v>9008.9033164714801</c:v>
                </c:pt>
                <c:pt idx="60">
                  <c:v>9020.7969711544993</c:v>
                </c:pt>
                <c:pt idx="61">
                  <c:v>9032.4850505463492</c:v>
                </c:pt>
                <c:pt idx="62">
                  <c:v>9044.0454174966308</c:v>
                </c:pt>
                <c:pt idx="63">
                  <c:v>9055.5471720335008</c:v>
                </c:pt>
                <c:pt idx="64">
                  <c:v>9067.0476297504301</c:v>
                </c:pt>
                <c:pt idx="65">
                  <c:v>9078.5991823414297</c:v>
                </c:pt>
                <c:pt idx="66">
                  <c:v>9090.2372705254802</c:v>
                </c:pt>
                <c:pt idx="67">
                  <c:v>9101.9757363822791</c:v>
                </c:pt>
                <c:pt idx="68">
                  <c:v>9113.8138298030608</c:v>
                </c:pt>
                <c:pt idx="69">
                  <c:v>9125.7332498836004</c:v>
                </c:pt>
                <c:pt idx="70">
                  <c:v>9137.7094468675095</c:v>
                </c:pt>
                <c:pt idx="71">
                  <c:v>9149.7357897998809</c:v>
                </c:pt>
                <c:pt idx="72">
                  <c:v>9161.8094593777896</c:v>
                </c:pt>
                <c:pt idx="73">
                  <c:v>9173.9239015015592</c:v>
                </c:pt>
                <c:pt idx="74">
                  <c:v>9186.0697715707593</c:v>
                </c:pt>
                <c:pt idx="75">
                  <c:v>9198.2198587603198</c:v>
                </c:pt>
                <c:pt idx="76">
                  <c:v>9210.3397626823407</c:v>
                </c:pt>
                <c:pt idx="77">
                  <c:v>9222.3979903092495</c:v>
                </c:pt>
                <c:pt idx="78">
                  <c:v>9234.3580810611402</c:v>
                </c:pt>
                <c:pt idx="79">
                  <c:v>9246.1777777030293</c:v>
                </c:pt>
                <c:pt idx="80">
                  <c:v>9257.8122568886993</c:v>
                </c:pt>
                <c:pt idx="81">
                  <c:v>9269.2144650390092</c:v>
                </c:pt>
                <c:pt idx="82">
                  <c:v>9280.33969283027</c:v>
                </c:pt>
                <c:pt idx="83">
                  <c:v>9291.1515222288599</c:v>
                </c:pt>
                <c:pt idx="84">
                  <c:v>9301.6189995049208</c:v>
                </c:pt>
                <c:pt idx="85">
                  <c:v>9311.71474757549</c:v>
                </c:pt>
                <c:pt idx="86">
                  <c:v>9321.4146192722292</c:v>
                </c:pt>
                <c:pt idx="87">
                  <c:v>9330.6941449869792</c:v>
                </c:pt>
                <c:pt idx="88">
                  <c:v>9339.5300673694292</c:v>
                </c:pt>
                <c:pt idx="89">
                  <c:v>9347.9021047691695</c:v>
                </c:pt>
                <c:pt idx="90">
                  <c:v>9355.7920688768008</c:v>
                </c:pt>
                <c:pt idx="91">
                  <c:v>9363.1847700408398</c:v>
                </c:pt>
                <c:pt idx="92">
                  <c:v>9370.0676913000407</c:v>
                </c:pt>
                <c:pt idx="93">
                  <c:v>9376.4305468392995</c:v>
                </c:pt>
                <c:pt idx="94">
                  <c:v>9382.26667565963</c:v>
                </c:pt>
                <c:pt idx="95">
                  <c:v>9387.5741674657893</c:v>
                </c:pt>
                <c:pt idx="96">
                  <c:v>9392.3552805894196</c:v>
                </c:pt>
                <c:pt idx="97">
                  <c:v>9396.6153089125801</c:v>
                </c:pt>
                <c:pt idx="98">
                  <c:v>9400.3617437573903</c:v>
                </c:pt>
                <c:pt idx="99">
                  <c:v>9403.6031917032506</c:v>
                </c:pt>
                <c:pt idx="100">
                  <c:v>9406.3491753222606</c:v>
                </c:pt>
                <c:pt idx="101">
                  <c:v>9408.6102553844994</c:v>
                </c:pt>
                <c:pt idx="102">
                  <c:v>9410.3974067552608</c:v>
                </c:pt>
                <c:pt idx="103">
                  <c:v>9411.7212892846092</c:v>
                </c:pt>
                <c:pt idx="104">
                  <c:v>9412.5918773244903</c:v>
                </c:pt>
                <c:pt idx="105">
                  <c:v>9413.0188683955803</c:v>
                </c:pt>
                <c:pt idx="106">
                  <c:v>9413.0123860015701</c:v>
                </c:pt>
                <c:pt idx="107">
                  <c:v>9412.5836502479997</c:v>
                </c:pt>
                <c:pt idx="108">
                  <c:v>9411.7452337108098</c:v>
                </c:pt>
                <c:pt idx="109">
                  <c:v>9410.5104806539803</c:v>
                </c:pt>
                <c:pt idx="110">
                  <c:v>9408.8932605649097</c:v>
                </c:pt>
                <c:pt idx="111">
                  <c:v>9406.9080508389798</c:v>
                </c:pt>
                <c:pt idx="112">
                  <c:v>9404.5697285471197</c:v>
                </c:pt>
                <c:pt idx="113">
                  <c:v>9401.8929639836697</c:v>
                </c:pt>
                <c:pt idx="114">
                  <c:v>9398.8910543558595</c:v>
                </c:pt>
                <c:pt idx="115">
                  <c:v>9395.5746364217193</c:v>
                </c:pt>
                <c:pt idx="116">
                  <c:v>9391.9510212461591</c:v>
                </c:pt>
                <c:pt idx="117">
                  <c:v>9388.0245851271102</c:v>
                </c:pt>
                <c:pt idx="118">
                  <c:v>9383.7969264885796</c:v>
                </c:pt>
                <c:pt idx="119">
                  <c:v>9379.2668966150304</c:v>
                </c:pt>
                <c:pt idx="120">
                  <c:v>9374.4308588868007</c:v>
                </c:pt>
                <c:pt idx="121">
                  <c:v>9369.2823191329408</c:v>
                </c:pt>
                <c:pt idx="122">
                  <c:v>9363.8120908209694</c:v>
                </c:pt>
                <c:pt idx="123">
                  <c:v>9358.0087970989498</c:v>
                </c:pt>
                <c:pt idx="124">
                  <c:v>9351.8587445982103</c:v>
                </c:pt>
                <c:pt idx="125">
                  <c:v>9345.3458357056497</c:v>
                </c:pt>
                <c:pt idx="126">
                  <c:v>9338.4519424023401</c:v>
                </c:pt>
                <c:pt idx="127">
                  <c:v>9331.1572525525407</c:v>
                </c:pt>
                <c:pt idx="128">
                  <c:v>9323.4410032040596</c:v>
                </c:pt>
                <c:pt idx="129">
                  <c:v>9315.2832209022708</c:v>
                </c:pt>
                <c:pt idx="130">
                  <c:v>9306.6660797062395</c:v>
                </c:pt>
                <c:pt idx="131">
                  <c:v>9297.5750463823606</c:v>
                </c:pt>
                <c:pt idx="132">
                  <c:v>9288.0002606283597</c:v>
                </c:pt>
                <c:pt idx="133">
                  <c:v>9277.9370298620906</c:v>
                </c:pt>
                <c:pt idx="134">
                  <c:v>9267.3863140374906</c:v>
                </c:pt>
                <c:pt idx="135">
                  <c:v>9256.3555136833202</c:v>
                </c:pt>
                <c:pt idx="136">
                  <c:v>9244.8584391069107</c:v>
                </c:pt>
                <c:pt idx="137">
                  <c:v>9232.9148120476402</c:v>
                </c:pt>
                <c:pt idx="138">
                  <c:v>9220.5495798005504</c:v>
                </c:pt>
                <c:pt idx="139">
                  <c:v>9207.7917732410206</c:v>
                </c:pt>
                <c:pt idx="140">
                  <c:v>9194.6737370380906</c:v>
                </c:pt>
                <c:pt idx="141">
                  <c:v>9181.2310789532294</c:v>
                </c:pt>
                <c:pt idx="142">
                  <c:v>9167.5021515968092</c:v>
                </c:pt>
                <c:pt idx="143">
                  <c:v>9153.5274471124103</c:v>
                </c:pt>
                <c:pt idx="144">
                  <c:v>9139.3493670683201</c:v>
                </c:pt>
                <c:pt idx="145">
                  <c:v>9125.0117546949805</c:v>
                </c:pt>
                <c:pt idx="146">
                  <c:v>9110.5600046858399</c:v>
                </c:pt>
                <c:pt idx="147">
                  <c:v>9096.0416928141804</c:v>
                </c:pt>
                <c:pt idx="148">
                  <c:v>9081.5066518662497</c:v>
                </c:pt>
                <c:pt idx="149">
                  <c:v>9067.0066802647198</c:v>
                </c:pt>
                <c:pt idx="150">
                  <c:v>9052.5954742714093</c:v>
                </c:pt>
                <c:pt idx="151">
                  <c:v>9038.3282094865699</c:v>
                </c:pt>
                <c:pt idx="152">
                  <c:v>9024.2611192713393</c:v>
                </c:pt>
                <c:pt idx="153">
                  <c:v>9010.4517556289102</c:v>
                </c:pt>
                <c:pt idx="154">
                  <c:v>8996.9588772560601</c:v>
                </c:pt>
                <c:pt idx="155">
                  <c:v>8983.8422776890493</c:v>
                </c:pt>
                <c:pt idx="156">
                  <c:v>8971.1628498604896</c:v>
                </c:pt>
                <c:pt idx="157">
                  <c:v>8958.9821278480995</c:v>
                </c:pt>
                <c:pt idx="158">
                  <c:v>8947.3615649043095</c:v>
                </c:pt>
                <c:pt idx="159">
                  <c:v>8936.3618611574893</c:v>
                </c:pt>
                <c:pt idx="160">
                  <c:v>8926.0419190748398</c:v>
                </c:pt>
                <c:pt idx="161">
                  <c:v>8916.4573741092699</c:v>
                </c:pt>
                <c:pt idx="162">
                  <c:v>8907.6591676262906</c:v>
                </c:pt>
                <c:pt idx="163">
                  <c:v>8899.6919151901493</c:v>
                </c:pt>
                <c:pt idx="164">
                  <c:v>8892.5925151138508</c:v>
                </c:pt>
                <c:pt idx="165">
                  <c:v>8886.3896116882097</c:v>
                </c:pt>
                <c:pt idx="166">
                  <c:v>8881.1031240289103</c:v>
                </c:pt>
                <c:pt idx="167">
                  <c:v>8876.7440336593409</c:v>
                </c:pt>
                <c:pt idx="168">
                  <c:v>8873.3147171768305</c:v>
                </c:pt>
                <c:pt idx="169">
                  <c:v>8870.8091381242302</c:v>
                </c:pt>
                <c:pt idx="170">
                  <c:v>8869.2134916427804</c:v>
                </c:pt>
                <c:pt idx="171">
                  <c:v>8868.5074214967408</c:v>
                </c:pt>
                <c:pt idx="172">
                  <c:v>8868.6648694288597</c:v>
                </c:pt>
                <c:pt idx="173">
                  <c:v>8869.6548190114609</c:v>
                </c:pt>
                <c:pt idx="174">
                  <c:v>8871.44235976442</c:v>
                </c:pt>
                <c:pt idx="175">
                  <c:v>8873.9894015549507</c:v>
                </c:pt>
                <c:pt idx="176">
                  <c:v>8877.2553685189996</c:v>
                </c:pt>
                <c:pt idx="177">
                  <c:v>8881.1983623651704</c:v>
                </c:pt>
                <c:pt idx="178">
                  <c:v>8885.7757699350695</c:v>
                </c:pt>
                <c:pt idx="179">
                  <c:v>8890.9445019620107</c:v>
                </c:pt>
                <c:pt idx="180">
                  <c:v>8896.6612660331193</c:v>
                </c:pt>
                <c:pt idx="181">
                  <c:v>8902.8824217562906</c:v>
                </c:pt>
                <c:pt idx="182">
                  <c:v>8909.5638046406293</c:v>
                </c:pt>
                <c:pt idx="183">
                  <c:v>8916.6609118397901</c:v>
                </c:pt>
                <c:pt idx="184">
                  <c:v>8924.1289859296103</c:v>
                </c:pt>
                <c:pt idx="185">
                  <c:v>8931.9229235482999</c:v>
                </c:pt>
                <c:pt idx="186">
                  <c:v>8939.9971547903897</c:v>
                </c:pt>
                <c:pt idx="187">
                  <c:v>8948.3052540074405</c:v>
                </c:pt>
                <c:pt idx="188">
                  <c:v>8956.7999795118794</c:v>
                </c:pt>
                <c:pt idx="189">
                  <c:v>8965.4338785567597</c:v>
                </c:pt>
                <c:pt idx="190">
                  <c:v>8974.1600004838092</c:v>
                </c:pt>
                <c:pt idx="191">
                  <c:v>8982.9329123204498</c:v>
                </c:pt>
                <c:pt idx="192">
                  <c:v>8991.7095436752006</c:v>
                </c:pt>
                <c:pt idx="193">
                  <c:v>9000.4496936657506</c:v>
                </c:pt>
                <c:pt idx="194">
                  <c:v>9009.1170187839998</c:v>
                </c:pt>
                <c:pt idx="195">
                  <c:v>9017.6802993876609</c:v>
                </c:pt>
                <c:pt idx="196">
                  <c:v>9026.1142374501796</c:v>
                </c:pt>
                <c:pt idx="197">
                  <c:v>9034.4000323376295</c:v>
                </c:pt>
                <c:pt idx="198">
                  <c:v>9042.5255979464491</c:v>
                </c:pt>
                <c:pt idx="199">
                  <c:v>9050.4851158150504</c:v>
                </c:pt>
                <c:pt idx="200">
                  <c:v>9058.2787529204506</c:v>
                </c:pt>
                <c:pt idx="201">
                  <c:v>9065.9127408407603</c:v>
                </c:pt>
                <c:pt idx="202">
                  <c:v>9073.3990411579998</c:v>
                </c:pt>
                <c:pt idx="203">
                  <c:v>9080.7547724703509</c:v>
                </c:pt>
                <c:pt idx="204">
                  <c:v>9088.0015125747195</c:v>
                </c:pt>
                <c:pt idx="205">
                  <c:v>9095.1641048975307</c:v>
                </c:pt>
                <c:pt idx="206">
                  <c:v>9102.2694748204303</c:v>
                </c:pt>
                <c:pt idx="207">
                  <c:v>9109.3458214578404</c:v>
                </c:pt>
                <c:pt idx="208">
                  <c:v>9116.4217250191505</c:v>
                </c:pt>
                <c:pt idx="209">
                  <c:v>9123.5250973082602</c:v>
                </c:pt>
                <c:pt idx="210">
                  <c:v>9130.6821137467505</c:v>
                </c:pt>
                <c:pt idx="211">
                  <c:v>9137.9161605936806</c:v>
                </c:pt>
                <c:pt idx="212">
                  <c:v>9145.2474967561302</c:v>
                </c:pt>
                <c:pt idx="213">
                  <c:v>9152.6936646974009</c:v>
                </c:pt>
                <c:pt idx="214">
                  <c:v>9160.2700435748702</c:v>
                </c:pt>
                <c:pt idx="215">
                  <c:v>9167.9904612528007</c:v>
                </c:pt>
                <c:pt idx="216">
                  <c:v>9175.8674559826395</c:v>
                </c:pt>
                <c:pt idx="217">
                  <c:v>9183.9120847427403</c:v>
                </c:pt>
                <c:pt idx="218">
                  <c:v>9192.1342384311101</c:v>
                </c:pt>
                <c:pt idx="219">
                  <c:v>9200.5433050999509</c:v>
                </c:pt>
                <c:pt idx="220">
                  <c:v>9209.14812098326</c:v>
                </c:pt>
                <c:pt idx="221">
                  <c:v>9217.9567369014894</c:v>
                </c:pt>
                <c:pt idx="222">
                  <c:v>9226.9759451341506</c:v>
                </c:pt>
                <c:pt idx="223">
                  <c:v>9236.2101434547094</c:v>
                </c:pt>
                <c:pt idx="224">
                  <c:v>9245.6609717352294</c:v>
                </c:pt>
                <c:pt idx="225">
                  <c:v>9255.3277075287297</c:v>
                </c:pt>
                <c:pt idx="226">
                  <c:v>9265.2071386109001</c:v>
                </c:pt>
                <c:pt idx="227">
                  <c:v>9275.2935185800397</c:v>
                </c:pt>
                <c:pt idx="228">
                  <c:v>9285.57864970628</c:v>
                </c:pt>
                <c:pt idx="229">
                  <c:v>9296.0513679390897</c:v>
                </c:pt>
                <c:pt idx="230">
                  <c:v>9306.6974748840003</c:v>
                </c:pt>
                <c:pt idx="231">
                  <c:v>9317.5001988106706</c:v>
                </c:pt>
                <c:pt idx="232">
                  <c:v>9328.4402322550395</c:v>
                </c:pt>
                <c:pt idx="233">
                  <c:v>9339.4957170626203</c:v>
                </c:pt>
                <c:pt idx="234">
                  <c:v>9350.6421130083399</c:v>
                </c:pt>
                <c:pt idx="235">
                  <c:v>9361.85172410632</c:v>
                </c:pt>
                <c:pt idx="236">
                  <c:v>9373.0938770398498</c:v>
                </c:pt>
                <c:pt idx="237">
                  <c:v>9384.3359216884801</c:v>
                </c:pt>
                <c:pt idx="238">
                  <c:v>9395.5442561754699</c:v>
                </c:pt>
                <c:pt idx="239">
                  <c:v>9406.6854489467805</c:v>
                </c:pt>
                <c:pt idx="240">
                  <c:v>9417.7271308617492</c:v>
                </c:pt>
                <c:pt idx="241">
                  <c:v>9428.6384101480908</c:v>
                </c:pt>
                <c:pt idx="242">
                  <c:v>9439.3909490067308</c:v>
                </c:pt>
                <c:pt idx="243">
                  <c:v>9449.9603101258908</c:v>
                </c:pt>
                <c:pt idx="244">
                  <c:v>9460.3263423332992</c:v>
                </c:pt>
                <c:pt idx="245">
                  <c:v>9470.4730321569205</c:v>
                </c:pt>
                <c:pt idx="246">
                  <c:v>9480.3878463861402</c:v>
                </c:pt>
                <c:pt idx="247">
                  <c:v>9490.0605588504295</c:v>
                </c:pt>
                <c:pt idx="248">
                  <c:v>9499.4828480658598</c:v>
                </c:pt>
                <c:pt idx="249">
                  <c:v>9508.6486630392192</c:v>
                </c:pt>
                <c:pt idx="250">
                  <c:v>9517.5540536027092</c:v>
                </c:pt>
                <c:pt idx="251">
                  <c:v>9526.1968414484509</c:v>
                </c:pt>
                <c:pt idx="252">
                  <c:v>9534.5766888563503</c:v>
                </c:pt>
                <c:pt idx="253">
                  <c:v>9542.6948109874793</c:v>
                </c:pt>
                <c:pt idx="254">
                  <c:v>9550.5540136804102</c:v>
                </c:pt>
                <c:pt idx="255">
                  <c:v>9558.1594090401904</c:v>
                </c:pt>
                <c:pt idx="256">
                  <c:v>9565.5183118832992</c:v>
                </c:pt>
                <c:pt idx="257">
                  <c:v>9572.6395334512999</c:v>
                </c:pt>
                <c:pt idx="258">
                  <c:v>9579.5326696265292</c:v>
                </c:pt>
                <c:pt idx="259">
                  <c:v>9586.2067323679694</c:v>
                </c:pt>
                <c:pt idx="260">
                  <c:v>9592.6691809110707</c:v>
                </c:pt>
                <c:pt idx="261">
                  <c:v>9598.9261495961291</c:v>
                </c:pt>
                <c:pt idx="262">
                  <c:v>9604.9825782483094</c:v>
                </c:pt>
                <c:pt idx="263">
                  <c:v>9610.8424110336691</c:v>
                </c:pt>
                <c:pt idx="264">
                  <c:v>9616.5089740783296</c:v>
                </c:pt>
                <c:pt idx="265">
                  <c:v>9621.9848025224892</c:v>
                </c:pt>
                <c:pt idx="266">
                  <c:v>9627.2721021829293</c:v>
                </c:pt>
                <c:pt idx="267">
                  <c:v>9632.3741085114998</c:v>
                </c:pt>
                <c:pt idx="268">
                  <c:v>9637.2957311908995</c:v>
                </c:pt>
                <c:pt idx="269">
                  <c:v>9642.0433580768895</c:v>
                </c:pt>
                <c:pt idx="270">
                  <c:v>9646.6243490178495</c:v>
                </c:pt>
                <c:pt idx="271">
                  <c:v>9651.0457810427397</c:v>
                </c:pt>
                <c:pt idx="272">
                  <c:v>9655.3135916369793</c:v>
                </c:pt>
                <c:pt idx="273">
                  <c:v>9659.4327835347704</c:v>
                </c:pt>
                <c:pt idx="274">
                  <c:v>9663.4069109807097</c:v>
                </c:pt>
                <c:pt idx="275">
                  <c:v>9667.2372751769799</c:v>
                </c:pt>
                <c:pt idx="276">
                  <c:v>9670.9226826448394</c:v>
                </c:pt>
                <c:pt idx="277">
                  <c:v>9674.4591675347292</c:v>
                </c:pt>
                <c:pt idx="278">
                  <c:v>9677.8403179613797</c:v>
                </c:pt>
                <c:pt idx="279">
                  <c:v>9681.0581955015205</c:v>
                </c:pt>
                <c:pt idx="280">
                  <c:v>9684.1036411145706</c:v>
                </c:pt>
                <c:pt idx="281">
                  <c:v>9686.9659932241593</c:v>
                </c:pt>
                <c:pt idx="282">
                  <c:v>9689.6329375513706</c:v>
                </c:pt>
                <c:pt idx="283">
                  <c:v>9692.0901377041191</c:v>
                </c:pt>
                <c:pt idx="284">
                  <c:v>9694.32088727677</c:v>
                </c:pt>
                <c:pt idx="285">
                  <c:v>9696.3065513166093</c:v>
                </c:pt>
                <c:pt idx="286">
                  <c:v>9698.0268372922892</c:v>
                </c:pt>
                <c:pt idx="287">
                  <c:v>9699.4598342185309</c:v>
                </c:pt>
                <c:pt idx="288">
                  <c:v>9700.5826057159702</c:v>
                </c:pt>
                <c:pt idx="289">
                  <c:v>9701.3717594459995</c:v>
                </c:pt>
                <c:pt idx="290">
                  <c:v>9701.8044044454109</c:v>
                </c:pt>
                <c:pt idx="291">
                  <c:v>9701.8601692810898</c:v>
                </c:pt>
                <c:pt idx="292">
                  <c:v>9701.5226568815397</c:v>
                </c:pt>
                <c:pt idx="293">
                  <c:v>9700.7795815525405</c:v>
                </c:pt>
                <c:pt idx="294">
                  <c:v>9699.6227348083194</c:v>
                </c:pt>
                <c:pt idx="295">
                  <c:v>9698.0472725344007</c:v>
                </c:pt>
                <c:pt idx="296">
                  <c:v>9696.0507647267095</c:v>
                </c:pt>
                <c:pt idx="297">
                  <c:v>9693.6332942183799</c:v>
                </c:pt>
                <c:pt idx="298">
                  <c:v>9690.7969613195201</c:v>
                </c:pt>
                <c:pt idx="299">
                  <c:v>9687.5442456791006</c:v>
                </c:pt>
                <c:pt idx="300">
                  <c:v>9683.8768552266993</c:v>
                </c:pt>
                <c:pt idx="301">
                  <c:v>9679.7951750962493</c:v>
                </c:pt>
                <c:pt idx="302">
                  <c:v>9675.2979676323703</c:v>
                </c:pt>
                <c:pt idx="303">
                  <c:v>9670.3831679281593</c:v>
                </c:pt>
                <c:pt idx="304">
                  <c:v>9665.04856236058</c:v>
                </c:pt>
                <c:pt idx="305">
                  <c:v>9659.2911700348996</c:v>
                </c:pt>
                <c:pt idx="306">
                  <c:v>9653.1069328362591</c:v>
                </c:pt>
                <c:pt idx="307">
                  <c:v>9646.4904232204408</c:v>
                </c:pt>
                <c:pt idx="308">
                  <c:v>9639.4344501905198</c:v>
                </c:pt>
                <c:pt idx="309">
                  <c:v>9631.9303611156301</c:v>
                </c:pt>
                <c:pt idx="310">
                  <c:v>9623.9680588697993</c:v>
                </c:pt>
                <c:pt idx="311">
                  <c:v>9615.5358053161999</c:v>
                </c:pt>
                <c:pt idx="312">
                  <c:v>9606.6203731753394</c:v>
                </c:pt>
                <c:pt idx="313">
                  <c:v>9597.2072869454605</c:v>
                </c:pt>
                <c:pt idx="314">
                  <c:v>9587.2812150636091</c:v>
                </c:pt>
                <c:pt idx="315">
                  <c:v>9576.8270390871003</c:v>
                </c:pt>
                <c:pt idx="316">
                  <c:v>9565.8308090119499</c:v>
                </c:pt>
                <c:pt idx="317">
                  <c:v>9554.2797419551207</c:v>
                </c:pt>
                <c:pt idx="318">
                  <c:v>9542.1623062879298</c:v>
                </c:pt>
                <c:pt idx="319">
                  <c:v>9529.4678749330105</c:v>
                </c:pt>
                <c:pt idx="320">
                  <c:v>9516.1857735333797</c:v>
                </c:pt>
                <c:pt idx="321">
                  <c:v>9502.3050799338398</c:v>
                </c:pt>
                <c:pt idx="322">
                  <c:v>9487.8143406078798</c:v>
                </c:pt>
                <c:pt idx="323">
                  <c:v>9472.7003007617204</c:v>
                </c:pt>
                <c:pt idx="324">
                  <c:v>9456.9468996580708</c:v>
                </c:pt>
                <c:pt idx="325">
                  <c:v>9440.5351698655104</c:v>
                </c:pt>
                <c:pt idx="326">
                  <c:v>9423.4430108033994</c:v>
                </c:pt>
                <c:pt idx="327">
                  <c:v>9405.64579580795</c:v>
                </c:pt>
                <c:pt idx="328">
                  <c:v>9387.15577016526</c:v>
                </c:pt>
                <c:pt idx="329">
                  <c:v>9367.9506058695297</c:v>
                </c:pt>
                <c:pt idx="330">
                  <c:v>9347.6547101566903</c:v>
                </c:pt>
                <c:pt idx="331">
                  <c:v>9326.2198485148801</c:v>
                </c:pt>
                <c:pt idx="332">
                  <c:v>9305.2805039525501</c:v>
                </c:pt>
                <c:pt idx="333">
                  <c:v>9284.8760684683493</c:v>
                </c:pt>
                <c:pt idx="334">
                  <c:v>9256.6379972471095</c:v>
                </c:pt>
                <c:pt idx="335">
                  <c:v>9235.7087991435401</c:v>
                </c:pt>
                <c:pt idx="336">
                  <c:v>9209.68816886481</c:v>
                </c:pt>
                <c:pt idx="337">
                  <c:v>9183.5981239548</c:v>
                </c:pt>
                <c:pt idx="338">
                  <c:v>9156.6169187770793</c:v>
                </c:pt>
                <c:pt idx="339">
                  <c:v>9128.7531619088404</c:v>
                </c:pt>
                <c:pt idx="340">
                  <c:v>9100.0236819554993</c:v>
                </c:pt>
                <c:pt idx="341">
                  <c:v>9070.4538251312006</c:v>
                </c:pt>
                <c:pt idx="342">
                  <c:v>9040.0777332736398</c:v>
                </c:pt>
                <c:pt idx="343">
                  <c:v>9008.9383281830706</c:v>
                </c:pt>
                <c:pt idx="344">
                  <c:v>8977.0865310221398</c:v>
                </c:pt>
                <c:pt idx="345">
                  <c:v>8944.5864601222493</c:v>
                </c:pt>
                <c:pt idx="346">
                  <c:v>8911.5083593150594</c:v>
                </c:pt>
                <c:pt idx="347">
                  <c:v>8877.9217425880506</c:v>
                </c:pt>
                <c:pt idx="348">
                  <c:v>8843.90280559251</c:v>
                </c:pt>
                <c:pt idx="349">
                  <c:v>8809.5299931348309</c:v>
                </c:pt>
                <c:pt idx="350">
                  <c:v>8774.8814339698401</c:v>
                </c:pt>
                <c:pt idx="351">
                  <c:v>8740.0449466514001</c:v>
                </c:pt>
                <c:pt idx="352">
                  <c:v>8705.1146142709204</c:v>
                </c:pt>
                <c:pt idx="353">
                  <c:v>8670.1319642980598</c:v>
                </c:pt>
                <c:pt idx="354">
                  <c:v>8635.1551799906792</c:v>
                </c:pt>
                <c:pt idx="355">
                  <c:v>8600.3082128967108</c:v>
                </c:pt>
                <c:pt idx="356">
                  <c:v>8565.6955058105304</c:v>
                </c:pt>
                <c:pt idx="357">
                  <c:v>8531.4439953987403</c:v>
                </c:pt>
                <c:pt idx="358">
                  <c:v>8497.7173511340006</c:v>
                </c:pt>
                <c:pt idx="359">
                  <c:v>8464.6198352277697</c:v>
                </c:pt>
                <c:pt idx="360">
                  <c:v>8432.2442018812508</c:v>
                </c:pt>
                <c:pt idx="361">
                  <c:v>8400.9647551696598</c:v>
                </c:pt>
                <c:pt idx="362">
                  <c:v>8371.0748681261903</c:v>
                </c:pt>
                <c:pt idx="363">
                  <c:v>8342.5588049839298</c:v>
                </c:pt>
                <c:pt idx="364">
                  <c:v>8315.4234042331409</c:v>
                </c:pt>
                <c:pt idx="365">
                  <c:v>8289.6679378693407</c:v>
                </c:pt>
                <c:pt idx="366">
                  <c:v>8265.1723812254204</c:v>
                </c:pt>
                <c:pt idx="367">
                  <c:v>8242.5474411979703</c:v>
                </c:pt>
                <c:pt idx="368">
                  <c:v>8222.2995362244201</c:v>
                </c:pt>
                <c:pt idx="369">
                  <c:v>8199.1276916432907</c:v>
                </c:pt>
                <c:pt idx="370">
                  <c:v>8175.4470447574004</c:v>
                </c:pt>
                <c:pt idx="371">
                  <c:v>8171.2781455702398</c:v>
                </c:pt>
                <c:pt idx="372">
                  <c:v>8165.7957627004598</c:v>
                </c:pt>
                <c:pt idx="373">
                  <c:v>8064.5558195695203</c:v>
                </c:pt>
                <c:pt idx="374">
                  <c:v>8144.0284868878198</c:v>
                </c:pt>
                <c:pt idx="375">
                  <c:v>8090.4044025718003</c:v>
                </c:pt>
                <c:pt idx="376">
                  <c:v>8101.0118317359402</c:v>
                </c:pt>
                <c:pt idx="377">
                  <c:v>8110.0597080774296</c:v>
                </c:pt>
                <c:pt idx="378">
                  <c:v>8108.1027320629501</c:v>
                </c:pt>
                <c:pt idx="379">
                  <c:v>8095.3952023450602</c:v>
                </c:pt>
                <c:pt idx="380">
                  <c:v>8090.8531781622396</c:v>
                </c:pt>
                <c:pt idx="381">
                  <c:v>8093.46647829831</c:v>
                </c:pt>
                <c:pt idx="382">
                  <c:v>8096.9447760598696</c:v>
                </c:pt>
                <c:pt idx="383">
                  <c:v>8100.4719303300599</c:v>
                </c:pt>
                <c:pt idx="384">
                  <c:v>8104.7440839765104</c:v>
                </c:pt>
                <c:pt idx="385">
                  <c:v>8124.1661990498296</c:v>
                </c:pt>
                <c:pt idx="386">
                  <c:v>8128.7266465000203</c:v>
                </c:pt>
                <c:pt idx="387">
                  <c:v>8141.6619754732601</c:v>
                </c:pt>
                <c:pt idx="388">
                  <c:v>8154.29099326509</c:v>
                </c:pt>
                <c:pt idx="389">
                  <c:v>8168.1436057380197</c:v>
                </c:pt>
                <c:pt idx="390">
                  <c:v>8183.1648326764398</c:v>
                </c:pt>
                <c:pt idx="391">
                  <c:v>8199.4135781211098</c:v>
                </c:pt>
                <c:pt idx="392">
                  <c:v>8216.5097329033506</c:v>
                </c:pt>
                <c:pt idx="393">
                  <c:v>8234.2740751036908</c:v>
                </c:pt>
                <c:pt idx="394">
                  <c:v>8252.6639119657702</c:v>
                </c:pt>
                <c:pt idx="395">
                  <c:v>8271.5365319182802</c:v>
                </c:pt>
                <c:pt idx="396">
                  <c:v>8290.7922889314104</c:v>
                </c:pt>
                <c:pt idx="397">
                  <c:v>8310.3299105103706</c:v>
                </c:pt>
                <c:pt idx="398">
                  <c:v>8330.0148121128204</c:v>
                </c:pt>
                <c:pt idx="399">
                  <c:v>8349.7274474329606</c:v>
                </c:pt>
                <c:pt idx="400">
                  <c:v>8369.3567735961606</c:v>
                </c:pt>
                <c:pt idx="401">
                  <c:v>8388.7905876335608</c:v>
                </c:pt>
                <c:pt idx="402">
                  <c:v>8407.9197587521594</c:v>
                </c:pt>
                <c:pt idx="403">
                  <c:v>8426.6390210805293</c:v>
                </c:pt>
                <c:pt idx="404">
                  <c:v>8444.8476817365699</c:v>
                </c:pt>
                <c:pt idx="405">
                  <c:v>8462.4505163654503</c:v>
                </c:pt>
                <c:pt idx="406">
                  <c:v>8479.3591995461393</c:v>
                </c:pt>
                <c:pt idx="407">
                  <c:v>8495.4933055532001</c:v>
                </c:pt>
                <c:pt idx="408">
                  <c:v>8510.7791805230809</c:v>
                </c:pt>
                <c:pt idx="409">
                  <c:v>8525.1494280918596</c:v>
                </c:pt>
                <c:pt idx="410">
                  <c:v>8538.5435118951391</c:v>
                </c:pt>
                <c:pt idx="411">
                  <c:v>8550.9076240764207</c:v>
                </c:pt>
                <c:pt idx="412">
                  <c:v>8562.1947429379397</c:v>
                </c:pt>
                <c:pt idx="413">
                  <c:v>8572.3649606886993</c:v>
                </c:pt>
                <c:pt idx="414">
                  <c:v>8581.3844977534209</c:v>
                </c:pt>
                <c:pt idx="415">
                  <c:v>8589.2251874513004</c:v>
                </c:pt>
                <c:pt idx="416">
                  <c:v>8595.8656502231297</c:v>
                </c:pt>
                <c:pt idx="417">
                  <c:v>8601.2918396384503</c:v>
                </c:pt>
                <c:pt idx="418">
                  <c:v>8605.4967165412309</c:v>
                </c:pt>
                <c:pt idx="419">
                  <c:v>8608.4796697509701</c:v>
                </c:pt>
                <c:pt idx="420">
                  <c:v>8610.2452576332998</c:v>
                </c:pt>
                <c:pt idx="421">
                  <c:v>8610.8022571067195</c:v>
                </c:pt>
                <c:pt idx="422">
                  <c:v>8610.1636807762206</c:v>
                </c:pt>
                <c:pt idx="423">
                  <c:v>8608.3468280133093</c:v>
                </c:pt>
                <c:pt idx="424">
                  <c:v>8605.3729118284591</c:v>
                </c:pt>
                <c:pt idx="425">
                  <c:v>8601.2661885293801</c:v>
                </c:pt>
                <c:pt idx="426">
                  <c:v>8596.0528248535502</c:v>
                </c:pt>
                <c:pt idx="427">
                  <c:v>8589.7604767283701</c:v>
                </c:pt>
                <c:pt idx="428">
                  <c:v>8582.4183606541901</c:v>
                </c:pt>
                <c:pt idx="429">
                  <c:v>8574.0571829161709</c:v>
                </c:pt>
                <c:pt idx="430">
                  <c:v>8564.7092138553708</c:v>
                </c:pt>
                <c:pt idx="431">
                  <c:v>8554.4079272858198</c:v>
                </c:pt>
                <c:pt idx="432">
                  <c:v>8543.18709486435</c:v>
                </c:pt>
                <c:pt idx="433">
                  <c:v>8531.08083108354</c:v>
                </c:pt>
                <c:pt idx="434">
                  <c:v>8518.1247179066304</c:v>
                </c:pt>
                <c:pt idx="435">
                  <c:v>8504.3565039595196</c:v>
                </c:pt>
                <c:pt idx="436">
                  <c:v>8489.8163970184905</c:v>
                </c:pt>
                <c:pt idx="437">
                  <c:v>8474.5474318201796</c:v>
                </c:pt>
                <c:pt idx="438">
                  <c:v>8458.5947773784301</c:v>
                </c:pt>
                <c:pt idx="439">
                  <c:v>8442.0052497391898</c:v>
                </c:pt>
                <c:pt idx="440">
                  <c:v>8424.8284568888994</c:v>
                </c:pt>
                <c:pt idx="441">
                  <c:v>8407.1172900247493</c:v>
                </c:pt>
                <c:pt idx="442">
                  <c:v>8388.9275399704602</c:v>
                </c:pt>
                <c:pt idx="443">
                  <c:v>8370.3179893797096</c:v>
                </c:pt>
                <c:pt idx="444">
                  <c:v>8351.3501915178895</c:v>
                </c:pt>
                <c:pt idx="445">
                  <c:v>8332.0881181127897</c:v>
                </c:pt>
                <c:pt idx="446">
                  <c:v>8312.5987164366907</c:v>
                </c:pt>
                <c:pt idx="447">
                  <c:v>8292.9521546329906</c:v>
                </c:pt>
                <c:pt idx="448">
                  <c:v>8273.2207539268693</c:v>
                </c:pt>
                <c:pt idx="449">
                  <c:v>8253.4780235875405</c:v>
                </c:pt>
                <c:pt idx="450">
                  <c:v>8233.7981260842098</c:v>
                </c:pt>
                <c:pt idx="451">
                  <c:v>8214.25545890188</c:v>
                </c:pt>
                <c:pt idx="452">
                  <c:v>8194.9248553786092</c:v>
                </c:pt>
                <c:pt idx="453">
                  <c:v>8175.8815933182896</c:v>
                </c:pt>
                <c:pt idx="454">
                  <c:v>8157.2010005820503</c:v>
                </c:pt>
                <c:pt idx="455">
                  <c:v>8138.9581639871903</c:v>
                </c:pt>
                <c:pt idx="456">
                  <c:v>8121.2276166388701</c:v>
                </c:pt>
                <c:pt idx="457">
                  <c:v>8104.0836883165402</c:v>
                </c:pt>
                <c:pt idx="458">
                  <c:v>8087.6012525763099</c:v>
                </c:pt>
                <c:pt idx="459">
                  <c:v>8071.8557718471702</c:v>
                </c:pt>
                <c:pt idx="460">
                  <c:v>8056.9231375367999</c:v>
                </c:pt>
                <c:pt idx="461">
                  <c:v>8042.8796755635703</c:v>
                </c:pt>
                <c:pt idx="462">
                  <c:v>8029.8017457022897</c:v>
                </c:pt>
                <c:pt idx="463">
                  <c:v>8017.7655017668703</c:v>
                </c:pt>
                <c:pt idx="464">
                  <c:v>8006.8471795118303</c:v>
                </c:pt>
                <c:pt idx="465">
                  <c:v>7997.1224186310301</c:v>
                </c:pt>
                <c:pt idx="466">
                  <c:v>7988.6645568147997</c:v>
                </c:pt>
                <c:pt idx="467">
                  <c:v>7981.5433610571299</c:v>
                </c:pt>
                <c:pt idx="468">
                  <c:v>7975.8237804565097</c:v>
                </c:pt>
                <c:pt idx="469">
                  <c:v>7971.5645347527397</c:v>
                </c:pt>
                <c:pt idx="470">
                  <c:v>7968.8176546057703</c:v>
                </c:pt>
                <c:pt idx="471">
                  <c:v>7967.6280362139596</c:v>
                </c:pt>
                <c:pt idx="472">
                  <c:v>7968.0321454961704</c:v>
                </c:pt>
                <c:pt idx="473">
                  <c:v>7970.0572976227504</c:v>
                </c:pt>
                <c:pt idx="474">
                  <c:v>7973.7214687785599</c:v>
                </c:pt>
                <c:pt idx="475">
                  <c:v>7979.03268731145</c:v>
                </c:pt>
                <c:pt idx="476">
                  <c:v>7985.9885546413498</c:v>
                </c:pt>
                <c:pt idx="477">
                  <c:v>7994.5759802262301</c:v>
                </c:pt>
                <c:pt idx="478">
                  <c:v>8004.7706049122198</c:v>
                </c:pt>
                <c:pt idx="479">
                  <c:v>8016.5364762743802</c:v>
                </c:pt>
                <c:pt idx="480">
                  <c:v>8029.8266607956402</c:v>
                </c:pt>
                <c:pt idx="481">
                  <c:v>8044.58406253866</c:v>
                </c:pt>
                <c:pt idx="482">
                  <c:v>8060.7421302130697</c:v>
                </c:pt>
                <c:pt idx="483">
                  <c:v>8078.2256987737101</c:v>
                </c:pt>
                <c:pt idx="484">
                  <c:v>8096.95167097584</c:v>
                </c:pt>
                <c:pt idx="485">
                  <c:v>8116.8298580036799</c:v>
                </c:pt>
                <c:pt idx="486">
                  <c:v>8137.7638613068002</c:v>
                </c:pt>
                <c:pt idx="487">
                  <c:v>8159.65175063678</c:v>
                </c:pt>
                <c:pt idx="488">
                  <c:v>8182.3866635780496</c:v>
                </c:pt>
                <c:pt idx="489">
                  <c:v>8205.8568847981696</c:v>
                </c:pt>
                <c:pt idx="490">
                  <c:v>8229.9458039048204</c:v>
                </c:pt>
                <c:pt idx="491">
                  <c:v>8254.5324495220393</c:v>
                </c:pt>
                <c:pt idx="492">
                  <c:v>8279.4921856065794</c:v>
                </c:pt>
                <c:pt idx="493">
                  <c:v>8304.6970925953392</c:v>
                </c:pt>
                <c:pt idx="494">
                  <c:v>8330.0163751608798</c:v>
                </c:pt>
                <c:pt idx="495">
                  <c:v>8355.3168804569796</c:v>
                </c:pt>
                <c:pt idx="496">
                  <c:v>8380.46331620807</c:v>
                </c:pt>
                <c:pt idx="497">
                  <c:v>8405.3190418705199</c:v>
                </c:pt>
                <c:pt idx="498">
                  <c:v>8429.7477576268393</c:v>
                </c:pt>
                <c:pt idx="499">
                  <c:v>8453.6147176662707</c:v>
                </c:pt>
                <c:pt idx="500">
                  <c:v>8476.7877595524096</c:v>
                </c:pt>
                <c:pt idx="501">
                  <c:v>8499.13883860436</c:v>
                </c:pt>
                <c:pt idx="502">
                  <c:v>8520.5450944641398</c:v>
                </c:pt>
                <c:pt idx="503">
                  <c:v>8540.8896198416205</c:v>
                </c:pt>
                <c:pt idx="504">
                  <c:v>8560.0627991924794</c:v>
                </c:pt>
                <c:pt idx="505">
                  <c:v>8577.9632991797007</c:v>
                </c:pt>
                <c:pt idx="506">
                  <c:v>8594.4985129390498</c:v>
                </c:pt>
                <c:pt idx="507">
                  <c:v>8609.5855951898302</c:v>
                </c:pt>
                <c:pt idx="508">
                  <c:v>8623.1526086381691</c:v>
                </c:pt>
                <c:pt idx="509">
                  <c:v>8635.1392061146507</c:v>
                </c:pt>
                <c:pt idx="510">
                  <c:v>8645.49755673664</c:v>
                </c:pt>
                <c:pt idx="511">
                  <c:v>8654.1931679802692</c:v>
                </c:pt>
                <c:pt idx="512">
                  <c:v>8661.2048630173704</c:v>
                </c:pt>
                <c:pt idx="513">
                  <c:v>8666.5246251300705</c:v>
                </c:pt>
                <c:pt idx="514">
                  <c:v>8670.1573394932202</c:v>
                </c:pt>
                <c:pt idx="515">
                  <c:v>8672.1200943854201</c:v>
                </c:pt>
                <c:pt idx="516">
                  <c:v>8672.4415481663491</c:v>
                </c:pt>
                <c:pt idx="517">
                  <c:v>8671.1611160563007</c:v>
                </c:pt>
                <c:pt idx="518">
                  <c:v>8668.3279946220191</c:v>
                </c:pt>
                <c:pt idx="519">
                  <c:v>8664.0004897513209</c:v>
                </c:pt>
                <c:pt idx="520">
                  <c:v>8658.2455270487808</c:v>
                </c:pt>
                <c:pt idx="521">
                  <c:v>8651.1382373430206</c:v>
                </c:pt>
                <c:pt idx="522">
                  <c:v>8642.7615860910992</c:v>
                </c:pt>
                <c:pt idx="523">
                  <c:v>8633.2055553684495</c:v>
                </c:pt>
                <c:pt idx="524">
                  <c:v>8622.5658890570594</c:v>
                </c:pt>
                <c:pt idx="525">
                  <c:v>8610.94346639789</c:v>
                </c:pt>
                <c:pt idx="526">
                  <c:v>8598.4440325950109</c:v>
                </c:pt>
                <c:pt idx="527">
                  <c:v>8585.1775224672292</c:v>
                </c:pt>
                <c:pt idx="528">
                  <c:v>8571.2576814304703</c:v>
                </c:pt>
                <c:pt idx="529">
                  <c:v>8556.8015305244007</c:v>
                </c:pt>
                <c:pt idx="530">
                  <c:v>8541.9280082716705</c:v>
                </c:pt>
                <c:pt idx="531">
                  <c:v>8526.7572219458398</c:v>
                </c:pt>
                <c:pt idx="532">
                  <c:v>8511.4101829961201</c:v>
                </c:pt>
                <c:pt idx="533">
                  <c:v>8496.0076832287505</c:v>
                </c:pt>
                <c:pt idx="534">
                  <c:v>8480.6694137642007</c:v>
                </c:pt>
                <c:pt idx="535">
                  <c:v>8465.5136372075995</c:v>
                </c:pt>
                <c:pt idx="536">
                  <c:v>8450.6560677305897</c:v>
                </c:pt>
                <c:pt idx="537">
                  <c:v>8436.2090287337105</c:v>
                </c:pt>
                <c:pt idx="538">
                  <c:v>8422.2812627912699</c:v>
                </c:pt>
                <c:pt idx="539">
                  <c:v>8408.9768313494205</c:v>
                </c:pt>
                <c:pt idx="540">
                  <c:v>8396.3940559544499</c:v>
                </c:pt>
                <c:pt idx="541">
                  <c:v>8384.6250796904005</c:v>
                </c:pt>
                <c:pt idx="542">
                  <c:v>8373.7547089660802</c:v>
                </c:pt>
                <c:pt idx="543">
                  <c:v>8363.8593249411097</c:v>
                </c:pt>
                <c:pt idx="544">
                  <c:v>8355.0066292386291</c:v>
                </c:pt>
                <c:pt idx="545">
                  <c:v>8347.2551356793592</c:v>
                </c:pt>
                <c:pt idx="546">
                  <c:v>8340.6540851155496</c:v>
                </c:pt>
                <c:pt idx="547">
                  <c:v>8335.2440226347699</c:v>
                </c:pt>
                <c:pt idx="548">
                  <c:v>8331.0567762552491</c:v>
                </c:pt>
                <c:pt idx="549">
                  <c:v>8328.1156533662997</c:v>
                </c:pt>
                <c:pt idx="550">
                  <c:v>8326.4360024710495</c:v>
                </c:pt>
                <c:pt idx="551">
                  <c:v>8326.0251909399904</c:v>
                </c:pt>
                <c:pt idx="552">
                  <c:v>8326.8827484105495</c:v>
                </c:pt>
                <c:pt idx="553">
                  <c:v>8329.0009343725305</c:v>
                </c:pt>
                <c:pt idx="554">
                  <c:v>8332.3649366423397</c:v>
                </c:pt>
                <c:pt idx="555">
                  <c:v>8336.9535100839894</c:v>
                </c:pt>
                <c:pt idx="556">
                  <c:v>8342.7402187122807</c:v>
                </c:pt>
                <c:pt idx="557">
                  <c:v>8349.6936843089497</c:v>
                </c:pt>
                <c:pt idx="558">
                  <c:v>8357.7776973815908</c:v>
                </c:pt>
                <c:pt idx="559">
                  <c:v>8366.95198852881</c:v>
                </c:pt>
                <c:pt idx="560">
                  <c:v>8377.1723706369194</c:v>
                </c:pt>
                <c:pt idx="561">
                  <c:v>8388.3909280690896</c:v>
                </c:pt>
                <c:pt idx="562">
                  <c:v>8400.5568376391493</c:v>
                </c:pt>
                <c:pt idx="563">
                  <c:v>8413.6163469193598</c:v>
                </c:pt>
                <c:pt idx="564">
                  <c:v>8427.5125222791103</c:v>
                </c:pt>
                <c:pt idx="565">
                  <c:v>8442.1860643565396</c:v>
                </c:pt>
                <c:pt idx="566">
                  <c:v>8457.5756939467392</c:v>
                </c:pt>
                <c:pt idx="567">
                  <c:v>8473.6180557637308</c:v>
                </c:pt>
                <c:pt idx="568">
                  <c:v>8490.2485300561893</c:v>
                </c:pt>
                <c:pt idx="569">
                  <c:v>8507.4014813045305</c:v>
                </c:pt>
                <c:pt idx="570">
                  <c:v>8525.0100777909902</c:v>
                </c:pt>
                <c:pt idx="571">
                  <c:v>8543.0072230260303</c:v>
                </c:pt>
                <c:pt idx="572">
                  <c:v>8561.3259638758791</c:v>
                </c:pt>
                <c:pt idx="573">
                  <c:v>8579.8994950369906</c:v>
                </c:pt>
                <c:pt idx="574">
                  <c:v>8598.6622282038097</c:v>
                </c:pt>
                <c:pt idx="575">
                  <c:v>8617.5505135677395</c:v>
                </c:pt>
                <c:pt idx="576">
                  <c:v>8636.5028039063</c:v>
                </c:pt>
                <c:pt idx="577">
                  <c:v>8655.4604181512805</c:v>
                </c:pt>
                <c:pt idx="578">
                  <c:v>8674.3675510008907</c:v>
                </c:pt>
                <c:pt idx="579">
                  <c:v>8693.1707298200599</c:v>
                </c:pt>
                <c:pt idx="580">
                  <c:v>8711.8193777224405</c:v>
                </c:pt>
                <c:pt idx="581">
                  <c:v>8730.2660112761296</c:v>
                </c:pt>
                <c:pt idx="582">
                  <c:v>8748.4662152487908</c:v>
                </c:pt>
                <c:pt idx="583">
                  <c:v>8766.3794526941601</c:v>
                </c:pt>
                <c:pt idx="584">
                  <c:v>8783.9691052987291</c:v>
                </c:pt>
                <c:pt idx="585">
                  <c:v>8801.2019842007394</c:v>
                </c:pt>
                <c:pt idx="586">
                  <c:v>8818.0485082977393</c:v>
                </c:pt>
                <c:pt idx="587">
                  <c:v>8834.4823158261097</c:v>
                </c:pt>
                <c:pt idx="588">
                  <c:v>8850.4795500176897</c:v>
                </c:pt>
                <c:pt idx="589">
                  <c:v>8866.0192390415596</c:v>
                </c:pt>
                <c:pt idx="590">
                  <c:v>8881.0832056702093</c:v>
                </c:pt>
                <c:pt idx="591">
                  <c:v>8895.6554321105796</c:v>
                </c:pt>
                <c:pt idx="592">
                  <c:v>8909.7223999764701</c:v>
                </c:pt>
                <c:pt idx="593">
                  <c:v>8923.2732148132909</c:v>
                </c:pt>
                <c:pt idx="594">
                  <c:v>8936.2995223772705</c:v>
                </c:pt>
                <c:pt idx="595">
                  <c:v>8948.7962934653806</c:v>
                </c:pt>
                <c:pt idx="596">
                  <c:v>8960.7620828767394</c:v>
                </c:pt>
                <c:pt idx="597">
                  <c:v>8972.1983433136702</c:v>
                </c:pt>
                <c:pt idx="598">
                  <c:v>8983.1092968100293</c:v>
                </c:pt>
                <c:pt idx="599">
                  <c:v>8993.5018956341501</c:v>
                </c:pt>
                <c:pt idx="600">
                  <c:v>9003.3852471434602</c:v>
                </c:pt>
                <c:pt idx="601">
                  <c:v>9012.7708556419493</c:v>
                </c:pt>
                <c:pt idx="602">
                  <c:v>9021.6728347379594</c:v>
                </c:pt>
                <c:pt idx="603">
                  <c:v>9030.1072278156898</c:v>
                </c:pt>
                <c:pt idx="604">
                  <c:v>9038.0921199930399</c:v>
                </c:pt>
                <c:pt idx="605">
                  <c:v>9045.6476818564297</c:v>
                </c:pt>
                <c:pt idx="606">
                  <c:v>9052.79542405955</c:v>
                </c:pt>
                <c:pt idx="607">
                  <c:v>9059.5580046323503</c:v>
                </c:pt>
                <c:pt idx="608">
                  <c:v>9065.9590157506991</c:v>
                </c:pt>
                <c:pt idx="609">
                  <c:v>9072.0222465369407</c:v>
                </c:pt>
                <c:pt idx="610">
                  <c:v>9077.77169686054</c:v>
                </c:pt>
                <c:pt idx="611">
                  <c:v>9083.2317853096993</c:v>
                </c:pt>
                <c:pt idx="612">
                  <c:v>9088.4266522601101</c:v>
                </c:pt>
                <c:pt idx="613">
                  <c:v>9093.3799637137308</c:v>
                </c:pt>
                <c:pt idx="614">
                  <c:v>9098.11460427979</c:v>
                </c:pt>
                <c:pt idx="615">
                  <c:v>9102.6517338415306</c:v>
                </c:pt>
                <c:pt idx="616">
                  <c:v>9107.0109586825292</c:v>
                </c:pt>
                <c:pt idx="617">
                  <c:v>9111.2107162151297</c:v>
                </c:pt>
                <c:pt idx="618">
                  <c:v>9115.2680970436195</c:v>
                </c:pt>
                <c:pt idx="619">
                  <c:v>9119.1992333388607</c:v>
                </c:pt>
                <c:pt idx="620">
                  <c:v>9123.0195312348005</c:v>
                </c:pt>
                <c:pt idx="621">
                  <c:v>9126.7431907962691</c:v>
                </c:pt>
                <c:pt idx="622">
                  <c:v>9130.38352487474</c:v>
                </c:pt>
                <c:pt idx="623">
                  <c:v>9133.9533688695301</c:v>
                </c:pt>
                <c:pt idx="624">
                  <c:v>9137.4644831856403</c:v>
                </c:pt>
                <c:pt idx="625">
                  <c:v>9140.9272072267104</c:v>
                </c:pt>
                <c:pt idx="626">
                  <c:v>9144.3499027957496</c:v>
                </c:pt>
                <c:pt idx="627">
                  <c:v>9147.7379448771408</c:v>
                </c:pt>
                <c:pt idx="628">
                  <c:v>9151.0937752072005</c:v>
                </c:pt>
                <c:pt idx="629">
                  <c:v>9154.4174746689005</c:v>
                </c:pt>
                <c:pt idx="630">
                  <c:v>9157.7070067205004</c:v>
                </c:pt>
                <c:pt idx="631">
                  <c:v>9160.9585969217005</c:v>
                </c:pt>
                <c:pt idx="632">
                  <c:v>9164.1670276125205</c:v>
                </c:pt>
                <c:pt idx="633">
                  <c:v>9167.3253859462493</c:v>
                </c:pt>
                <c:pt idx="634">
                  <c:v>9170.4251185366993</c:v>
                </c:pt>
                <c:pt idx="635">
                  <c:v>9173.4564118567305</c:v>
                </c:pt>
                <c:pt idx="636">
                  <c:v>9176.4079825006993</c:v>
                </c:pt>
                <c:pt idx="637">
                  <c:v>9179.2671570225102</c:v>
                </c:pt>
                <c:pt idx="638">
                  <c:v>9182.0200689783305</c:v>
                </c:pt>
                <c:pt idx="639">
                  <c:v>9184.6516514155701</c:v>
                </c:pt>
                <c:pt idx="640">
                  <c:v>9187.1462546104103</c:v>
                </c:pt>
                <c:pt idx="641">
                  <c:v>9189.4883863117902</c:v>
                </c:pt>
                <c:pt idx="642">
                  <c:v>9191.6631385407309</c:v>
                </c:pt>
                <c:pt idx="643">
                  <c:v>9193.6566236785802</c:v>
                </c:pt>
                <c:pt idx="644">
                  <c:v>9195.4565427057896</c:v>
                </c:pt>
                <c:pt idx="645">
                  <c:v>9197.0524297477295</c:v>
                </c:pt>
                <c:pt idx="646">
                  <c:v>9198.4361445857903</c:v>
                </c:pt>
                <c:pt idx="647">
                  <c:v>9199.6024233946391</c:v>
                </c:pt>
                <c:pt idx="648">
                  <c:v>9200.5484493561707</c:v>
                </c:pt>
                <c:pt idx="649">
                  <c:v>9201.2733952864291</c:v>
                </c:pt>
                <c:pt idx="650">
                  <c:v>9201.7781189444304</c:v>
                </c:pt>
                <c:pt idx="651">
                  <c:v>9202.0646498064107</c:v>
                </c:pt>
                <c:pt idx="652">
                  <c:v>9202.1360929212497</c:v>
                </c:pt>
                <c:pt idx="653">
                  <c:v>9201.9966699281704</c:v>
                </c:pt>
                <c:pt idx="654">
                  <c:v>9201.65121851617</c:v>
                </c:pt>
                <c:pt idx="655">
                  <c:v>9201.1048328564793</c:v>
                </c:pt>
                <c:pt idx="656">
                  <c:v>9200.3631758996708</c:v>
                </c:pt>
                <c:pt idx="657">
                  <c:v>9199.4329221328408</c:v>
                </c:pt>
                <c:pt idx="658">
                  <c:v>9198.3224965344998</c:v>
                </c:pt>
                <c:pt idx="659">
                  <c:v>9197.0426698783303</c:v>
                </c:pt>
                <c:pt idx="660">
                  <c:v>9195.6062497451494</c:v>
                </c:pt>
                <c:pt idx="661">
                  <c:v>9194.0275831972795</c:v>
                </c:pt>
                <c:pt idx="662">
                  <c:v>9192.3220335686001</c:v>
                </c:pt>
                <c:pt idx="663">
                  <c:v>9190.5056346788897</c:v>
                </c:pt>
                <c:pt idx="664">
                  <c:v>9189.0189532922705</c:v>
                </c:pt>
                <c:pt idx="665">
                  <c:v>9187.6512937990901</c:v>
                </c:pt>
                <c:pt idx="666">
                  <c:v>9182.4873758714002</c:v>
                </c:pt>
                <c:pt idx="667">
                  <c:v>9175.7977023273106</c:v>
                </c:pt>
                <c:pt idx="668">
                  <c:v>9186.3073332815293</c:v>
                </c:pt>
                <c:pt idx="669">
                  <c:v>9202.7972290094604</c:v>
                </c:pt>
                <c:pt idx="670">
                  <c:v>9131.4493529634492</c:v>
                </c:pt>
                <c:pt idx="671">
                  <c:v>9201.7946840865607</c:v>
                </c:pt>
                <c:pt idx="672">
                  <c:v>9166.3897465892296</c:v>
                </c:pt>
                <c:pt idx="673">
                  <c:v>9170.4997703206609</c:v>
                </c:pt>
                <c:pt idx="674">
                  <c:v>9168.8351644644899</c:v>
                </c:pt>
                <c:pt idx="675">
                  <c:v>9167.3390775061198</c:v>
                </c:pt>
                <c:pt idx="676">
                  <c:v>9166.0365860894908</c:v>
                </c:pt>
                <c:pt idx="677">
                  <c:v>9164.9505871940401</c:v>
                </c:pt>
                <c:pt idx="678">
                  <c:v>9164.1012325583397</c:v>
                </c:pt>
                <c:pt idx="679">
                  <c:v>9163.5056784369299</c:v>
                </c:pt>
                <c:pt idx="680">
                  <c:v>9163.1783699306397</c:v>
                </c:pt>
                <c:pt idx="681">
                  <c:v>9163.1316330923</c:v>
                </c:pt>
                <c:pt idx="682">
                  <c:v>9163.3764535388309</c:v>
                </c:pt>
                <c:pt idx="683">
                  <c:v>9163.9229309723905</c:v>
                </c:pt>
                <c:pt idx="684">
                  <c:v>9164.7803788641504</c:v>
                </c:pt>
                <c:pt idx="685">
                  <c:v>9165.9575137969296</c:v>
                </c:pt>
                <c:pt idx="686">
                  <c:v>9167.4626324128894</c:v>
                </c:pt>
                <c:pt idx="687">
                  <c:v>9169.3039694617801</c:v>
                </c:pt>
                <c:pt idx="688">
                  <c:v>9171.4899293513008</c:v>
                </c:pt>
                <c:pt idx="689">
                  <c:v>9174.0286904377499</c:v>
                </c:pt>
                <c:pt idx="690">
                  <c:v>9176.9277805647707</c:v>
                </c:pt>
                <c:pt idx="691">
                  <c:v>9180.1941433011707</c:v>
                </c:pt>
                <c:pt idx="692">
                  <c:v>9183.8344768705902</c:v>
                </c:pt>
                <c:pt idx="693">
                  <c:v>9187.8558052107201</c:v>
                </c:pt>
                <c:pt idx="694">
                  <c:v>9192.2662479235296</c:v>
                </c:pt>
                <c:pt idx="695">
                  <c:v>9197.0749988418102</c:v>
                </c:pt>
                <c:pt idx="696">
                  <c:v>9202.2916976582692</c:v>
                </c:pt>
                <c:pt idx="697">
                  <c:v>9207.9261393407905</c:v>
                </c:pt>
                <c:pt idx="698">
                  <c:v>9213.9877845342908</c:v>
                </c:pt>
                <c:pt idx="699">
                  <c:v>9220.4850758374905</c:v>
                </c:pt>
                <c:pt idx="700">
                  <c:v>9227.4248679778793</c:v>
                </c:pt>
                <c:pt idx="701">
                  <c:v>9234.8115011123791</c:v>
                </c:pt>
                <c:pt idx="702">
                  <c:v>9242.6456074080907</c:v>
                </c:pt>
                <c:pt idx="703">
                  <c:v>9250.9237389948303</c:v>
                </c:pt>
                <c:pt idx="704">
                  <c:v>9259.6388173820505</c:v>
                </c:pt>
                <c:pt idx="705">
                  <c:v>9268.7807702762602</c:v>
                </c:pt>
                <c:pt idx="706">
                  <c:v>9278.3376541107009</c:v>
                </c:pt>
                <c:pt idx="707">
                  <c:v>9288.29643296617</c:v>
                </c:pt>
                <c:pt idx="708">
                  <c:v>9298.64318664641</c:v>
                </c:pt>
                <c:pt idx="709">
                  <c:v>9309.3635665213606</c:v>
                </c:pt>
                <c:pt idx="710">
                  <c:v>9320.4430922567699</c:v>
                </c:pt>
                <c:pt idx="711">
                  <c:v>9331.8673297130299</c:v>
                </c:pt>
                <c:pt idx="712">
                  <c:v>9343.6220228502007</c:v>
                </c:pt>
                <c:pt idx="713">
                  <c:v>9355.6925062268692</c:v>
                </c:pt>
                <c:pt idx="714">
                  <c:v>9368.0629453165293</c:v>
                </c:pt>
                <c:pt idx="715">
                  <c:v>9380.7162363945899</c:v>
                </c:pt>
                <c:pt idx="716">
                  <c:v>9393.6340405286501</c:v>
                </c:pt>
                <c:pt idx="717">
                  <c:v>9406.7969754904007</c:v>
                </c:pt>
                <c:pt idx="718">
                  <c:v>9420.1851892726499</c:v>
                </c:pt>
                <c:pt idx="719">
                  <c:v>9433.7781801221608</c:v>
                </c:pt>
                <c:pt idx="720">
                  <c:v>9447.5542511221502</c:v>
                </c:pt>
                <c:pt idx="721">
                  <c:v>9461.4907002817599</c:v>
                </c:pt>
                <c:pt idx="722">
                  <c:v>9475.5636897691202</c:v>
                </c:pt>
                <c:pt idx="723">
                  <c:v>9489.7476316887605</c:v>
                </c:pt>
                <c:pt idx="724">
                  <c:v>9504.0148578070493</c:v>
                </c:pt>
                <c:pt idx="725">
                  <c:v>9518.3348479407796</c:v>
                </c:pt>
                <c:pt idx="726">
                  <c:v>9532.6733128829292</c:v>
                </c:pt>
                <c:pt idx="727">
                  <c:v>9546.9924479188103</c:v>
                </c:pt>
                <c:pt idx="728">
                  <c:v>9561.2516507413493</c:v>
                </c:pt>
                <c:pt idx="729">
                  <c:v>9575.4081160002297</c:v>
                </c:pt>
                <c:pt idx="730">
                  <c:v>9589.4179533302504</c:v>
                </c:pt>
                <c:pt idx="731">
                  <c:v>9603.2372730037805</c:v>
                </c:pt>
                <c:pt idx="732">
                  <c:v>9616.8230514902007</c:v>
                </c:pt>
                <c:pt idx="733">
                  <c:v>9630.1344219623497</c:v>
                </c:pt>
                <c:pt idx="734">
                  <c:v>9643.1338429223706</c:v>
                </c:pt>
                <c:pt idx="735">
                  <c:v>9655.7876521996895</c:v>
                </c:pt>
                <c:pt idx="736">
                  <c:v>9668.0662654871703</c:v>
                </c:pt>
                <c:pt idx="737">
                  <c:v>9679.9438013805593</c:v>
                </c:pt>
                <c:pt idx="738">
                  <c:v>9691.3973256463596</c:v>
                </c:pt>
                <c:pt idx="739">
                  <c:v>9702.40661657499</c:v>
                </c:pt>
                <c:pt idx="740">
                  <c:v>9712.9541661683706</c:v>
                </c:pt>
                <c:pt idx="741">
                  <c:v>9723.0251583898807</c:v>
                </c:pt>
                <c:pt idx="742">
                  <c:v>9732.6078344472407</c:v>
                </c:pt>
                <c:pt idx="743">
                  <c:v>9741.6934149439803</c:v>
                </c:pt>
                <c:pt idx="744">
                  <c:v>9750.2757325451403</c:v>
                </c:pt>
                <c:pt idx="745">
                  <c:v>9758.3517039244307</c:v>
                </c:pt>
                <c:pt idx="746">
                  <c:v>9765.9216611318807</c:v>
                </c:pt>
                <c:pt idx="747">
                  <c:v>9772.9890235868206</c:v>
                </c:pt>
                <c:pt idx="748">
                  <c:v>9779.5600217641404</c:v>
                </c:pt>
                <c:pt idx="749">
                  <c:v>9785.6428792020397</c:v>
                </c:pt>
                <c:pt idx="750">
                  <c:v>9791.2466219032103</c:v>
                </c:pt>
                <c:pt idx="751">
                  <c:v>9796.3810008990204</c:v>
                </c:pt>
                <c:pt idx="752">
                  <c:v>9801.0570054318505</c:v>
                </c:pt>
                <c:pt idx="753">
                  <c:v>9805.2869775398503</c:v>
                </c:pt>
                <c:pt idx="754">
                  <c:v>9809.0852200480495</c:v>
                </c:pt>
                <c:pt idx="755">
                  <c:v>9812.46886355467</c:v>
                </c:pt>
                <c:pt idx="756">
                  <c:v>9815.4582851684299</c:v>
                </c:pt>
                <c:pt idx="757">
                  <c:v>9818.07801961941</c:v>
                </c:pt>
                <c:pt idx="758">
                  <c:v>9820.3576644847508</c:v>
                </c:pt>
                <c:pt idx="759">
                  <c:v>9822.3317711317595</c:v>
                </c:pt>
                <c:pt idx="760">
                  <c:v>9824.0394332982505</c:v>
                </c:pt>
                <c:pt idx="761">
                  <c:v>9825.5235627392995</c:v>
                </c:pt>
                <c:pt idx="762">
                  <c:v>9826.8296198971602</c:v>
                </c:pt>
                <c:pt idx="763">
                  <c:v>9828.0046062394904</c:v>
                </c:pt>
                <c:pt idx="764">
                  <c:v>9829.0962816460105</c:v>
                </c:pt>
                <c:pt idx="765">
                  <c:v>9830.1522337313199</c:v>
                </c:pt>
                <c:pt idx="766">
                  <c:v>9831.2193011487307</c:v>
                </c:pt>
                <c:pt idx="767">
                  <c:v>9832.3430587127405</c:v>
                </c:pt>
                <c:pt idx="768">
                  <c:v>9833.5671924426606</c:v>
                </c:pt>
                <c:pt idx="769">
                  <c:v>9834.9336333663305</c:v>
                </c:pt>
                <c:pt idx="770">
                  <c:v>9836.48285393072</c:v>
                </c:pt>
                <c:pt idx="771">
                  <c:v>9838.2536172461005</c:v>
                </c:pt>
                <c:pt idx="772">
                  <c:v>9840.2827694485895</c:v>
                </c:pt>
                <c:pt idx="773">
                  <c:v>9842.6046647921903</c:v>
                </c:pt>
                <c:pt idx="774">
                  <c:v>9845.2501288652002</c:v>
                </c:pt>
                <c:pt idx="775">
                  <c:v>9848.2463370241403</c:v>
                </c:pt>
                <c:pt idx="776">
                  <c:v>9851.61713214667</c:v>
                </c:pt>
                <c:pt idx="777">
                  <c:v>9855.3827045082198</c:v>
                </c:pt>
                <c:pt idx="778">
                  <c:v>9859.5596478233092</c:v>
                </c:pt>
                <c:pt idx="779">
                  <c:v>9864.1614399567698</c:v>
                </c:pt>
                <c:pt idx="780">
                  <c:v>9869.1988065413098</c:v>
                </c:pt>
                <c:pt idx="781">
                  <c:v>9874.6808085098601</c:v>
                </c:pt>
                <c:pt idx="782">
                  <c:v>9880.6161511313294</c:v>
                </c:pt>
                <c:pt idx="783">
                  <c:v>9887.0134446386201</c:v>
                </c:pt>
                <c:pt idx="784">
                  <c:v>9893.8808683890493</c:v>
                </c:pt>
                <c:pt idx="785">
                  <c:v>9901.2257696753804</c:v>
                </c:pt>
                <c:pt idx="786">
                  <c:v>9909.0538391954597</c:v>
                </c:pt>
                <c:pt idx="787">
                  <c:v>9917.3682915912505</c:v>
                </c:pt>
                <c:pt idx="788">
                  <c:v>9926.1694076408203</c:v>
                </c:pt>
                <c:pt idx="789">
                  <c:v>9935.4537695314393</c:v>
                </c:pt>
                <c:pt idx="790">
                  <c:v>9945.2135363110901</c:v>
                </c:pt>
                <c:pt idx="791">
                  <c:v>9955.4361383976902</c:v>
                </c:pt>
                <c:pt idx="792">
                  <c:v>9966.1042276583903</c:v>
                </c:pt>
                <c:pt idx="793">
                  <c:v>9977.1962879466591</c:v>
                </c:pt>
                <c:pt idx="794">
                  <c:v>9988.6875957867796</c:v>
                </c:pt>
                <c:pt idx="795">
                  <c:v>10000.550900803901</c:v>
                </c:pt>
                <c:pt idx="796">
                  <c:v>10012.756829317699</c:v>
                </c:pt>
                <c:pt idx="797">
                  <c:v>10025.2740438698</c:v>
                </c:pt>
                <c:pt idx="798">
                  <c:v>10038.0691687126</c:v>
                </c:pt>
                <c:pt idx="799">
                  <c:v>10051.107196061899</c:v>
                </c:pt>
                <c:pt idx="800">
                  <c:v>10064.352261743599</c:v>
                </c:pt>
                <c:pt idx="801">
                  <c:v>10077.767714924699</c:v>
                </c:pt>
                <c:pt idx="802">
                  <c:v>10091.316076224901</c:v>
                </c:pt>
                <c:pt idx="803">
                  <c:v>10104.959364602601</c:v>
                </c:pt>
                <c:pt idx="804">
                  <c:v>10118.6593674695</c:v>
                </c:pt>
                <c:pt idx="805">
                  <c:v>10132.378538511301</c:v>
                </c:pt>
                <c:pt idx="806">
                  <c:v>10146.0813102108</c:v>
                </c:pt>
                <c:pt idx="807">
                  <c:v>10159.734436638701</c:v>
                </c:pt>
                <c:pt idx="808">
                  <c:v>10173.306785127101</c:v>
                </c:pt>
                <c:pt idx="809">
                  <c:v>10186.7694260307</c:v>
                </c:pt>
                <c:pt idx="810">
                  <c:v>10200.0954589914</c:v>
                </c:pt>
                <c:pt idx="811">
                  <c:v>10213.259665609299</c:v>
                </c:pt>
                <c:pt idx="812">
                  <c:v>10226.238334158001</c:v>
                </c:pt>
                <c:pt idx="813">
                  <c:v>10239.0084929687</c:v>
                </c:pt>
                <c:pt idx="814">
                  <c:v>10251.5468499288</c:v>
                </c:pt>
                <c:pt idx="815">
                  <c:v>10263.829369204301</c:v>
                </c:pt>
                <c:pt idx="816">
                  <c:v>10275.831409099999</c:v>
                </c:pt>
                <c:pt idx="817">
                  <c:v>10287.5282241121</c:v>
                </c:pt>
                <c:pt idx="818">
                  <c:v>10298.895721537099</c:v>
                </c:pt>
                <c:pt idx="819">
                  <c:v>10309.9110945502</c:v>
                </c:pt>
                <c:pt idx="820">
                  <c:v>10320.553080549</c:v>
                </c:pt>
                <c:pt idx="821">
                  <c:v>10330.8022093257</c:v>
                </c:pt>
                <c:pt idx="822">
                  <c:v>10340.6412397862</c:v>
                </c:pt>
                <c:pt idx="823">
                  <c:v>10350.0558115286</c:v>
                </c:pt>
                <c:pt idx="824">
                  <c:v>10359.0348652842</c:v>
                </c:pt>
                <c:pt idx="825">
                  <c:v>10367.5703437678</c:v>
                </c:pt>
                <c:pt idx="826">
                  <c:v>10375.656633255399</c:v>
                </c:pt>
                <c:pt idx="827">
                  <c:v>10383.290101423499</c:v>
                </c:pt>
                <c:pt idx="828">
                  <c:v>10390.469065442399</c:v>
                </c:pt>
                <c:pt idx="829">
                  <c:v>10397.194282308799</c:v>
                </c:pt>
                <c:pt idx="830">
                  <c:v>10403.469450012701</c:v>
                </c:pt>
                <c:pt idx="831">
                  <c:v>10409.3009993467</c:v>
                </c:pt>
                <c:pt idx="832">
                  <c:v>10414.6973724116</c:v>
                </c:pt>
                <c:pt idx="833">
                  <c:v>10419.668783654501</c:v>
                </c:pt>
                <c:pt idx="834">
                  <c:v>10424.2272629083</c:v>
                </c:pt>
                <c:pt idx="835">
                  <c:v>10428.386611723899</c:v>
                </c:pt>
                <c:pt idx="836">
                  <c:v>10432.162358351299</c:v>
                </c:pt>
                <c:pt idx="837">
                  <c:v>10435.571102846399</c:v>
                </c:pt>
                <c:pt idx="838">
                  <c:v>10438.6293948485</c:v>
                </c:pt>
                <c:pt idx="839">
                  <c:v>10441.3532295447</c:v>
                </c:pt>
                <c:pt idx="840">
                  <c:v>10443.758240691401</c:v>
                </c:pt>
                <c:pt idx="841">
                  <c:v>10445.859909778999</c:v>
                </c:pt>
                <c:pt idx="842">
                  <c:v>10447.673777046601</c:v>
                </c:pt>
                <c:pt idx="843">
                  <c:v>10449.215722757601</c:v>
                </c:pt>
                <c:pt idx="844">
                  <c:v>10450.501857437799</c:v>
                </c:pt>
                <c:pt idx="845">
                  <c:v>10451.548643103601</c:v>
                </c:pt>
                <c:pt idx="846">
                  <c:v>10452.373629243601</c:v>
                </c:pt>
                <c:pt idx="847">
                  <c:v>10452.996010999401</c:v>
                </c:pt>
                <c:pt idx="848">
                  <c:v>10453.4367055477</c:v>
                </c:pt>
                <c:pt idx="849">
                  <c:v>10453.718031217501</c:v>
                </c:pt>
                <c:pt idx="850">
                  <c:v>10453.863179169201</c:v>
                </c:pt>
                <c:pt idx="851">
                  <c:v>10453.8957722697</c:v>
                </c:pt>
                <c:pt idx="852">
                  <c:v>10453.8399954494</c:v>
                </c:pt>
                <c:pt idx="853">
                  <c:v>10453.721012416099</c:v>
                </c:pt>
                <c:pt idx="854">
                  <c:v>10453.5648888742</c:v>
                </c:pt>
                <c:pt idx="855">
                  <c:v>10453.3980004232</c:v>
                </c:pt>
                <c:pt idx="856">
                  <c:v>10453.2465082908</c:v>
                </c:pt>
                <c:pt idx="857">
                  <c:v>10453.1362960406</c:v>
                </c:pt>
                <c:pt idx="858">
                  <c:v>10453.0932734382</c:v>
                </c:pt>
                <c:pt idx="859">
                  <c:v>10453.143722770799</c:v>
                </c:pt>
                <c:pt idx="860">
                  <c:v>10453.314115465701</c:v>
                </c:pt>
                <c:pt idx="861">
                  <c:v>10453.6303598387</c:v>
                </c:pt>
                <c:pt idx="862">
                  <c:v>10454.1170343632</c:v>
                </c:pt>
                <c:pt idx="863">
                  <c:v>10454.797225775799</c:v>
                </c:pt>
                <c:pt idx="864">
                  <c:v>10455.692970329501</c:v>
                </c:pt>
                <c:pt idx="865">
                  <c:v>10456.8255006241</c:v>
                </c:pt>
                <c:pt idx="866">
                  <c:v>10458.215015269199</c:v>
                </c:pt>
                <c:pt idx="867">
                  <c:v>10459.8802790462</c:v>
                </c:pt>
                <c:pt idx="868">
                  <c:v>10461.838083844499</c:v>
                </c:pt>
                <c:pt idx="869">
                  <c:v>10464.1030899657</c:v>
                </c:pt>
                <c:pt idx="870">
                  <c:v>10466.688398964799</c:v>
                </c:pt>
                <c:pt idx="871">
                  <c:v>10469.605951834899</c:v>
                </c:pt>
                <c:pt idx="872">
                  <c:v>10472.866201340699</c:v>
                </c:pt>
                <c:pt idx="873">
                  <c:v>10476.4775795527</c:v>
                </c:pt>
                <c:pt idx="874">
                  <c:v>10480.446006076099</c:v>
                </c:pt>
                <c:pt idx="875">
                  <c:v>10484.7744312424</c:v>
                </c:pt>
                <c:pt idx="876">
                  <c:v>10489.463147939699</c:v>
                </c:pt>
                <c:pt idx="877">
                  <c:v>10494.510227507601</c:v>
                </c:pt>
                <c:pt idx="878">
                  <c:v>10499.911108021101</c:v>
                </c:pt>
                <c:pt idx="879">
                  <c:v>10505.6581155289</c:v>
                </c:pt>
                <c:pt idx="880">
                  <c:v>10511.740261216501</c:v>
                </c:pt>
                <c:pt idx="881">
                  <c:v>10518.1433515063</c:v>
                </c:pt>
                <c:pt idx="882">
                  <c:v>10524.8505079595</c:v>
                </c:pt>
                <c:pt idx="883">
                  <c:v>10531.842580315701</c:v>
                </c:pt>
                <c:pt idx="884">
                  <c:v>10539.097870946</c:v>
                </c:pt>
                <c:pt idx="885">
                  <c:v>10546.5914930822</c:v>
                </c:pt>
                <c:pt idx="886">
                  <c:v>10554.295183440099</c:v>
                </c:pt>
                <c:pt idx="887">
                  <c:v>10562.1775934991</c:v>
                </c:pt>
                <c:pt idx="888">
                  <c:v>10570.204765459401</c:v>
                </c:pt>
                <c:pt idx="889">
                  <c:v>10578.340460205</c:v>
                </c:pt>
                <c:pt idx="890">
                  <c:v>10586.5460196603</c:v>
                </c:pt>
                <c:pt idx="891">
                  <c:v>10594.7802293026</c:v>
                </c:pt>
                <c:pt idx="892">
                  <c:v>10602.999505209</c:v>
                </c:pt>
                <c:pt idx="893">
                  <c:v>10611.158515192999</c:v>
                </c:pt>
                <c:pt idx="894">
                  <c:v>10619.211099952599</c:v>
                </c:pt>
                <c:pt idx="895">
                  <c:v>10627.1105789456</c:v>
                </c:pt>
                <c:pt idx="896">
                  <c:v>10634.8097306496</c:v>
                </c:pt>
                <c:pt idx="897">
                  <c:v>10642.2608671245</c:v>
                </c:pt>
                <c:pt idx="898">
                  <c:v>10649.416219115299</c:v>
                </c:pt>
                <c:pt idx="899">
                  <c:v>10656.228928664001</c:v>
                </c:pt>
                <c:pt idx="900">
                  <c:v>10662.654415982501</c:v>
                </c:pt>
                <c:pt idx="901">
                  <c:v>10668.651432631001</c:v>
                </c:pt>
                <c:pt idx="902">
                  <c:v>10674.182103131499</c:v>
                </c:pt>
                <c:pt idx="903">
                  <c:v>10679.2119027469</c:v>
                </c:pt>
                <c:pt idx="904">
                  <c:v>10683.710207567599</c:v>
                </c:pt>
                <c:pt idx="905">
                  <c:v>10687.6511629955</c:v>
                </c:pt>
                <c:pt idx="906">
                  <c:v>10691.014843856001</c:v>
                </c:pt>
                <c:pt idx="907">
                  <c:v>10693.787939973299</c:v>
                </c:pt>
                <c:pt idx="908">
                  <c:v>10695.9632824977</c:v>
                </c:pt>
                <c:pt idx="909">
                  <c:v>10697.539198410999</c:v>
                </c:pt>
                <c:pt idx="910">
                  <c:v>10698.5196688622</c:v>
                </c:pt>
                <c:pt idx="911">
                  <c:v>10698.9147679251</c:v>
                </c:pt>
                <c:pt idx="912">
                  <c:v>10698.7411929387</c:v>
                </c:pt>
                <c:pt idx="913">
                  <c:v>10698.021820234</c:v>
                </c:pt>
                <c:pt idx="914">
                  <c:v>10696.784134809301</c:v>
                </c:pt>
                <c:pt idx="915">
                  <c:v>10695.0591456579</c:v>
                </c:pt>
                <c:pt idx="916">
                  <c:v>10692.880732833601</c:v>
                </c:pt>
                <c:pt idx="917">
                  <c:v>10690.285610204501</c:v>
                </c:pt>
                <c:pt idx="918">
                  <c:v>10687.3137416435</c:v>
                </c:pt>
                <c:pt idx="919">
                  <c:v>10684.008079252</c:v>
                </c:pt>
                <c:pt idx="920">
                  <c:v>10680.413602524601</c:v>
                </c:pt>
                <c:pt idx="921">
                  <c:v>10676.5768305805</c:v>
                </c:pt>
                <c:pt idx="922">
                  <c:v>10672.545858399501</c:v>
                </c:pt>
                <c:pt idx="923">
                  <c:v>10668.370282084399</c:v>
                </c:pt>
                <c:pt idx="924">
                  <c:v>10664.101752288099</c:v>
                </c:pt>
                <c:pt idx="925">
                  <c:v>10659.7938685565</c:v>
                </c:pt>
                <c:pt idx="926">
                  <c:v>10655.501368281901</c:v>
                </c:pt>
                <c:pt idx="927">
                  <c:v>10651.281648571199</c:v>
                </c:pt>
                <c:pt idx="928">
                  <c:v>10647.1940060414</c:v>
                </c:pt>
                <c:pt idx="929">
                  <c:v>10643.2983396237</c:v>
                </c:pt>
                <c:pt idx="930">
                  <c:v>10639.6554101532</c:v>
                </c:pt>
                <c:pt idx="931">
                  <c:v>10636.324399774399</c:v>
                </c:pt>
                <c:pt idx="932">
                  <c:v>10633.3611311063</c:v>
                </c:pt>
                <c:pt idx="933">
                  <c:v>10630.817605853699</c:v>
                </c:pt>
                <c:pt idx="934">
                  <c:v>10628.7418112542</c:v>
                </c:pt>
                <c:pt idx="935">
                  <c:v>10627.1778356782</c:v>
                </c:pt>
                <c:pt idx="936">
                  <c:v>10626.1659283751</c:v>
                </c:pt>
                <c:pt idx="937">
                  <c:v>10625.7415767932</c:v>
                </c:pt>
                <c:pt idx="938">
                  <c:v>10625.9333975683</c:v>
                </c:pt>
                <c:pt idx="939">
                  <c:v>10626.7626430526</c:v>
                </c:pt>
                <c:pt idx="940">
                  <c:v>10628.2437025446</c:v>
                </c:pt>
                <c:pt idx="941">
                  <c:v>10630.384419067401</c:v>
                </c:pt>
                <c:pt idx="942">
                  <c:v>10633.185554432401</c:v>
                </c:pt>
                <c:pt idx="943">
                  <c:v>10636.6379952226</c:v>
                </c:pt>
                <c:pt idx="944">
                  <c:v>10640.719066338601</c:v>
                </c:pt>
                <c:pt idx="945">
                  <c:v>10645.394719759001</c:v>
                </c:pt>
                <c:pt idx="946">
                  <c:v>10650.6251859657</c:v>
                </c:pt>
                <c:pt idx="947">
                  <c:v>10656.368764815201</c:v>
                </c:pt>
                <c:pt idx="948">
                  <c:v>10662.5861880141</c:v>
                </c:pt>
                <c:pt idx="949">
                  <c:v>10669.241367566699</c:v>
                </c:pt>
                <c:pt idx="950">
                  <c:v>10676.298956159701</c:v>
                </c:pt>
                <c:pt idx="951">
                  <c:v>10683.725110236201</c:v>
                </c:pt>
                <c:pt idx="952">
                  <c:v>10691.4930838649</c:v>
                </c:pt>
                <c:pt idx="953">
                  <c:v>10699.586473617201</c:v>
                </c:pt>
                <c:pt idx="954">
                  <c:v>10707.9876513128</c:v>
                </c:pt>
                <c:pt idx="955">
                  <c:v>10716.6816070118</c:v>
                </c:pt>
                <c:pt idx="956">
                  <c:v>10725.6569831406</c:v>
                </c:pt>
                <c:pt idx="957">
                  <c:v>10734.8981007984</c:v>
                </c:pt>
                <c:pt idx="958">
                  <c:v>10744.393473341799</c:v>
                </c:pt>
                <c:pt idx="959">
                  <c:v>10754.1177470779</c:v>
                </c:pt>
                <c:pt idx="960">
                  <c:v>10764.020457472599</c:v>
                </c:pt>
                <c:pt idx="961">
                  <c:v>10774.011193099701</c:v>
                </c:pt>
                <c:pt idx="962">
                  <c:v>10784.053892539599</c:v>
                </c:pt>
                <c:pt idx="963">
                  <c:v>10794.1405092439</c:v>
                </c:pt>
                <c:pt idx="964">
                  <c:v>10804.245622902299</c:v>
                </c:pt>
                <c:pt idx="965">
                  <c:v>10814.383876111</c:v>
                </c:pt>
                <c:pt idx="966">
                  <c:v>10824.5767621656</c:v>
                </c:pt>
                <c:pt idx="967">
                  <c:v>10834.8512013729</c:v>
                </c:pt>
                <c:pt idx="968">
                  <c:v>10845.2536052001</c:v>
                </c:pt>
                <c:pt idx="969">
                  <c:v>10856.0207425312</c:v>
                </c:pt>
                <c:pt idx="970">
                  <c:v>10866.679965583</c:v>
                </c:pt>
                <c:pt idx="971">
                  <c:v>10876.892796924099</c:v>
                </c:pt>
                <c:pt idx="972">
                  <c:v>10886.861041043499</c:v>
                </c:pt>
                <c:pt idx="973">
                  <c:v>10897.0387228863</c:v>
                </c:pt>
                <c:pt idx="974">
                  <c:v>10909.3184920855</c:v>
                </c:pt>
                <c:pt idx="975">
                  <c:v>10917.959502731999</c:v>
                </c:pt>
                <c:pt idx="976">
                  <c:v>10923.937034544</c:v>
                </c:pt>
                <c:pt idx="977">
                  <c:v>10956.123694166999</c:v>
                </c:pt>
                <c:pt idx="978">
                  <c:v>10990.8505781726</c:v>
                </c:pt>
                <c:pt idx="979">
                  <c:v>10873.201819563001</c:v>
                </c:pt>
                <c:pt idx="980">
                  <c:v>10982.8657970649</c:v>
                </c:pt>
                <c:pt idx="981">
                  <c:v>10965.0966435185</c:v>
                </c:pt>
                <c:pt idx="982">
                  <c:v>10978.895907157499</c:v>
                </c:pt>
                <c:pt idx="983">
                  <c:v>10970.5503581556</c:v>
                </c:pt>
                <c:pt idx="984">
                  <c:v>11012.5850700062</c:v>
                </c:pt>
                <c:pt idx="985">
                  <c:v>11004.228845158699</c:v>
                </c:pt>
                <c:pt idx="986">
                  <c:v>11017.6626550278</c:v>
                </c:pt>
                <c:pt idx="987">
                  <c:v>11023.087769141301</c:v>
                </c:pt>
                <c:pt idx="988">
                  <c:v>11025.066451431199</c:v>
                </c:pt>
                <c:pt idx="989">
                  <c:v>11026.3885163102</c:v>
                </c:pt>
                <c:pt idx="990">
                  <c:v>11026.1790110252</c:v>
                </c:pt>
                <c:pt idx="991">
                  <c:v>11025.528021953</c:v>
                </c:pt>
                <c:pt idx="992">
                  <c:v>11024.8120287367</c:v>
                </c:pt>
                <c:pt idx="993">
                  <c:v>11021.494804579601</c:v>
                </c:pt>
                <c:pt idx="994">
                  <c:v>11015.9581942888</c:v>
                </c:pt>
                <c:pt idx="995">
                  <c:v>11007.230748171</c:v>
                </c:pt>
                <c:pt idx="996">
                  <c:v>10994.988871035501</c:v>
                </c:pt>
                <c:pt idx="997">
                  <c:v>10980.4839819435</c:v>
                </c:pt>
                <c:pt idx="998">
                  <c:v>10963.3470841791</c:v>
                </c:pt>
                <c:pt idx="999">
                  <c:v>10943.591494432299</c:v>
                </c:pt>
                <c:pt idx="1000">
                  <c:v>10921.817029408599</c:v>
                </c:pt>
                <c:pt idx="1001">
                  <c:v>10898.661352003401</c:v>
                </c:pt>
                <c:pt idx="1002">
                  <c:v>10874.919689188901</c:v>
                </c:pt>
                <c:pt idx="1003">
                  <c:v>10851.085413217301</c:v>
                </c:pt>
                <c:pt idx="1004">
                  <c:v>10826.903326023999</c:v>
                </c:pt>
                <c:pt idx="1005">
                  <c:v>10801.3333991336</c:v>
                </c:pt>
                <c:pt idx="1006">
                  <c:v>10773.579519762799</c:v>
                </c:pt>
                <c:pt idx="1007">
                  <c:v>10743.567090168701</c:v>
                </c:pt>
                <c:pt idx="1008">
                  <c:v>10710.3672716569</c:v>
                </c:pt>
                <c:pt idx="1009">
                  <c:v>10672.270180843099</c:v>
                </c:pt>
                <c:pt idx="1010">
                  <c:v>10629.4496143501</c:v>
                </c:pt>
                <c:pt idx="1011">
                  <c:v>10583.0012278535</c:v>
                </c:pt>
                <c:pt idx="1012">
                  <c:v>10536.1518010891</c:v>
                </c:pt>
                <c:pt idx="1013">
                  <c:v>10497.989300429999</c:v>
                </c:pt>
                <c:pt idx="1014">
                  <c:v>10471.999805851799</c:v>
                </c:pt>
                <c:pt idx="1015">
                  <c:v>10451.6931492118</c:v>
                </c:pt>
                <c:pt idx="1016">
                  <c:v>10430.240109831801</c:v>
                </c:pt>
                <c:pt idx="1017">
                  <c:v>10391.3532667906</c:v>
                </c:pt>
                <c:pt idx="1018">
                  <c:v>10339.995351937199</c:v>
                </c:pt>
                <c:pt idx="1019">
                  <c:v>10317.078899218001</c:v>
                </c:pt>
                <c:pt idx="1020">
                  <c:v>10303.7365652102</c:v>
                </c:pt>
                <c:pt idx="1021">
                  <c:v>10308.066805992499</c:v>
                </c:pt>
                <c:pt idx="1022">
                  <c:v>10444.556533528599</c:v>
                </c:pt>
                <c:pt idx="1023">
                  <c:v>10550.9528263825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63-4C4A-BBDF-D0A98DC9E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7914792"/>
        <c:axId val="617915776"/>
      </c:lineChart>
      <c:catAx>
        <c:axId val="617914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5776"/>
        <c:crosses val="autoZero"/>
        <c:auto val="1"/>
        <c:lblAlgn val="ctr"/>
        <c:lblOffset val="100"/>
        <c:noMultiLvlLbl val="0"/>
      </c:catAx>
      <c:valAx>
        <c:axId val="6179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比較圖!$W$1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比較圖!$W$2:$W$7201</c:f>
              <c:numCache>
                <c:formatCode>General</c:formatCode>
                <c:ptCount val="7200"/>
                <c:pt idx="778">
                  <c:v>0</c:v>
                </c:pt>
                <c:pt idx="779">
                  <c:v>-0.5</c:v>
                </c:pt>
                <c:pt idx="780">
                  <c:v>-1.5</c:v>
                </c:pt>
                <c:pt idx="781">
                  <c:v>-1.5</c:v>
                </c:pt>
                <c:pt idx="782">
                  <c:v>-1.5</c:v>
                </c:pt>
                <c:pt idx="783">
                  <c:v>-0.5</c:v>
                </c:pt>
                <c:pt idx="784">
                  <c:v>-0.5</c:v>
                </c:pt>
                <c:pt idx="785">
                  <c:v>-0.5</c:v>
                </c:pt>
                <c:pt idx="786">
                  <c:v>-0.5</c:v>
                </c:pt>
                <c:pt idx="787">
                  <c:v>0</c:v>
                </c:pt>
                <c:pt idx="788">
                  <c:v>0</c:v>
                </c:pt>
                <c:pt idx="789">
                  <c:v>-0.5</c:v>
                </c:pt>
                <c:pt idx="790">
                  <c:v>-0.5</c:v>
                </c:pt>
                <c:pt idx="791">
                  <c:v>0</c:v>
                </c:pt>
                <c:pt idx="792">
                  <c:v>0</c:v>
                </c:pt>
                <c:pt idx="793">
                  <c:v>-1</c:v>
                </c:pt>
                <c:pt idx="794">
                  <c:v>0</c:v>
                </c:pt>
                <c:pt idx="795">
                  <c:v>-0.5</c:v>
                </c:pt>
                <c:pt idx="796">
                  <c:v>-0.5</c:v>
                </c:pt>
                <c:pt idx="797">
                  <c:v>-0.5</c:v>
                </c:pt>
                <c:pt idx="798">
                  <c:v>-0.5</c:v>
                </c:pt>
                <c:pt idx="799">
                  <c:v>-0.5</c:v>
                </c:pt>
                <c:pt idx="800">
                  <c:v>-1.5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-1.5</c:v>
                </c:pt>
                <c:pt idx="809">
                  <c:v>-1.5</c:v>
                </c:pt>
                <c:pt idx="810">
                  <c:v>-2.5</c:v>
                </c:pt>
                <c:pt idx="811">
                  <c:v>-2.5</c:v>
                </c:pt>
                <c:pt idx="812">
                  <c:v>-2.5</c:v>
                </c:pt>
                <c:pt idx="813">
                  <c:v>-2.5</c:v>
                </c:pt>
                <c:pt idx="814">
                  <c:v>-1.5</c:v>
                </c:pt>
                <c:pt idx="815">
                  <c:v>-1.5</c:v>
                </c:pt>
                <c:pt idx="816">
                  <c:v>-1.5</c:v>
                </c:pt>
                <c:pt idx="817">
                  <c:v>-2.5</c:v>
                </c:pt>
                <c:pt idx="818">
                  <c:v>-2.5</c:v>
                </c:pt>
                <c:pt idx="819">
                  <c:v>-2.5</c:v>
                </c:pt>
                <c:pt idx="820">
                  <c:v>-2.5</c:v>
                </c:pt>
                <c:pt idx="821">
                  <c:v>-3.5</c:v>
                </c:pt>
                <c:pt idx="822">
                  <c:v>-3.5</c:v>
                </c:pt>
                <c:pt idx="823">
                  <c:v>-2.5</c:v>
                </c:pt>
                <c:pt idx="824">
                  <c:v>-2.5</c:v>
                </c:pt>
                <c:pt idx="825">
                  <c:v>-5</c:v>
                </c:pt>
                <c:pt idx="826">
                  <c:v>-4.5</c:v>
                </c:pt>
                <c:pt idx="827">
                  <c:v>-4.5</c:v>
                </c:pt>
                <c:pt idx="828">
                  <c:v>-4.5</c:v>
                </c:pt>
                <c:pt idx="829">
                  <c:v>-4.5</c:v>
                </c:pt>
                <c:pt idx="830">
                  <c:v>-4.5</c:v>
                </c:pt>
                <c:pt idx="831">
                  <c:v>-5.5</c:v>
                </c:pt>
                <c:pt idx="832">
                  <c:v>-5.5</c:v>
                </c:pt>
                <c:pt idx="833">
                  <c:v>-5.5</c:v>
                </c:pt>
                <c:pt idx="834">
                  <c:v>-5.5</c:v>
                </c:pt>
                <c:pt idx="835">
                  <c:v>-3.5</c:v>
                </c:pt>
                <c:pt idx="836">
                  <c:v>-3.5</c:v>
                </c:pt>
                <c:pt idx="837">
                  <c:v>-3</c:v>
                </c:pt>
                <c:pt idx="838">
                  <c:v>-3</c:v>
                </c:pt>
                <c:pt idx="839">
                  <c:v>-5</c:v>
                </c:pt>
                <c:pt idx="840">
                  <c:v>-5</c:v>
                </c:pt>
                <c:pt idx="841">
                  <c:v>-4.5</c:v>
                </c:pt>
                <c:pt idx="842">
                  <c:v>-4.5</c:v>
                </c:pt>
                <c:pt idx="843">
                  <c:v>-6.5</c:v>
                </c:pt>
                <c:pt idx="844">
                  <c:v>-7.5</c:v>
                </c:pt>
                <c:pt idx="845">
                  <c:v>-6.5</c:v>
                </c:pt>
                <c:pt idx="846">
                  <c:v>-7</c:v>
                </c:pt>
                <c:pt idx="847">
                  <c:v>-7</c:v>
                </c:pt>
                <c:pt idx="848">
                  <c:v>-7</c:v>
                </c:pt>
                <c:pt idx="849">
                  <c:v>-5.5</c:v>
                </c:pt>
                <c:pt idx="850">
                  <c:v>-6</c:v>
                </c:pt>
                <c:pt idx="851">
                  <c:v>-6</c:v>
                </c:pt>
                <c:pt idx="852">
                  <c:v>-4.5</c:v>
                </c:pt>
                <c:pt idx="853">
                  <c:v>-4.5</c:v>
                </c:pt>
                <c:pt idx="854">
                  <c:v>-5</c:v>
                </c:pt>
                <c:pt idx="855">
                  <c:v>-6.5</c:v>
                </c:pt>
                <c:pt idx="856">
                  <c:v>-6.5</c:v>
                </c:pt>
                <c:pt idx="857">
                  <c:v>-8.5</c:v>
                </c:pt>
                <c:pt idx="858">
                  <c:v>-7.5</c:v>
                </c:pt>
                <c:pt idx="859">
                  <c:v>-6.5</c:v>
                </c:pt>
                <c:pt idx="860">
                  <c:v>-9.5</c:v>
                </c:pt>
                <c:pt idx="861">
                  <c:v>-9.5</c:v>
                </c:pt>
                <c:pt idx="862">
                  <c:v>-6.5</c:v>
                </c:pt>
                <c:pt idx="863">
                  <c:v>-8.5</c:v>
                </c:pt>
                <c:pt idx="864">
                  <c:v>-10.5</c:v>
                </c:pt>
                <c:pt idx="865">
                  <c:v>-8.5</c:v>
                </c:pt>
                <c:pt idx="866">
                  <c:v>-8.5</c:v>
                </c:pt>
                <c:pt idx="867">
                  <c:v>-8.5</c:v>
                </c:pt>
                <c:pt idx="868">
                  <c:v>-8.5</c:v>
                </c:pt>
                <c:pt idx="869">
                  <c:v>-9.5</c:v>
                </c:pt>
                <c:pt idx="870">
                  <c:v>-9.5</c:v>
                </c:pt>
                <c:pt idx="871">
                  <c:v>-8.5</c:v>
                </c:pt>
                <c:pt idx="872">
                  <c:v>-8.5</c:v>
                </c:pt>
                <c:pt idx="873">
                  <c:v>-8.5</c:v>
                </c:pt>
                <c:pt idx="874">
                  <c:v>-8.5</c:v>
                </c:pt>
                <c:pt idx="875">
                  <c:v>-7.5</c:v>
                </c:pt>
                <c:pt idx="876">
                  <c:v>-7.5</c:v>
                </c:pt>
                <c:pt idx="877">
                  <c:v>-8.5</c:v>
                </c:pt>
                <c:pt idx="878">
                  <c:v>-6.5</c:v>
                </c:pt>
                <c:pt idx="879">
                  <c:v>-7.5</c:v>
                </c:pt>
                <c:pt idx="880">
                  <c:v>-5.5</c:v>
                </c:pt>
                <c:pt idx="881">
                  <c:v>-6.5</c:v>
                </c:pt>
                <c:pt idx="882">
                  <c:v>-7.5</c:v>
                </c:pt>
                <c:pt idx="883">
                  <c:v>-8.5</c:v>
                </c:pt>
                <c:pt idx="884">
                  <c:v>-6.5</c:v>
                </c:pt>
                <c:pt idx="885">
                  <c:v>-6.5</c:v>
                </c:pt>
                <c:pt idx="886">
                  <c:v>-6.5</c:v>
                </c:pt>
                <c:pt idx="887">
                  <c:v>-6.5</c:v>
                </c:pt>
                <c:pt idx="888">
                  <c:v>-6.5</c:v>
                </c:pt>
                <c:pt idx="889">
                  <c:v>-7.5</c:v>
                </c:pt>
                <c:pt idx="890">
                  <c:v>-8.5</c:v>
                </c:pt>
                <c:pt idx="891">
                  <c:v>-7.5</c:v>
                </c:pt>
                <c:pt idx="892">
                  <c:v>-7.5</c:v>
                </c:pt>
                <c:pt idx="893">
                  <c:v>-6.5</c:v>
                </c:pt>
                <c:pt idx="894">
                  <c:v>-6.5</c:v>
                </c:pt>
                <c:pt idx="895">
                  <c:v>-6.5</c:v>
                </c:pt>
                <c:pt idx="896">
                  <c:v>-7.5</c:v>
                </c:pt>
                <c:pt idx="897">
                  <c:v>-7.5</c:v>
                </c:pt>
                <c:pt idx="898">
                  <c:v>-6.5</c:v>
                </c:pt>
                <c:pt idx="899">
                  <c:v>-7.5</c:v>
                </c:pt>
                <c:pt idx="900">
                  <c:v>-8.5</c:v>
                </c:pt>
                <c:pt idx="901">
                  <c:v>-9.5</c:v>
                </c:pt>
                <c:pt idx="902">
                  <c:v>-9.5</c:v>
                </c:pt>
                <c:pt idx="903">
                  <c:v>-7.5</c:v>
                </c:pt>
                <c:pt idx="904">
                  <c:v>-5.5</c:v>
                </c:pt>
                <c:pt idx="905">
                  <c:v>-5</c:v>
                </c:pt>
                <c:pt idx="906">
                  <c:v>-5.5</c:v>
                </c:pt>
                <c:pt idx="907">
                  <c:v>-3.5</c:v>
                </c:pt>
                <c:pt idx="908">
                  <c:v>-3.5</c:v>
                </c:pt>
                <c:pt idx="909">
                  <c:v>-3</c:v>
                </c:pt>
                <c:pt idx="910">
                  <c:v>-5</c:v>
                </c:pt>
                <c:pt idx="911">
                  <c:v>-4.5</c:v>
                </c:pt>
                <c:pt idx="912">
                  <c:v>-4.5</c:v>
                </c:pt>
                <c:pt idx="913">
                  <c:v>-4.5</c:v>
                </c:pt>
                <c:pt idx="914">
                  <c:v>-5.5</c:v>
                </c:pt>
                <c:pt idx="915">
                  <c:v>-3.5</c:v>
                </c:pt>
                <c:pt idx="916">
                  <c:v>-4.5</c:v>
                </c:pt>
                <c:pt idx="917">
                  <c:v>-7.5</c:v>
                </c:pt>
                <c:pt idx="918">
                  <c:v>-7.5</c:v>
                </c:pt>
                <c:pt idx="919">
                  <c:v>-8.5</c:v>
                </c:pt>
                <c:pt idx="920">
                  <c:v>-8.5</c:v>
                </c:pt>
                <c:pt idx="921">
                  <c:v>-8.5</c:v>
                </c:pt>
                <c:pt idx="922">
                  <c:v>-8.5</c:v>
                </c:pt>
                <c:pt idx="923">
                  <c:v>-6.5</c:v>
                </c:pt>
                <c:pt idx="924">
                  <c:v>-6</c:v>
                </c:pt>
                <c:pt idx="925">
                  <c:v>-7</c:v>
                </c:pt>
                <c:pt idx="926">
                  <c:v>-8.5</c:v>
                </c:pt>
                <c:pt idx="927">
                  <c:v>-7.5</c:v>
                </c:pt>
                <c:pt idx="928">
                  <c:v>-7.5</c:v>
                </c:pt>
                <c:pt idx="929">
                  <c:v>-8.5</c:v>
                </c:pt>
                <c:pt idx="930">
                  <c:v>-7.5</c:v>
                </c:pt>
                <c:pt idx="931">
                  <c:v>-7.5</c:v>
                </c:pt>
                <c:pt idx="932">
                  <c:v>-8.5</c:v>
                </c:pt>
                <c:pt idx="933">
                  <c:v>-8.5</c:v>
                </c:pt>
                <c:pt idx="934">
                  <c:v>-8.5</c:v>
                </c:pt>
                <c:pt idx="935">
                  <c:v>-9.5</c:v>
                </c:pt>
                <c:pt idx="936">
                  <c:v>-10.5</c:v>
                </c:pt>
                <c:pt idx="937">
                  <c:v>-9.5</c:v>
                </c:pt>
                <c:pt idx="938">
                  <c:v>-9.5</c:v>
                </c:pt>
                <c:pt idx="939">
                  <c:v>-8.5</c:v>
                </c:pt>
                <c:pt idx="940">
                  <c:v>-8.5</c:v>
                </c:pt>
                <c:pt idx="941">
                  <c:v>-8.5</c:v>
                </c:pt>
                <c:pt idx="942">
                  <c:v>-8.5</c:v>
                </c:pt>
                <c:pt idx="943">
                  <c:v>-7.5</c:v>
                </c:pt>
                <c:pt idx="944">
                  <c:v>-10.5</c:v>
                </c:pt>
                <c:pt idx="945">
                  <c:v>-9.5</c:v>
                </c:pt>
                <c:pt idx="946">
                  <c:v>-10.5</c:v>
                </c:pt>
                <c:pt idx="947">
                  <c:v>-9.5</c:v>
                </c:pt>
                <c:pt idx="948">
                  <c:v>-9.5</c:v>
                </c:pt>
                <c:pt idx="949">
                  <c:v>-10.5</c:v>
                </c:pt>
                <c:pt idx="950">
                  <c:v>-10.5</c:v>
                </c:pt>
                <c:pt idx="951">
                  <c:v>-10.5</c:v>
                </c:pt>
                <c:pt idx="952">
                  <c:v>-11.5</c:v>
                </c:pt>
                <c:pt idx="953">
                  <c:v>-11.5</c:v>
                </c:pt>
                <c:pt idx="954">
                  <c:v>-9.5</c:v>
                </c:pt>
                <c:pt idx="955">
                  <c:v>-9.5</c:v>
                </c:pt>
                <c:pt idx="956">
                  <c:v>-9.5</c:v>
                </c:pt>
                <c:pt idx="957">
                  <c:v>-9.5</c:v>
                </c:pt>
                <c:pt idx="958">
                  <c:v>-7.5</c:v>
                </c:pt>
                <c:pt idx="959">
                  <c:v>-7</c:v>
                </c:pt>
                <c:pt idx="960">
                  <c:v>-7.5</c:v>
                </c:pt>
                <c:pt idx="961">
                  <c:v>-8</c:v>
                </c:pt>
                <c:pt idx="962">
                  <c:v>-4</c:v>
                </c:pt>
                <c:pt idx="963">
                  <c:v>-4.5</c:v>
                </c:pt>
                <c:pt idx="964">
                  <c:v>-5</c:v>
                </c:pt>
                <c:pt idx="965">
                  <c:v>-5.5</c:v>
                </c:pt>
                <c:pt idx="966">
                  <c:v>-4.5</c:v>
                </c:pt>
                <c:pt idx="967">
                  <c:v>-5.5</c:v>
                </c:pt>
                <c:pt idx="968">
                  <c:v>-1.5</c:v>
                </c:pt>
                <c:pt idx="969">
                  <c:v>-2.5</c:v>
                </c:pt>
                <c:pt idx="970">
                  <c:v>-1.5</c:v>
                </c:pt>
                <c:pt idx="971">
                  <c:v>-3.5</c:v>
                </c:pt>
                <c:pt idx="972">
                  <c:v>-3.5</c:v>
                </c:pt>
                <c:pt idx="973">
                  <c:v>-3.5</c:v>
                </c:pt>
                <c:pt idx="974">
                  <c:v>-4.5</c:v>
                </c:pt>
                <c:pt idx="975">
                  <c:v>-3.5</c:v>
                </c:pt>
                <c:pt idx="976">
                  <c:v>-4</c:v>
                </c:pt>
                <c:pt idx="977">
                  <c:v>-4</c:v>
                </c:pt>
                <c:pt idx="978">
                  <c:v>-2.5</c:v>
                </c:pt>
                <c:pt idx="979">
                  <c:v>-4</c:v>
                </c:pt>
                <c:pt idx="980">
                  <c:v>-1.5</c:v>
                </c:pt>
                <c:pt idx="981">
                  <c:v>-2.5</c:v>
                </c:pt>
                <c:pt idx="982">
                  <c:v>-2</c:v>
                </c:pt>
                <c:pt idx="983">
                  <c:v>-2</c:v>
                </c:pt>
                <c:pt idx="984">
                  <c:v>-1</c:v>
                </c:pt>
                <c:pt idx="985">
                  <c:v>-3</c:v>
                </c:pt>
                <c:pt idx="986">
                  <c:v>-4</c:v>
                </c:pt>
                <c:pt idx="987">
                  <c:v>-4</c:v>
                </c:pt>
                <c:pt idx="988">
                  <c:v>-3</c:v>
                </c:pt>
                <c:pt idx="989">
                  <c:v>-3</c:v>
                </c:pt>
                <c:pt idx="990">
                  <c:v>-3</c:v>
                </c:pt>
                <c:pt idx="991">
                  <c:v>-3</c:v>
                </c:pt>
                <c:pt idx="992">
                  <c:v>-3</c:v>
                </c:pt>
                <c:pt idx="993">
                  <c:v>-4.5</c:v>
                </c:pt>
                <c:pt idx="994">
                  <c:v>-5</c:v>
                </c:pt>
                <c:pt idx="995">
                  <c:v>-4.5</c:v>
                </c:pt>
                <c:pt idx="996">
                  <c:v>-4.5</c:v>
                </c:pt>
                <c:pt idx="997">
                  <c:v>-4.5</c:v>
                </c:pt>
                <c:pt idx="998">
                  <c:v>-4.5</c:v>
                </c:pt>
                <c:pt idx="999">
                  <c:v>-4.5</c:v>
                </c:pt>
                <c:pt idx="1000">
                  <c:v>-5.5</c:v>
                </c:pt>
                <c:pt idx="1001">
                  <c:v>-5.5</c:v>
                </c:pt>
                <c:pt idx="1002">
                  <c:v>-3</c:v>
                </c:pt>
                <c:pt idx="1003">
                  <c:v>-4</c:v>
                </c:pt>
                <c:pt idx="1004">
                  <c:v>-1.5</c:v>
                </c:pt>
                <c:pt idx="1005">
                  <c:v>-1.5</c:v>
                </c:pt>
                <c:pt idx="1006">
                  <c:v>-1.5</c:v>
                </c:pt>
                <c:pt idx="1007">
                  <c:v>-1</c:v>
                </c:pt>
                <c:pt idx="1008">
                  <c:v>0.5</c:v>
                </c:pt>
                <c:pt idx="1009">
                  <c:v>0.5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-0.5</c:v>
                </c:pt>
                <c:pt idx="1014">
                  <c:v>-0.5</c:v>
                </c:pt>
                <c:pt idx="1015">
                  <c:v>0</c:v>
                </c:pt>
                <c:pt idx="1016">
                  <c:v>-0.5</c:v>
                </c:pt>
                <c:pt idx="1017">
                  <c:v>-0.5</c:v>
                </c:pt>
                <c:pt idx="1018">
                  <c:v>0.5</c:v>
                </c:pt>
                <c:pt idx="1019">
                  <c:v>0.5</c:v>
                </c:pt>
                <c:pt idx="1020">
                  <c:v>0.5</c:v>
                </c:pt>
                <c:pt idx="1021">
                  <c:v>-2.5</c:v>
                </c:pt>
                <c:pt idx="1022">
                  <c:v>-2.5</c:v>
                </c:pt>
                <c:pt idx="1023">
                  <c:v>-3</c:v>
                </c:pt>
                <c:pt idx="1024">
                  <c:v>-3</c:v>
                </c:pt>
                <c:pt idx="1025">
                  <c:v>-2.5</c:v>
                </c:pt>
                <c:pt idx="1026">
                  <c:v>-2.5</c:v>
                </c:pt>
                <c:pt idx="1027">
                  <c:v>-2.5</c:v>
                </c:pt>
                <c:pt idx="1028">
                  <c:v>-1.5</c:v>
                </c:pt>
                <c:pt idx="1029">
                  <c:v>-2.5</c:v>
                </c:pt>
                <c:pt idx="1030">
                  <c:v>-3</c:v>
                </c:pt>
                <c:pt idx="1031">
                  <c:v>-1</c:v>
                </c:pt>
                <c:pt idx="1032">
                  <c:v>-1.5</c:v>
                </c:pt>
                <c:pt idx="1033">
                  <c:v>-1.5</c:v>
                </c:pt>
                <c:pt idx="1034">
                  <c:v>-1.5</c:v>
                </c:pt>
                <c:pt idx="1035">
                  <c:v>-0.5</c:v>
                </c:pt>
                <c:pt idx="1036">
                  <c:v>-0.5</c:v>
                </c:pt>
                <c:pt idx="1037">
                  <c:v>0.5</c:v>
                </c:pt>
                <c:pt idx="1038">
                  <c:v>-1</c:v>
                </c:pt>
                <c:pt idx="1039">
                  <c:v>0.5</c:v>
                </c:pt>
                <c:pt idx="1040">
                  <c:v>-0.5</c:v>
                </c:pt>
                <c:pt idx="1041">
                  <c:v>1.5</c:v>
                </c:pt>
                <c:pt idx="1042">
                  <c:v>2</c:v>
                </c:pt>
                <c:pt idx="1043">
                  <c:v>1.5</c:v>
                </c:pt>
                <c:pt idx="1044">
                  <c:v>3.5</c:v>
                </c:pt>
                <c:pt idx="1045">
                  <c:v>2.5</c:v>
                </c:pt>
                <c:pt idx="1046">
                  <c:v>3</c:v>
                </c:pt>
                <c:pt idx="1047">
                  <c:v>4.5</c:v>
                </c:pt>
                <c:pt idx="1048">
                  <c:v>5.5</c:v>
                </c:pt>
                <c:pt idx="1049">
                  <c:v>5</c:v>
                </c:pt>
                <c:pt idx="1050">
                  <c:v>4.5</c:v>
                </c:pt>
                <c:pt idx="1051">
                  <c:v>4</c:v>
                </c:pt>
                <c:pt idx="1052">
                  <c:v>3.5</c:v>
                </c:pt>
                <c:pt idx="1053">
                  <c:v>4.5</c:v>
                </c:pt>
                <c:pt idx="1054">
                  <c:v>5.5</c:v>
                </c:pt>
                <c:pt idx="1055">
                  <c:v>5</c:v>
                </c:pt>
                <c:pt idx="1056">
                  <c:v>5.5</c:v>
                </c:pt>
                <c:pt idx="1057">
                  <c:v>6</c:v>
                </c:pt>
                <c:pt idx="1058">
                  <c:v>5.5</c:v>
                </c:pt>
                <c:pt idx="1059">
                  <c:v>6.5</c:v>
                </c:pt>
                <c:pt idx="1060">
                  <c:v>5.5</c:v>
                </c:pt>
                <c:pt idx="1061">
                  <c:v>6</c:v>
                </c:pt>
                <c:pt idx="1062">
                  <c:v>6</c:v>
                </c:pt>
                <c:pt idx="1063">
                  <c:v>6.5</c:v>
                </c:pt>
                <c:pt idx="1064">
                  <c:v>7.5</c:v>
                </c:pt>
                <c:pt idx="1065">
                  <c:v>6.5</c:v>
                </c:pt>
                <c:pt idx="1066">
                  <c:v>7</c:v>
                </c:pt>
                <c:pt idx="1067">
                  <c:v>7.5</c:v>
                </c:pt>
                <c:pt idx="1068">
                  <c:v>8.5</c:v>
                </c:pt>
                <c:pt idx="1069">
                  <c:v>8</c:v>
                </c:pt>
                <c:pt idx="1070">
                  <c:v>9</c:v>
                </c:pt>
                <c:pt idx="1071">
                  <c:v>8.5</c:v>
                </c:pt>
                <c:pt idx="1072">
                  <c:v>7</c:v>
                </c:pt>
                <c:pt idx="1073">
                  <c:v>7</c:v>
                </c:pt>
                <c:pt idx="1074">
                  <c:v>8</c:v>
                </c:pt>
                <c:pt idx="1075">
                  <c:v>8</c:v>
                </c:pt>
                <c:pt idx="1076">
                  <c:v>8</c:v>
                </c:pt>
                <c:pt idx="1077">
                  <c:v>5</c:v>
                </c:pt>
                <c:pt idx="1078">
                  <c:v>5.5</c:v>
                </c:pt>
                <c:pt idx="1079">
                  <c:v>5.5</c:v>
                </c:pt>
                <c:pt idx="1080">
                  <c:v>6.5</c:v>
                </c:pt>
                <c:pt idx="1081">
                  <c:v>6.5</c:v>
                </c:pt>
                <c:pt idx="1082">
                  <c:v>5.5</c:v>
                </c:pt>
                <c:pt idx="1083">
                  <c:v>6</c:v>
                </c:pt>
                <c:pt idx="1084">
                  <c:v>5.5</c:v>
                </c:pt>
                <c:pt idx="1085">
                  <c:v>5.5</c:v>
                </c:pt>
                <c:pt idx="1086">
                  <c:v>4.5</c:v>
                </c:pt>
                <c:pt idx="1087">
                  <c:v>5</c:v>
                </c:pt>
                <c:pt idx="1088">
                  <c:v>5</c:v>
                </c:pt>
                <c:pt idx="1089">
                  <c:v>5</c:v>
                </c:pt>
                <c:pt idx="1090">
                  <c:v>5</c:v>
                </c:pt>
                <c:pt idx="1091">
                  <c:v>3.5</c:v>
                </c:pt>
                <c:pt idx="1092">
                  <c:v>4.5</c:v>
                </c:pt>
                <c:pt idx="1093">
                  <c:v>5.5</c:v>
                </c:pt>
                <c:pt idx="1094">
                  <c:v>5.5</c:v>
                </c:pt>
                <c:pt idx="1095">
                  <c:v>7</c:v>
                </c:pt>
                <c:pt idx="1096">
                  <c:v>6</c:v>
                </c:pt>
                <c:pt idx="1097">
                  <c:v>3</c:v>
                </c:pt>
                <c:pt idx="1098">
                  <c:v>3</c:v>
                </c:pt>
                <c:pt idx="1099">
                  <c:v>4.5</c:v>
                </c:pt>
                <c:pt idx="1100">
                  <c:v>5.5</c:v>
                </c:pt>
                <c:pt idx="1101">
                  <c:v>5</c:v>
                </c:pt>
                <c:pt idx="1102">
                  <c:v>5</c:v>
                </c:pt>
                <c:pt idx="1103">
                  <c:v>5.5</c:v>
                </c:pt>
                <c:pt idx="1104">
                  <c:v>5.5</c:v>
                </c:pt>
                <c:pt idx="1105">
                  <c:v>6.5</c:v>
                </c:pt>
                <c:pt idx="1106">
                  <c:v>6</c:v>
                </c:pt>
                <c:pt idx="1107">
                  <c:v>5</c:v>
                </c:pt>
                <c:pt idx="1108">
                  <c:v>5</c:v>
                </c:pt>
                <c:pt idx="1109">
                  <c:v>5.5</c:v>
                </c:pt>
                <c:pt idx="1110">
                  <c:v>4.5</c:v>
                </c:pt>
                <c:pt idx="1111">
                  <c:v>4.5</c:v>
                </c:pt>
                <c:pt idx="1112">
                  <c:v>3.5</c:v>
                </c:pt>
                <c:pt idx="1113">
                  <c:v>4</c:v>
                </c:pt>
                <c:pt idx="1114">
                  <c:v>3.5</c:v>
                </c:pt>
                <c:pt idx="1115">
                  <c:v>3.5</c:v>
                </c:pt>
                <c:pt idx="1116">
                  <c:v>3</c:v>
                </c:pt>
                <c:pt idx="1117">
                  <c:v>3</c:v>
                </c:pt>
                <c:pt idx="1118">
                  <c:v>2</c:v>
                </c:pt>
                <c:pt idx="1119">
                  <c:v>2</c:v>
                </c:pt>
                <c:pt idx="1120">
                  <c:v>4</c:v>
                </c:pt>
                <c:pt idx="1121">
                  <c:v>4</c:v>
                </c:pt>
                <c:pt idx="1122">
                  <c:v>4.5</c:v>
                </c:pt>
                <c:pt idx="1123">
                  <c:v>3.5</c:v>
                </c:pt>
                <c:pt idx="1124">
                  <c:v>3.5</c:v>
                </c:pt>
                <c:pt idx="1125">
                  <c:v>3</c:v>
                </c:pt>
                <c:pt idx="1126">
                  <c:v>4</c:v>
                </c:pt>
                <c:pt idx="1127">
                  <c:v>3</c:v>
                </c:pt>
                <c:pt idx="1128">
                  <c:v>3.5</c:v>
                </c:pt>
                <c:pt idx="1129">
                  <c:v>2.5</c:v>
                </c:pt>
                <c:pt idx="1130">
                  <c:v>1.5</c:v>
                </c:pt>
                <c:pt idx="1131">
                  <c:v>2.5</c:v>
                </c:pt>
                <c:pt idx="1132">
                  <c:v>1.5</c:v>
                </c:pt>
                <c:pt idx="1133">
                  <c:v>2.5</c:v>
                </c:pt>
                <c:pt idx="1134">
                  <c:v>1.5</c:v>
                </c:pt>
                <c:pt idx="1135">
                  <c:v>1</c:v>
                </c:pt>
                <c:pt idx="1136">
                  <c:v>1.5</c:v>
                </c:pt>
                <c:pt idx="1137">
                  <c:v>1.5</c:v>
                </c:pt>
                <c:pt idx="1138">
                  <c:v>1.5</c:v>
                </c:pt>
                <c:pt idx="1139">
                  <c:v>2.5</c:v>
                </c:pt>
                <c:pt idx="1140">
                  <c:v>1</c:v>
                </c:pt>
                <c:pt idx="1141">
                  <c:v>1</c:v>
                </c:pt>
                <c:pt idx="1142">
                  <c:v>1</c:v>
                </c:pt>
                <c:pt idx="1143">
                  <c:v>1.5</c:v>
                </c:pt>
                <c:pt idx="1144">
                  <c:v>1.5</c:v>
                </c:pt>
                <c:pt idx="1145">
                  <c:v>1.5</c:v>
                </c:pt>
                <c:pt idx="1146">
                  <c:v>3.5</c:v>
                </c:pt>
                <c:pt idx="1147">
                  <c:v>3.5</c:v>
                </c:pt>
                <c:pt idx="1148">
                  <c:v>3.5</c:v>
                </c:pt>
                <c:pt idx="1149">
                  <c:v>3.5</c:v>
                </c:pt>
                <c:pt idx="1150">
                  <c:v>3.5</c:v>
                </c:pt>
                <c:pt idx="1151">
                  <c:v>3.5</c:v>
                </c:pt>
                <c:pt idx="1152">
                  <c:v>4</c:v>
                </c:pt>
                <c:pt idx="1153">
                  <c:v>3.5</c:v>
                </c:pt>
                <c:pt idx="1154">
                  <c:v>3.5</c:v>
                </c:pt>
                <c:pt idx="1155">
                  <c:v>4</c:v>
                </c:pt>
                <c:pt idx="1156">
                  <c:v>3</c:v>
                </c:pt>
                <c:pt idx="1157">
                  <c:v>5</c:v>
                </c:pt>
                <c:pt idx="1158">
                  <c:v>5</c:v>
                </c:pt>
                <c:pt idx="1159">
                  <c:v>5</c:v>
                </c:pt>
                <c:pt idx="1160">
                  <c:v>5</c:v>
                </c:pt>
                <c:pt idx="1161">
                  <c:v>5</c:v>
                </c:pt>
                <c:pt idx="1162">
                  <c:v>5</c:v>
                </c:pt>
                <c:pt idx="1163">
                  <c:v>4.5</c:v>
                </c:pt>
                <c:pt idx="1164">
                  <c:v>4.5</c:v>
                </c:pt>
                <c:pt idx="1165">
                  <c:v>4.5</c:v>
                </c:pt>
                <c:pt idx="1166">
                  <c:v>1.5</c:v>
                </c:pt>
                <c:pt idx="1167">
                  <c:v>3</c:v>
                </c:pt>
                <c:pt idx="1168">
                  <c:v>3.5</c:v>
                </c:pt>
                <c:pt idx="1169">
                  <c:v>3.5</c:v>
                </c:pt>
                <c:pt idx="1170">
                  <c:v>1.5</c:v>
                </c:pt>
                <c:pt idx="1171">
                  <c:v>1.5</c:v>
                </c:pt>
                <c:pt idx="1172">
                  <c:v>2.5</c:v>
                </c:pt>
                <c:pt idx="1173">
                  <c:v>2.5</c:v>
                </c:pt>
                <c:pt idx="1174">
                  <c:v>2</c:v>
                </c:pt>
                <c:pt idx="1175">
                  <c:v>2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2.5</c:v>
                </c:pt>
                <c:pt idx="1181">
                  <c:v>2.5</c:v>
                </c:pt>
                <c:pt idx="1182">
                  <c:v>1.5</c:v>
                </c:pt>
                <c:pt idx="1183">
                  <c:v>1.5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3.5</c:v>
                </c:pt>
                <c:pt idx="1190">
                  <c:v>3</c:v>
                </c:pt>
                <c:pt idx="1191">
                  <c:v>3</c:v>
                </c:pt>
                <c:pt idx="1192">
                  <c:v>2.5</c:v>
                </c:pt>
                <c:pt idx="1193">
                  <c:v>2.5</c:v>
                </c:pt>
                <c:pt idx="1194">
                  <c:v>3</c:v>
                </c:pt>
                <c:pt idx="1195">
                  <c:v>3</c:v>
                </c:pt>
                <c:pt idx="1196">
                  <c:v>4</c:v>
                </c:pt>
                <c:pt idx="1197">
                  <c:v>3.5</c:v>
                </c:pt>
                <c:pt idx="1198">
                  <c:v>3.5</c:v>
                </c:pt>
                <c:pt idx="1199">
                  <c:v>3.5</c:v>
                </c:pt>
                <c:pt idx="1200">
                  <c:v>-0.5</c:v>
                </c:pt>
                <c:pt idx="1201">
                  <c:v>-1</c:v>
                </c:pt>
                <c:pt idx="1202">
                  <c:v>3</c:v>
                </c:pt>
                <c:pt idx="1203">
                  <c:v>2</c:v>
                </c:pt>
                <c:pt idx="1204">
                  <c:v>2.5</c:v>
                </c:pt>
                <c:pt idx="1205">
                  <c:v>2.5</c:v>
                </c:pt>
                <c:pt idx="1206">
                  <c:v>1.5</c:v>
                </c:pt>
                <c:pt idx="1207">
                  <c:v>0.5</c:v>
                </c:pt>
                <c:pt idx="1208">
                  <c:v>1</c:v>
                </c:pt>
                <c:pt idx="1209">
                  <c:v>1</c:v>
                </c:pt>
                <c:pt idx="1210">
                  <c:v>1</c:v>
                </c:pt>
                <c:pt idx="1211">
                  <c:v>1.5</c:v>
                </c:pt>
                <c:pt idx="1212">
                  <c:v>1.5</c:v>
                </c:pt>
                <c:pt idx="1213">
                  <c:v>-2</c:v>
                </c:pt>
                <c:pt idx="1214">
                  <c:v>-2</c:v>
                </c:pt>
                <c:pt idx="1215">
                  <c:v>-1.5</c:v>
                </c:pt>
                <c:pt idx="1216">
                  <c:v>-0.5</c:v>
                </c:pt>
                <c:pt idx="1217">
                  <c:v>0.5</c:v>
                </c:pt>
                <c:pt idx="1218">
                  <c:v>1.5</c:v>
                </c:pt>
                <c:pt idx="1219">
                  <c:v>0.5</c:v>
                </c:pt>
                <c:pt idx="1220">
                  <c:v>0.5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0</c:v>
                </c:pt>
                <c:pt idx="1225">
                  <c:v>0.5</c:v>
                </c:pt>
                <c:pt idx="1226">
                  <c:v>1</c:v>
                </c:pt>
                <c:pt idx="1227">
                  <c:v>0</c:v>
                </c:pt>
                <c:pt idx="1228">
                  <c:v>0</c:v>
                </c:pt>
                <c:pt idx="1229">
                  <c:v>-2.5</c:v>
                </c:pt>
                <c:pt idx="1230">
                  <c:v>-0.5</c:v>
                </c:pt>
                <c:pt idx="1231">
                  <c:v>-1</c:v>
                </c:pt>
                <c:pt idx="1232">
                  <c:v>0.5</c:v>
                </c:pt>
                <c:pt idx="1233">
                  <c:v>2.5</c:v>
                </c:pt>
                <c:pt idx="1234">
                  <c:v>0.5</c:v>
                </c:pt>
                <c:pt idx="1235">
                  <c:v>1.5</c:v>
                </c:pt>
                <c:pt idx="1236">
                  <c:v>1.5</c:v>
                </c:pt>
                <c:pt idx="1237">
                  <c:v>1</c:v>
                </c:pt>
                <c:pt idx="1238">
                  <c:v>2</c:v>
                </c:pt>
                <c:pt idx="1239">
                  <c:v>2</c:v>
                </c:pt>
                <c:pt idx="1240">
                  <c:v>5</c:v>
                </c:pt>
                <c:pt idx="1241">
                  <c:v>4</c:v>
                </c:pt>
                <c:pt idx="1242">
                  <c:v>3</c:v>
                </c:pt>
                <c:pt idx="1243">
                  <c:v>4.5</c:v>
                </c:pt>
                <c:pt idx="1244">
                  <c:v>3</c:v>
                </c:pt>
                <c:pt idx="1245">
                  <c:v>1</c:v>
                </c:pt>
                <c:pt idx="1246">
                  <c:v>0</c:v>
                </c:pt>
                <c:pt idx="1247">
                  <c:v>0</c:v>
                </c:pt>
                <c:pt idx="1248">
                  <c:v>3</c:v>
                </c:pt>
                <c:pt idx="1249">
                  <c:v>3</c:v>
                </c:pt>
                <c:pt idx="1250">
                  <c:v>4.5</c:v>
                </c:pt>
                <c:pt idx="1251">
                  <c:v>4.5</c:v>
                </c:pt>
                <c:pt idx="1252">
                  <c:v>1.5</c:v>
                </c:pt>
                <c:pt idx="1253">
                  <c:v>1.5</c:v>
                </c:pt>
                <c:pt idx="1254">
                  <c:v>3</c:v>
                </c:pt>
                <c:pt idx="1255">
                  <c:v>3.5</c:v>
                </c:pt>
                <c:pt idx="1256">
                  <c:v>2.5</c:v>
                </c:pt>
                <c:pt idx="1257">
                  <c:v>2</c:v>
                </c:pt>
                <c:pt idx="1258">
                  <c:v>2.5</c:v>
                </c:pt>
                <c:pt idx="1259">
                  <c:v>2</c:v>
                </c:pt>
                <c:pt idx="1260">
                  <c:v>0.5</c:v>
                </c:pt>
                <c:pt idx="1261">
                  <c:v>0.5</c:v>
                </c:pt>
                <c:pt idx="1262">
                  <c:v>1.5</c:v>
                </c:pt>
                <c:pt idx="1263">
                  <c:v>1.5</c:v>
                </c:pt>
                <c:pt idx="1264">
                  <c:v>1.5</c:v>
                </c:pt>
                <c:pt idx="1265">
                  <c:v>2.5</c:v>
                </c:pt>
                <c:pt idx="1266">
                  <c:v>0.5</c:v>
                </c:pt>
                <c:pt idx="1267">
                  <c:v>0.5</c:v>
                </c:pt>
                <c:pt idx="1268">
                  <c:v>0.5</c:v>
                </c:pt>
                <c:pt idx="1269">
                  <c:v>0</c:v>
                </c:pt>
                <c:pt idx="1270">
                  <c:v>-1</c:v>
                </c:pt>
                <c:pt idx="1271">
                  <c:v>-0.5</c:v>
                </c:pt>
                <c:pt idx="1272">
                  <c:v>0</c:v>
                </c:pt>
                <c:pt idx="1273">
                  <c:v>0</c:v>
                </c:pt>
                <c:pt idx="1274">
                  <c:v>0.5</c:v>
                </c:pt>
                <c:pt idx="1275">
                  <c:v>1</c:v>
                </c:pt>
                <c:pt idx="1276">
                  <c:v>1.5</c:v>
                </c:pt>
                <c:pt idx="1277">
                  <c:v>1</c:v>
                </c:pt>
                <c:pt idx="1278">
                  <c:v>-2.5</c:v>
                </c:pt>
                <c:pt idx="1279">
                  <c:v>-1.5</c:v>
                </c:pt>
                <c:pt idx="1280">
                  <c:v>-1.5</c:v>
                </c:pt>
                <c:pt idx="1281">
                  <c:v>-0.5</c:v>
                </c:pt>
                <c:pt idx="1282">
                  <c:v>-2</c:v>
                </c:pt>
                <c:pt idx="1283">
                  <c:v>-1.5</c:v>
                </c:pt>
                <c:pt idx="1284">
                  <c:v>0.5</c:v>
                </c:pt>
                <c:pt idx="1285">
                  <c:v>0.5</c:v>
                </c:pt>
                <c:pt idx="1286">
                  <c:v>0</c:v>
                </c:pt>
                <c:pt idx="1287">
                  <c:v>0</c:v>
                </c:pt>
                <c:pt idx="1288">
                  <c:v>1.5</c:v>
                </c:pt>
                <c:pt idx="1289">
                  <c:v>-0.5</c:v>
                </c:pt>
                <c:pt idx="1290">
                  <c:v>-0.5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1.5</c:v>
                </c:pt>
                <c:pt idx="1295">
                  <c:v>1.5</c:v>
                </c:pt>
                <c:pt idx="1296">
                  <c:v>1.5</c:v>
                </c:pt>
                <c:pt idx="1297">
                  <c:v>1</c:v>
                </c:pt>
                <c:pt idx="1298">
                  <c:v>1.5</c:v>
                </c:pt>
                <c:pt idx="1299">
                  <c:v>1.5</c:v>
                </c:pt>
                <c:pt idx="1300">
                  <c:v>2.5</c:v>
                </c:pt>
                <c:pt idx="1301">
                  <c:v>3</c:v>
                </c:pt>
                <c:pt idx="1302">
                  <c:v>2.5</c:v>
                </c:pt>
                <c:pt idx="1303">
                  <c:v>2</c:v>
                </c:pt>
                <c:pt idx="1304">
                  <c:v>2</c:v>
                </c:pt>
                <c:pt idx="1305">
                  <c:v>3</c:v>
                </c:pt>
                <c:pt idx="1306">
                  <c:v>2.5</c:v>
                </c:pt>
                <c:pt idx="1307">
                  <c:v>3.5</c:v>
                </c:pt>
                <c:pt idx="1308">
                  <c:v>4.5</c:v>
                </c:pt>
                <c:pt idx="1309">
                  <c:v>2.5</c:v>
                </c:pt>
                <c:pt idx="1310">
                  <c:v>3.5</c:v>
                </c:pt>
                <c:pt idx="1311">
                  <c:v>4</c:v>
                </c:pt>
                <c:pt idx="1312">
                  <c:v>3</c:v>
                </c:pt>
                <c:pt idx="1313">
                  <c:v>3.5</c:v>
                </c:pt>
                <c:pt idx="1314">
                  <c:v>2.5</c:v>
                </c:pt>
                <c:pt idx="1315">
                  <c:v>3.5</c:v>
                </c:pt>
                <c:pt idx="1316">
                  <c:v>3.5</c:v>
                </c:pt>
                <c:pt idx="1317">
                  <c:v>4.5</c:v>
                </c:pt>
                <c:pt idx="1318">
                  <c:v>3.5</c:v>
                </c:pt>
                <c:pt idx="1319">
                  <c:v>3.5</c:v>
                </c:pt>
                <c:pt idx="1320">
                  <c:v>2.5</c:v>
                </c:pt>
                <c:pt idx="1321">
                  <c:v>3.5</c:v>
                </c:pt>
                <c:pt idx="1322">
                  <c:v>1.5</c:v>
                </c:pt>
                <c:pt idx="1323">
                  <c:v>1.5</c:v>
                </c:pt>
                <c:pt idx="1324">
                  <c:v>2.5</c:v>
                </c:pt>
                <c:pt idx="1325">
                  <c:v>3.5</c:v>
                </c:pt>
                <c:pt idx="1326">
                  <c:v>3.5</c:v>
                </c:pt>
                <c:pt idx="1327">
                  <c:v>5</c:v>
                </c:pt>
                <c:pt idx="1328">
                  <c:v>5.5</c:v>
                </c:pt>
                <c:pt idx="1329">
                  <c:v>6.5</c:v>
                </c:pt>
                <c:pt idx="1330">
                  <c:v>6.5</c:v>
                </c:pt>
                <c:pt idx="1331">
                  <c:v>5.5</c:v>
                </c:pt>
                <c:pt idx="1332">
                  <c:v>6.5</c:v>
                </c:pt>
                <c:pt idx="1333">
                  <c:v>4</c:v>
                </c:pt>
                <c:pt idx="1334">
                  <c:v>5.5</c:v>
                </c:pt>
                <c:pt idx="1335">
                  <c:v>4</c:v>
                </c:pt>
                <c:pt idx="1336">
                  <c:v>4.5</c:v>
                </c:pt>
                <c:pt idx="1337">
                  <c:v>4</c:v>
                </c:pt>
                <c:pt idx="1338">
                  <c:v>4</c:v>
                </c:pt>
                <c:pt idx="1339">
                  <c:v>4.5</c:v>
                </c:pt>
                <c:pt idx="1340">
                  <c:v>5.5</c:v>
                </c:pt>
                <c:pt idx="1341">
                  <c:v>2.5</c:v>
                </c:pt>
                <c:pt idx="1342">
                  <c:v>2.5</c:v>
                </c:pt>
                <c:pt idx="1343">
                  <c:v>3.5</c:v>
                </c:pt>
                <c:pt idx="1344">
                  <c:v>2.5</c:v>
                </c:pt>
                <c:pt idx="1345">
                  <c:v>2.5</c:v>
                </c:pt>
                <c:pt idx="1346">
                  <c:v>2.5</c:v>
                </c:pt>
                <c:pt idx="1347">
                  <c:v>5.5</c:v>
                </c:pt>
                <c:pt idx="1348">
                  <c:v>5</c:v>
                </c:pt>
                <c:pt idx="1349">
                  <c:v>5</c:v>
                </c:pt>
                <c:pt idx="1350">
                  <c:v>7</c:v>
                </c:pt>
                <c:pt idx="1351">
                  <c:v>8</c:v>
                </c:pt>
                <c:pt idx="1352">
                  <c:v>7</c:v>
                </c:pt>
                <c:pt idx="1353">
                  <c:v>6.5</c:v>
                </c:pt>
                <c:pt idx="1354">
                  <c:v>7</c:v>
                </c:pt>
                <c:pt idx="1355">
                  <c:v>4.5</c:v>
                </c:pt>
                <c:pt idx="1356">
                  <c:v>6.5</c:v>
                </c:pt>
                <c:pt idx="1357">
                  <c:v>6.5</c:v>
                </c:pt>
                <c:pt idx="1358">
                  <c:v>6.5</c:v>
                </c:pt>
                <c:pt idx="1359">
                  <c:v>8.5</c:v>
                </c:pt>
                <c:pt idx="1360">
                  <c:v>7.5</c:v>
                </c:pt>
                <c:pt idx="1361">
                  <c:v>7.5</c:v>
                </c:pt>
                <c:pt idx="1362">
                  <c:v>7.5</c:v>
                </c:pt>
                <c:pt idx="1363">
                  <c:v>6.5</c:v>
                </c:pt>
                <c:pt idx="1364">
                  <c:v>6.5</c:v>
                </c:pt>
                <c:pt idx="1365">
                  <c:v>4.5</c:v>
                </c:pt>
                <c:pt idx="1366">
                  <c:v>4.5</c:v>
                </c:pt>
                <c:pt idx="1367">
                  <c:v>4.5</c:v>
                </c:pt>
                <c:pt idx="1368">
                  <c:v>4.5</c:v>
                </c:pt>
                <c:pt idx="1369">
                  <c:v>4</c:v>
                </c:pt>
                <c:pt idx="1370">
                  <c:v>5</c:v>
                </c:pt>
                <c:pt idx="1371">
                  <c:v>5</c:v>
                </c:pt>
                <c:pt idx="1372">
                  <c:v>4.5</c:v>
                </c:pt>
                <c:pt idx="1373">
                  <c:v>4.5</c:v>
                </c:pt>
                <c:pt idx="1374">
                  <c:v>3.5</c:v>
                </c:pt>
                <c:pt idx="1375">
                  <c:v>3.5</c:v>
                </c:pt>
                <c:pt idx="1376">
                  <c:v>5.5</c:v>
                </c:pt>
                <c:pt idx="1377">
                  <c:v>4.5</c:v>
                </c:pt>
                <c:pt idx="1378">
                  <c:v>4.5</c:v>
                </c:pt>
                <c:pt idx="1379">
                  <c:v>4.5</c:v>
                </c:pt>
                <c:pt idx="1380">
                  <c:v>5</c:v>
                </c:pt>
                <c:pt idx="1381">
                  <c:v>5</c:v>
                </c:pt>
                <c:pt idx="1382">
                  <c:v>7</c:v>
                </c:pt>
                <c:pt idx="1383">
                  <c:v>6.5</c:v>
                </c:pt>
                <c:pt idx="1384">
                  <c:v>6.5</c:v>
                </c:pt>
                <c:pt idx="1385">
                  <c:v>6.5</c:v>
                </c:pt>
                <c:pt idx="1386">
                  <c:v>6.5</c:v>
                </c:pt>
                <c:pt idx="1387">
                  <c:v>6</c:v>
                </c:pt>
                <c:pt idx="1388">
                  <c:v>7</c:v>
                </c:pt>
                <c:pt idx="1389">
                  <c:v>7</c:v>
                </c:pt>
                <c:pt idx="1390">
                  <c:v>6.5</c:v>
                </c:pt>
                <c:pt idx="1391">
                  <c:v>6.5</c:v>
                </c:pt>
                <c:pt idx="1392">
                  <c:v>7</c:v>
                </c:pt>
                <c:pt idx="1393">
                  <c:v>7.5</c:v>
                </c:pt>
                <c:pt idx="1394">
                  <c:v>5.5</c:v>
                </c:pt>
                <c:pt idx="1395">
                  <c:v>5.5</c:v>
                </c:pt>
                <c:pt idx="1396">
                  <c:v>5.5</c:v>
                </c:pt>
                <c:pt idx="1397">
                  <c:v>6.5</c:v>
                </c:pt>
                <c:pt idx="1398">
                  <c:v>6.5</c:v>
                </c:pt>
                <c:pt idx="1399">
                  <c:v>6.5</c:v>
                </c:pt>
                <c:pt idx="1400">
                  <c:v>6.5</c:v>
                </c:pt>
                <c:pt idx="1401">
                  <c:v>7.5</c:v>
                </c:pt>
                <c:pt idx="1402">
                  <c:v>6</c:v>
                </c:pt>
                <c:pt idx="1403">
                  <c:v>5</c:v>
                </c:pt>
                <c:pt idx="1404">
                  <c:v>6.5</c:v>
                </c:pt>
                <c:pt idx="1405">
                  <c:v>3.5</c:v>
                </c:pt>
                <c:pt idx="1406">
                  <c:v>4.5</c:v>
                </c:pt>
                <c:pt idx="1407">
                  <c:v>5.5</c:v>
                </c:pt>
                <c:pt idx="1408">
                  <c:v>5.5</c:v>
                </c:pt>
                <c:pt idx="1409">
                  <c:v>5.5</c:v>
                </c:pt>
                <c:pt idx="1410">
                  <c:v>5.5</c:v>
                </c:pt>
                <c:pt idx="1411">
                  <c:v>5.5</c:v>
                </c:pt>
                <c:pt idx="1412">
                  <c:v>3.5</c:v>
                </c:pt>
                <c:pt idx="1413">
                  <c:v>5.5</c:v>
                </c:pt>
                <c:pt idx="1414">
                  <c:v>5</c:v>
                </c:pt>
                <c:pt idx="1415">
                  <c:v>5</c:v>
                </c:pt>
                <c:pt idx="1416">
                  <c:v>5.5</c:v>
                </c:pt>
                <c:pt idx="1417">
                  <c:v>5.5</c:v>
                </c:pt>
                <c:pt idx="1418">
                  <c:v>5.5</c:v>
                </c:pt>
                <c:pt idx="1419">
                  <c:v>6</c:v>
                </c:pt>
                <c:pt idx="1420">
                  <c:v>5.5</c:v>
                </c:pt>
                <c:pt idx="1421">
                  <c:v>5.5</c:v>
                </c:pt>
                <c:pt idx="1422">
                  <c:v>6.5</c:v>
                </c:pt>
                <c:pt idx="1423">
                  <c:v>6.5</c:v>
                </c:pt>
                <c:pt idx="1424">
                  <c:v>6.5</c:v>
                </c:pt>
                <c:pt idx="1425">
                  <c:v>6.5</c:v>
                </c:pt>
                <c:pt idx="1426">
                  <c:v>6.5</c:v>
                </c:pt>
                <c:pt idx="1427">
                  <c:v>6.5</c:v>
                </c:pt>
                <c:pt idx="1428">
                  <c:v>4.5</c:v>
                </c:pt>
                <c:pt idx="1429">
                  <c:v>5</c:v>
                </c:pt>
                <c:pt idx="1430">
                  <c:v>4.5</c:v>
                </c:pt>
                <c:pt idx="1431">
                  <c:v>5.5</c:v>
                </c:pt>
                <c:pt idx="1432">
                  <c:v>5</c:v>
                </c:pt>
                <c:pt idx="1433">
                  <c:v>3.5</c:v>
                </c:pt>
                <c:pt idx="1434">
                  <c:v>4.5</c:v>
                </c:pt>
                <c:pt idx="1435">
                  <c:v>4.5</c:v>
                </c:pt>
                <c:pt idx="1436">
                  <c:v>4.5</c:v>
                </c:pt>
                <c:pt idx="1437">
                  <c:v>4.5</c:v>
                </c:pt>
                <c:pt idx="1438">
                  <c:v>5</c:v>
                </c:pt>
                <c:pt idx="1439">
                  <c:v>5</c:v>
                </c:pt>
                <c:pt idx="1440">
                  <c:v>4.5</c:v>
                </c:pt>
                <c:pt idx="1441">
                  <c:v>4.5</c:v>
                </c:pt>
                <c:pt idx="1442">
                  <c:v>5.5</c:v>
                </c:pt>
                <c:pt idx="1443">
                  <c:v>5.5</c:v>
                </c:pt>
                <c:pt idx="1444">
                  <c:v>5.5</c:v>
                </c:pt>
                <c:pt idx="1445">
                  <c:v>6</c:v>
                </c:pt>
                <c:pt idx="1446">
                  <c:v>5.5</c:v>
                </c:pt>
                <c:pt idx="1447">
                  <c:v>4.5</c:v>
                </c:pt>
                <c:pt idx="1448">
                  <c:v>4.5</c:v>
                </c:pt>
                <c:pt idx="1449">
                  <c:v>4.5</c:v>
                </c:pt>
                <c:pt idx="1450">
                  <c:v>4.5</c:v>
                </c:pt>
                <c:pt idx="1451">
                  <c:v>4.5</c:v>
                </c:pt>
                <c:pt idx="1452">
                  <c:v>4.5</c:v>
                </c:pt>
                <c:pt idx="1453">
                  <c:v>5.5</c:v>
                </c:pt>
                <c:pt idx="1454">
                  <c:v>4.5</c:v>
                </c:pt>
                <c:pt idx="1455">
                  <c:v>5.5</c:v>
                </c:pt>
                <c:pt idx="1456">
                  <c:v>5.5</c:v>
                </c:pt>
                <c:pt idx="1457">
                  <c:v>4.5</c:v>
                </c:pt>
                <c:pt idx="1458">
                  <c:v>4.5</c:v>
                </c:pt>
                <c:pt idx="1459">
                  <c:v>4.5</c:v>
                </c:pt>
                <c:pt idx="1460">
                  <c:v>3.5</c:v>
                </c:pt>
                <c:pt idx="1461">
                  <c:v>4.5</c:v>
                </c:pt>
                <c:pt idx="1462">
                  <c:v>4.5</c:v>
                </c:pt>
                <c:pt idx="1463">
                  <c:v>4.5</c:v>
                </c:pt>
                <c:pt idx="1464">
                  <c:v>4.5</c:v>
                </c:pt>
                <c:pt idx="1465">
                  <c:v>4.5</c:v>
                </c:pt>
                <c:pt idx="1466">
                  <c:v>4</c:v>
                </c:pt>
                <c:pt idx="1467">
                  <c:v>5</c:v>
                </c:pt>
                <c:pt idx="1468">
                  <c:v>5</c:v>
                </c:pt>
                <c:pt idx="1469">
                  <c:v>5.5</c:v>
                </c:pt>
                <c:pt idx="1470">
                  <c:v>4</c:v>
                </c:pt>
                <c:pt idx="1471">
                  <c:v>4</c:v>
                </c:pt>
                <c:pt idx="1472">
                  <c:v>4</c:v>
                </c:pt>
                <c:pt idx="1473">
                  <c:v>5.5</c:v>
                </c:pt>
                <c:pt idx="1474">
                  <c:v>5</c:v>
                </c:pt>
                <c:pt idx="1475">
                  <c:v>5</c:v>
                </c:pt>
                <c:pt idx="1476">
                  <c:v>4.5</c:v>
                </c:pt>
                <c:pt idx="1477">
                  <c:v>4.5</c:v>
                </c:pt>
                <c:pt idx="1478">
                  <c:v>6</c:v>
                </c:pt>
                <c:pt idx="1479">
                  <c:v>6</c:v>
                </c:pt>
                <c:pt idx="1480">
                  <c:v>4.5</c:v>
                </c:pt>
                <c:pt idx="1481">
                  <c:v>4.5</c:v>
                </c:pt>
                <c:pt idx="1482">
                  <c:v>4.5</c:v>
                </c:pt>
                <c:pt idx="1483">
                  <c:v>5</c:v>
                </c:pt>
                <c:pt idx="1484">
                  <c:v>4.5</c:v>
                </c:pt>
                <c:pt idx="1485">
                  <c:v>5</c:v>
                </c:pt>
                <c:pt idx="1486">
                  <c:v>6</c:v>
                </c:pt>
                <c:pt idx="1487">
                  <c:v>5.5</c:v>
                </c:pt>
                <c:pt idx="1488">
                  <c:v>5.5</c:v>
                </c:pt>
                <c:pt idx="1489">
                  <c:v>4.5</c:v>
                </c:pt>
                <c:pt idx="1490">
                  <c:v>4.5</c:v>
                </c:pt>
                <c:pt idx="1491">
                  <c:v>4</c:v>
                </c:pt>
                <c:pt idx="1492">
                  <c:v>4.5</c:v>
                </c:pt>
                <c:pt idx="1493">
                  <c:v>4.5</c:v>
                </c:pt>
                <c:pt idx="1494">
                  <c:v>4.5</c:v>
                </c:pt>
                <c:pt idx="1495">
                  <c:v>4.5</c:v>
                </c:pt>
                <c:pt idx="1496">
                  <c:v>4.5</c:v>
                </c:pt>
                <c:pt idx="1497">
                  <c:v>3.5</c:v>
                </c:pt>
                <c:pt idx="1498">
                  <c:v>3.5</c:v>
                </c:pt>
                <c:pt idx="1499">
                  <c:v>2.5</c:v>
                </c:pt>
                <c:pt idx="1500">
                  <c:v>-10</c:v>
                </c:pt>
                <c:pt idx="1501">
                  <c:v>-10</c:v>
                </c:pt>
                <c:pt idx="1502">
                  <c:v>-9</c:v>
                </c:pt>
                <c:pt idx="1503">
                  <c:v>-8.5</c:v>
                </c:pt>
                <c:pt idx="1504">
                  <c:v>-11</c:v>
                </c:pt>
                <c:pt idx="1505">
                  <c:v>-8</c:v>
                </c:pt>
                <c:pt idx="1506">
                  <c:v>-10</c:v>
                </c:pt>
                <c:pt idx="1507">
                  <c:v>-11</c:v>
                </c:pt>
                <c:pt idx="1508">
                  <c:v>-10.5</c:v>
                </c:pt>
                <c:pt idx="1509">
                  <c:v>-9.5</c:v>
                </c:pt>
                <c:pt idx="1510">
                  <c:v>-11.5</c:v>
                </c:pt>
                <c:pt idx="1511">
                  <c:v>-10.5</c:v>
                </c:pt>
                <c:pt idx="1512">
                  <c:v>-11.5</c:v>
                </c:pt>
                <c:pt idx="1513">
                  <c:v>-11.5</c:v>
                </c:pt>
                <c:pt idx="1514">
                  <c:v>-8.5</c:v>
                </c:pt>
                <c:pt idx="1515">
                  <c:v>-7.5</c:v>
                </c:pt>
                <c:pt idx="1516">
                  <c:v>-8</c:v>
                </c:pt>
                <c:pt idx="1517">
                  <c:v>-8</c:v>
                </c:pt>
                <c:pt idx="1518">
                  <c:v>-7.5</c:v>
                </c:pt>
                <c:pt idx="1519">
                  <c:v>-9</c:v>
                </c:pt>
                <c:pt idx="1520">
                  <c:v>-7.5</c:v>
                </c:pt>
                <c:pt idx="1521">
                  <c:v>-5.5</c:v>
                </c:pt>
                <c:pt idx="1522">
                  <c:v>-6.5</c:v>
                </c:pt>
                <c:pt idx="1523">
                  <c:v>-7.5</c:v>
                </c:pt>
                <c:pt idx="1524">
                  <c:v>-7.5</c:v>
                </c:pt>
                <c:pt idx="1525">
                  <c:v>-6.5</c:v>
                </c:pt>
                <c:pt idx="1526">
                  <c:v>-7</c:v>
                </c:pt>
                <c:pt idx="1527">
                  <c:v>-5.5</c:v>
                </c:pt>
                <c:pt idx="1528">
                  <c:v>-6.5</c:v>
                </c:pt>
                <c:pt idx="1529">
                  <c:v>-3.5</c:v>
                </c:pt>
                <c:pt idx="1530">
                  <c:v>-5.5</c:v>
                </c:pt>
                <c:pt idx="1531">
                  <c:v>-5</c:v>
                </c:pt>
                <c:pt idx="1532">
                  <c:v>-6</c:v>
                </c:pt>
                <c:pt idx="1533">
                  <c:v>-5</c:v>
                </c:pt>
                <c:pt idx="1534">
                  <c:v>-5.5</c:v>
                </c:pt>
                <c:pt idx="1535">
                  <c:v>-5.5</c:v>
                </c:pt>
                <c:pt idx="1536">
                  <c:v>-7</c:v>
                </c:pt>
                <c:pt idx="1537">
                  <c:v>-6.5</c:v>
                </c:pt>
                <c:pt idx="1538">
                  <c:v>-7.5</c:v>
                </c:pt>
                <c:pt idx="1539">
                  <c:v>-8.5</c:v>
                </c:pt>
                <c:pt idx="1540">
                  <c:v>-7.5</c:v>
                </c:pt>
                <c:pt idx="1541">
                  <c:v>-6.5</c:v>
                </c:pt>
                <c:pt idx="1542">
                  <c:v>-6</c:v>
                </c:pt>
                <c:pt idx="1543">
                  <c:v>-6.5</c:v>
                </c:pt>
                <c:pt idx="1544">
                  <c:v>-7</c:v>
                </c:pt>
                <c:pt idx="1545">
                  <c:v>-7.5</c:v>
                </c:pt>
                <c:pt idx="1546">
                  <c:v>-7.5</c:v>
                </c:pt>
                <c:pt idx="1547">
                  <c:v>-6.5</c:v>
                </c:pt>
                <c:pt idx="1548">
                  <c:v>-7</c:v>
                </c:pt>
                <c:pt idx="1549">
                  <c:v>-8.5</c:v>
                </c:pt>
                <c:pt idx="1550">
                  <c:v>-7</c:v>
                </c:pt>
                <c:pt idx="1551">
                  <c:v>-7</c:v>
                </c:pt>
                <c:pt idx="1552">
                  <c:v>-9.5</c:v>
                </c:pt>
                <c:pt idx="1553">
                  <c:v>-9</c:v>
                </c:pt>
                <c:pt idx="1554">
                  <c:v>-9</c:v>
                </c:pt>
                <c:pt idx="1555">
                  <c:v>-9.5</c:v>
                </c:pt>
                <c:pt idx="1556">
                  <c:v>-9</c:v>
                </c:pt>
                <c:pt idx="1557">
                  <c:v>-9.5</c:v>
                </c:pt>
                <c:pt idx="1558">
                  <c:v>-11.5</c:v>
                </c:pt>
                <c:pt idx="1559">
                  <c:v>-12</c:v>
                </c:pt>
                <c:pt idx="1560">
                  <c:v>-9.5</c:v>
                </c:pt>
                <c:pt idx="1561">
                  <c:v>-12.5</c:v>
                </c:pt>
                <c:pt idx="1562">
                  <c:v>-11.5</c:v>
                </c:pt>
                <c:pt idx="1563">
                  <c:v>-9.5</c:v>
                </c:pt>
                <c:pt idx="1564">
                  <c:v>-11</c:v>
                </c:pt>
                <c:pt idx="1565">
                  <c:v>-10</c:v>
                </c:pt>
                <c:pt idx="1566">
                  <c:v>-10</c:v>
                </c:pt>
                <c:pt idx="1567">
                  <c:v>-11.5</c:v>
                </c:pt>
                <c:pt idx="1568">
                  <c:v>-9.5</c:v>
                </c:pt>
                <c:pt idx="1569">
                  <c:v>-9.5</c:v>
                </c:pt>
                <c:pt idx="1570">
                  <c:v>-11.5</c:v>
                </c:pt>
                <c:pt idx="1571">
                  <c:v>-12.5</c:v>
                </c:pt>
                <c:pt idx="1572">
                  <c:v>-10.5</c:v>
                </c:pt>
                <c:pt idx="1573">
                  <c:v>-10.5</c:v>
                </c:pt>
                <c:pt idx="1574">
                  <c:v>-11.5</c:v>
                </c:pt>
                <c:pt idx="1575">
                  <c:v>-12.5</c:v>
                </c:pt>
                <c:pt idx="1576">
                  <c:v>-13.5</c:v>
                </c:pt>
                <c:pt idx="1577">
                  <c:v>-11.5</c:v>
                </c:pt>
                <c:pt idx="1578">
                  <c:v>-11.5</c:v>
                </c:pt>
                <c:pt idx="1579">
                  <c:v>-14.5</c:v>
                </c:pt>
                <c:pt idx="1580">
                  <c:v>-13.5</c:v>
                </c:pt>
                <c:pt idx="1581">
                  <c:v>-14.5</c:v>
                </c:pt>
                <c:pt idx="1582">
                  <c:v>-12.5</c:v>
                </c:pt>
                <c:pt idx="1583">
                  <c:v>-13.5</c:v>
                </c:pt>
                <c:pt idx="1584">
                  <c:v>-13.5</c:v>
                </c:pt>
                <c:pt idx="1585">
                  <c:v>-12.5</c:v>
                </c:pt>
                <c:pt idx="1586">
                  <c:v>-12.5</c:v>
                </c:pt>
                <c:pt idx="1587">
                  <c:v>-12.5</c:v>
                </c:pt>
                <c:pt idx="1588">
                  <c:v>-13.5</c:v>
                </c:pt>
                <c:pt idx="1589">
                  <c:v>-12.5</c:v>
                </c:pt>
                <c:pt idx="1590">
                  <c:v>-13.5</c:v>
                </c:pt>
                <c:pt idx="1591">
                  <c:v>-13.5</c:v>
                </c:pt>
                <c:pt idx="1592">
                  <c:v>-12.5</c:v>
                </c:pt>
                <c:pt idx="1593">
                  <c:v>-12.5</c:v>
                </c:pt>
                <c:pt idx="1594">
                  <c:v>-12.5</c:v>
                </c:pt>
                <c:pt idx="1595">
                  <c:v>-12.5</c:v>
                </c:pt>
                <c:pt idx="1596">
                  <c:v>-11.5</c:v>
                </c:pt>
                <c:pt idx="1597">
                  <c:v>-13.5</c:v>
                </c:pt>
                <c:pt idx="1598">
                  <c:v>-11.5</c:v>
                </c:pt>
                <c:pt idx="1599">
                  <c:v>-12.5</c:v>
                </c:pt>
                <c:pt idx="1600">
                  <c:v>-12.5</c:v>
                </c:pt>
                <c:pt idx="1601">
                  <c:v>-12.5</c:v>
                </c:pt>
                <c:pt idx="1602">
                  <c:v>-11.5</c:v>
                </c:pt>
                <c:pt idx="1603">
                  <c:v>-12.5</c:v>
                </c:pt>
                <c:pt idx="1604">
                  <c:v>-12.5</c:v>
                </c:pt>
                <c:pt idx="1605">
                  <c:v>-14.5</c:v>
                </c:pt>
                <c:pt idx="1606">
                  <c:v>-13.5</c:v>
                </c:pt>
                <c:pt idx="1607">
                  <c:v>-14.5</c:v>
                </c:pt>
                <c:pt idx="1608">
                  <c:v>-12.5</c:v>
                </c:pt>
                <c:pt idx="1609">
                  <c:v>-12.5</c:v>
                </c:pt>
                <c:pt idx="1610">
                  <c:v>-12.5</c:v>
                </c:pt>
                <c:pt idx="1611">
                  <c:v>-12.5</c:v>
                </c:pt>
                <c:pt idx="1612">
                  <c:v>-11.5</c:v>
                </c:pt>
                <c:pt idx="1613">
                  <c:v>-12.5</c:v>
                </c:pt>
                <c:pt idx="1614">
                  <c:v>-11.5</c:v>
                </c:pt>
                <c:pt idx="1615">
                  <c:v>-14.5</c:v>
                </c:pt>
                <c:pt idx="1616">
                  <c:v>-14.5</c:v>
                </c:pt>
                <c:pt idx="1617">
                  <c:v>-14.5</c:v>
                </c:pt>
                <c:pt idx="1618">
                  <c:v>-13.5</c:v>
                </c:pt>
                <c:pt idx="1619">
                  <c:v>-13.5</c:v>
                </c:pt>
                <c:pt idx="1620">
                  <c:v>-13.5</c:v>
                </c:pt>
                <c:pt idx="1621">
                  <c:v>-12.5</c:v>
                </c:pt>
                <c:pt idx="1622">
                  <c:v>-13.5</c:v>
                </c:pt>
                <c:pt idx="1623">
                  <c:v>-14.5</c:v>
                </c:pt>
                <c:pt idx="1624">
                  <c:v>-13.5</c:v>
                </c:pt>
                <c:pt idx="1625">
                  <c:v>-13.5</c:v>
                </c:pt>
                <c:pt idx="1626">
                  <c:v>-13.5</c:v>
                </c:pt>
                <c:pt idx="1627">
                  <c:v>-15.5</c:v>
                </c:pt>
                <c:pt idx="1628">
                  <c:v>-13.5</c:v>
                </c:pt>
                <c:pt idx="1629">
                  <c:v>-15.5</c:v>
                </c:pt>
                <c:pt idx="1630">
                  <c:v>-13.5</c:v>
                </c:pt>
                <c:pt idx="1631">
                  <c:v>-13.5</c:v>
                </c:pt>
                <c:pt idx="1632">
                  <c:v>-13.5</c:v>
                </c:pt>
                <c:pt idx="1633">
                  <c:v>-12.5</c:v>
                </c:pt>
                <c:pt idx="1634">
                  <c:v>-11.5</c:v>
                </c:pt>
                <c:pt idx="1635">
                  <c:v>-12.5</c:v>
                </c:pt>
                <c:pt idx="1636">
                  <c:v>-12.5</c:v>
                </c:pt>
                <c:pt idx="1637">
                  <c:v>-12.5</c:v>
                </c:pt>
                <c:pt idx="1638">
                  <c:v>-13.5</c:v>
                </c:pt>
                <c:pt idx="1639">
                  <c:v>-13.5</c:v>
                </c:pt>
                <c:pt idx="1640">
                  <c:v>-13.5</c:v>
                </c:pt>
                <c:pt idx="1641">
                  <c:v>-12.5</c:v>
                </c:pt>
                <c:pt idx="1642">
                  <c:v>-12.5</c:v>
                </c:pt>
                <c:pt idx="1643">
                  <c:v>-12.5</c:v>
                </c:pt>
                <c:pt idx="1644">
                  <c:v>-12.5</c:v>
                </c:pt>
                <c:pt idx="1645">
                  <c:v>-13.5</c:v>
                </c:pt>
                <c:pt idx="1646">
                  <c:v>-12.5</c:v>
                </c:pt>
                <c:pt idx="1647">
                  <c:v>-13.5</c:v>
                </c:pt>
                <c:pt idx="1648">
                  <c:v>-12.5</c:v>
                </c:pt>
                <c:pt idx="1649">
                  <c:v>-12.5</c:v>
                </c:pt>
                <c:pt idx="1650">
                  <c:v>-12.5</c:v>
                </c:pt>
                <c:pt idx="1651">
                  <c:v>-13.5</c:v>
                </c:pt>
                <c:pt idx="1652">
                  <c:v>-12.5</c:v>
                </c:pt>
                <c:pt idx="1653">
                  <c:v>-12.5</c:v>
                </c:pt>
                <c:pt idx="1654">
                  <c:v>-11</c:v>
                </c:pt>
                <c:pt idx="1655">
                  <c:v>-10</c:v>
                </c:pt>
                <c:pt idx="1656">
                  <c:v>-13.5</c:v>
                </c:pt>
                <c:pt idx="1657">
                  <c:v>-10.5</c:v>
                </c:pt>
                <c:pt idx="1658">
                  <c:v>-11</c:v>
                </c:pt>
                <c:pt idx="1659">
                  <c:v>-11</c:v>
                </c:pt>
                <c:pt idx="1660">
                  <c:v>-10</c:v>
                </c:pt>
                <c:pt idx="1661">
                  <c:v>-11.5</c:v>
                </c:pt>
                <c:pt idx="1662">
                  <c:v>-10</c:v>
                </c:pt>
                <c:pt idx="1663">
                  <c:v>-11.5</c:v>
                </c:pt>
                <c:pt idx="1664">
                  <c:v>-11</c:v>
                </c:pt>
                <c:pt idx="1665">
                  <c:v>-9</c:v>
                </c:pt>
                <c:pt idx="1666">
                  <c:v>-9.5</c:v>
                </c:pt>
                <c:pt idx="1667">
                  <c:v>-9.5</c:v>
                </c:pt>
                <c:pt idx="1668">
                  <c:v>-9.5</c:v>
                </c:pt>
                <c:pt idx="1669">
                  <c:v>-10</c:v>
                </c:pt>
                <c:pt idx="1670">
                  <c:v>-10.5</c:v>
                </c:pt>
                <c:pt idx="1671">
                  <c:v>-10.5</c:v>
                </c:pt>
                <c:pt idx="1672">
                  <c:v>-9.5</c:v>
                </c:pt>
                <c:pt idx="1673">
                  <c:v>-10.5</c:v>
                </c:pt>
                <c:pt idx="1674">
                  <c:v>-9</c:v>
                </c:pt>
                <c:pt idx="1675">
                  <c:v>-9.5</c:v>
                </c:pt>
                <c:pt idx="1676">
                  <c:v>-9.5</c:v>
                </c:pt>
                <c:pt idx="1677">
                  <c:v>-9.5</c:v>
                </c:pt>
                <c:pt idx="1678">
                  <c:v>-10</c:v>
                </c:pt>
                <c:pt idx="1679">
                  <c:v>-10.5</c:v>
                </c:pt>
                <c:pt idx="1680">
                  <c:v>-11</c:v>
                </c:pt>
                <c:pt idx="1681">
                  <c:v>-10</c:v>
                </c:pt>
                <c:pt idx="1682">
                  <c:v>-10</c:v>
                </c:pt>
                <c:pt idx="1683">
                  <c:v>-10</c:v>
                </c:pt>
                <c:pt idx="1684">
                  <c:v>-10</c:v>
                </c:pt>
                <c:pt idx="1685">
                  <c:v>-10</c:v>
                </c:pt>
                <c:pt idx="1686">
                  <c:v>-10.5</c:v>
                </c:pt>
                <c:pt idx="1687">
                  <c:v>-11.5</c:v>
                </c:pt>
                <c:pt idx="1688">
                  <c:v>-10.5</c:v>
                </c:pt>
                <c:pt idx="1689">
                  <c:v>-10</c:v>
                </c:pt>
                <c:pt idx="1690">
                  <c:v>-10.5</c:v>
                </c:pt>
                <c:pt idx="1691">
                  <c:v>-12.5</c:v>
                </c:pt>
                <c:pt idx="1692">
                  <c:v>-11</c:v>
                </c:pt>
                <c:pt idx="1693">
                  <c:v>-11</c:v>
                </c:pt>
                <c:pt idx="1694">
                  <c:v>-11</c:v>
                </c:pt>
                <c:pt idx="1695">
                  <c:v>-11.5</c:v>
                </c:pt>
                <c:pt idx="1696">
                  <c:v>-11.5</c:v>
                </c:pt>
                <c:pt idx="1697">
                  <c:v>-11.5</c:v>
                </c:pt>
                <c:pt idx="1698">
                  <c:v>-12</c:v>
                </c:pt>
                <c:pt idx="1699">
                  <c:v>-10.5</c:v>
                </c:pt>
                <c:pt idx="1700">
                  <c:v>-12</c:v>
                </c:pt>
                <c:pt idx="1701">
                  <c:v>-11</c:v>
                </c:pt>
                <c:pt idx="1702">
                  <c:v>-11</c:v>
                </c:pt>
                <c:pt idx="1703">
                  <c:v>-11</c:v>
                </c:pt>
                <c:pt idx="1704">
                  <c:v>-11</c:v>
                </c:pt>
                <c:pt idx="1705">
                  <c:v>-12</c:v>
                </c:pt>
                <c:pt idx="1706">
                  <c:v>-11</c:v>
                </c:pt>
                <c:pt idx="1707">
                  <c:v>-11</c:v>
                </c:pt>
                <c:pt idx="1708">
                  <c:v>-11</c:v>
                </c:pt>
                <c:pt idx="1709">
                  <c:v>-11</c:v>
                </c:pt>
                <c:pt idx="1710">
                  <c:v>-11</c:v>
                </c:pt>
                <c:pt idx="1711">
                  <c:v>-11</c:v>
                </c:pt>
                <c:pt idx="1712">
                  <c:v>-11</c:v>
                </c:pt>
                <c:pt idx="1713">
                  <c:v>-10.5</c:v>
                </c:pt>
                <c:pt idx="1714">
                  <c:v>-10.5</c:v>
                </c:pt>
                <c:pt idx="1715">
                  <c:v>-10.5</c:v>
                </c:pt>
                <c:pt idx="1716">
                  <c:v>-10.5</c:v>
                </c:pt>
                <c:pt idx="1717">
                  <c:v>-10.5</c:v>
                </c:pt>
                <c:pt idx="1718">
                  <c:v>-10.5</c:v>
                </c:pt>
                <c:pt idx="1719">
                  <c:v>-11</c:v>
                </c:pt>
                <c:pt idx="1720">
                  <c:v>-10.5</c:v>
                </c:pt>
                <c:pt idx="1721">
                  <c:v>-10.5</c:v>
                </c:pt>
                <c:pt idx="1722">
                  <c:v>-10.5</c:v>
                </c:pt>
                <c:pt idx="1723">
                  <c:v>-10.5</c:v>
                </c:pt>
                <c:pt idx="1724">
                  <c:v>-10.5</c:v>
                </c:pt>
                <c:pt idx="1725">
                  <c:v>-10.5</c:v>
                </c:pt>
                <c:pt idx="1726">
                  <c:v>-10</c:v>
                </c:pt>
                <c:pt idx="1727">
                  <c:v>-10.5</c:v>
                </c:pt>
                <c:pt idx="1728">
                  <c:v>-10.5</c:v>
                </c:pt>
                <c:pt idx="1729">
                  <c:v>-10</c:v>
                </c:pt>
                <c:pt idx="1730">
                  <c:v>-10.5</c:v>
                </c:pt>
                <c:pt idx="1731">
                  <c:v>-10.5</c:v>
                </c:pt>
                <c:pt idx="1732">
                  <c:v>-10.5</c:v>
                </c:pt>
                <c:pt idx="1733">
                  <c:v>-11</c:v>
                </c:pt>
                <c:pt idx="1734">
                  <c:v>-11.5</c:v>
                </c:pt>
                <c:pt idx="1735">
                  <c:v>-11.5</c:v>
                </c:pt>
                <c:pt idx="1736">
                  <c:v>-10.5</c:v>
                </c:pt>
                <c:pt idx="1737">
                  <c:v>-11.5</c:v>
                </c:pt>
                <c:pt idx="1738">
                  <c:v>-10.5</c:v>
                </c:pt>
                <c:pt idx="1739">
                  <c:v>-10.5</c:v>
                </c:pt>
                <c:pt idx="1740">
                  <c:v>-11.5</c:v>
                </c:pt>
                <c:pt idx="1741">
                  <c:v>-11.5</c:v>
                </c:pt>
                <c:pt idx="1742">
                  <c:v>-11.5</c:v>
                </c:pt>
                <c:pt idx="1743">
                  <c:v>-11.5</c:v>
                </c:pt>
                <c:pt idx="1744">
                  <c:v>-12</c:v>
                </c:pt>
                <c:pt idx="1745">
                  <c:v>-12.5</c:v>
                </c:pt>
                <c:pt idx="1746">
                  <c:v>-10.5</c:v>
                </c:pt>
                <c:pt idx="1747">
                  <c:v>-10.5</c:v>
                </c:pt>
                <c:pt idx="1748">
                  <c:v>-11</c:v>
                </c:pt>
                <c:pt idx="1749">
                  <c:v>-11.5</c:v>
                </c:pt>
                <c:pt idx="1750">
                  <c:v>-10.5</c:v>
                </c:pt>
                <c:pt idx="1751">
                  <c:v>-11</c:v>
                </c:pt>
                <c:pt idx="1752">
                  <c:v>-11</c:v>
                </c:pt>
                <c:pt idx="1753">
                  <c:v>-12</c:v>
                </c:pt>
                <c:pt idx="1754">
                  <c:v>-11</c:v>
                </c:pt>
                <c:pt idx="1755">
                  <c:v>-9.5</c:v>
                </c:pt>
                <c:pt idx="1756">
                  <c:v>-10</c:v>
                </c:pt>
                <c:pt idx="1757">
                  <c:v>-10</c:v>
                </c:pt>
                <c:pt idx="1758">
                  <c:v>-9</c:v>
                </c:pt>
                <c:pt idx="1759">
                  <c:v>-11</c:v>
                </c:pt>
                <c:pt idx="1760">
                  <c:v>-11.5</c:v>
                </c:pt>
                <c:pt idx="1761">
                  <c:v>-11</c:v>
                </c:pt>
                <c:pt idx="1762">
                  <c:v>-12</c:v>
                </c:pt>
                <c:pt idx="1763">
                  <c:v>-11</c:v>
                </c:pt>
                <c:pt idx="1764">
                  <c:v>-11.5</c:v>
                </c:pt>
                <c:pt idx="1765">
                  <c:v>-11</c:v>
                </c:pt>
                <c:pt idx="1766">
                  <c:v>-11</c:v>
                </c:pt>
                <c:pt idx="1767">
                  <c:v>-10.5</c:v>
                </c:pt>
                <c:pt idx="1768">
                  <c:v>-11</c:v>
                </c:pt>
                <c:pt idx="1769">
                  <c:v>-10</c:v>
                </c:pt>
                <c:pt idx="1770">
                  <c:v>-10</c:v>
                </c:pt>
                <c:pt idx="1771">
                  <c:v>-10.5</c:v>
                </c:pt>
                <c:pt idx="1772">
                  <c:v>-10</c:v>
                </c:pt>
                <c:pt idx="1773">
                  <c:v>-11</c:v>
                </c:pt>
                <c:pt idx="1774">
                  <c:v>-10.5</c:v>
                </c:pt>
                <c:pt idx="1775">
                  <c:v>-11.5</c:v>
                </c:pt>
                <c:pt idx="1776">
                  <c:v>-11</c:v>
                </c:pt>
                <c:pt idx="1777">
                  <c:v>-11.5</c:v>
                </c:pt>
                <c:pt idx="1778">
                  <c:v>-11.5</c:v>
                </c:pt>
                <c:pt idx="1779">
                  <c:v>-10.5</c:v>
                </c:pt>
                <c:pt idx="1780">
                  <c:v>-11.5</c:v>
                </c:pt>
                <c:pt idx="1781">
                  <c:v>-11</c:v>
                </c:pt>
                <c:pt idx="1782">
                  <c:v>-12</c:v>
                </c:pt>
                <c:pt idx="1783">
                  <c:v>-12</c:v>
                </c:pt>
                <c:pt idx="1784">
                  <c:v>-11</c:v>
                </c:pt>
                <c:pt idx="1785">
                  <c:v>-12</c:v>
                </c:pt>
                <c:pt idx="1786">
                  <c:v>-11</c:v>
                </c:pt>
                <c:pt idx="1787">
                  <c:v>-11</c:v>
                </c:pt>
                <c:pt idx="1788">
                  <c:v>-10.5</c:v>
                </c:pt>
                <c:pt idx="1789">
                  <c:v>-10.5</c:v>
                </c:pt>
                <c:pt idx="1790">
                  <c:v>-9.5</c:v>
                </c:pt>
                <c:pt idx="1791">
                  <c:v>-9.5</c:v>
                </c:pt>
                <c:pt idx="1792">
                  <c:v>-10</c:v>
                </c:pt>
                <c:pt idx="1793">
                  <c:v>-9</c:v>
                </c:pt>
                <c:pt idx="1794">
                  <c:v>-11</c:v>
                </c:pt>
                <c:pt idx="1795">
                  <c:v>-10.5</c:v>
                </c:pt>
                <c:pt idx="1796">
                  <c:v>-8.5</c:v>
                </c:pt>
                <c:pt idx="1797">
                  <c:v>-11</c:v>
                </c:pt>
                <c:pt idx="1798">
                  <c:v>-11</c:v>
                </c:pt>
                <c:pt idx="1799">
                  <c:v>-11</c:v>
                </c:pt>
                <c:pt idx="1800">
                  <c:v>-7.5</c:v>
                </c:pt>
                <c:pt idx="1801">
                  <c:v>-8</c:v>
                </c:pt>
                <c:pt idx="1802">
                  <c:v>-8</c:v>
                </c:pt>
                <c:pt idx="1803">
                  <c:v>-8.5</c:v>
                </c:pt>
                <c:pt idx="1804">
                  <c:v>-8</c:v>
                </c:pt>
                <c:pt idx="1805">
                  <c:v>-6.5</c:v>
                </c:pt>
                <c:pt idx="1806">
                  <c:v>-7.5</c:v>
                </c:pt>
                <c:pt idx="1807">
                  <c:v>-6.5</c:v>
                </c:pt>
                <c:pt idx="1808">
                  <c:v>-8.5</c:v>
                </c:pt>
                <c:pt idx="1809">
                  <c:v>-8.5</c:v>
                </c:pt>
                <c:pt idx="1810">
                  <c:v>-7.5</c:v>
                </c:pt>
                <c:pt idx="1811">
                  <c:v>-9.5</c:v>
                </c:pt>
                <c:pt idx="1812">
                  <c:v>-9</c:v>
                </c:pt>
                <c:pt idx="1813">
                  <c:v>-9.5</c:v>
                </c:pt>
                <c:pt idx="1814">
                  <c:v>-10</c:v>
                </c:pt>
                <c:pt idx="1815">
                  <c:v>-11.5</c:v>
                </c:pt>
                <c:pt idx="1816">
                  <c:v>-12.5</c:v>
                </c:pt>
                <c:pt idx="1817">
                  <c:v>-12.5</c:v>
                </c:pt>
                <c:pt idx="1818">
                  <c:v>-14.5</c:v>
                </c:pt>
                <c:pt idx="1819">
                  <c:v>-14.5</c:v>
                </c:pt>
                <c:pt idx="1820">
                  <c:v>-13.5</c:v>
                </c:pt>
                <c:pt idx="1821">
                  <c:v>-15.5</c:v>
                </c:pt>
                <c:pt idx="1822">
                  <c:v>-15.5</c:v>
                </c:pt>
                <c:pt idx="1823">
                  <c:v>-14.5</c:v>
                </c:pt>
                <c:pt idx="1824">
                  <c:v>-13.5</c:v>
                </c:pt>
                <c:pt idx="1825">
                  <c:v>-15.5</c:v>
                </c:pt>
                <c:pt idx="1826">
                  <c:v>-15.5</c:v>
                </c:pt>
                <c:pt idx="1827">
                  <c:v>-14.5</c:v>
                </c:pt>
                <c:pt idx="1828">
                  <c:v>-14.5</c:v>
                </c:pt>
                <c:pt idx="1829">
                  <c:v>-14</c:v>
                </c:pt>
                <c:pt idx="1830">
                  <c:v>-14.5</c:v>
                </c:pt>
                <c:pt idx="1831">
                  <c:v>-13.5</c:v>
                </c:pt>
                <c:pt idx="1832">
                  <c:v>-14.5</c:v>
                </c:pt>
                <c:pt idx="1833">
                  <c:v>-14.5</c:v>
                </c:pt>
                <c:pt idx="1834">
                  <c:v>-11.5</c:v>
                </c:pt>
                <c:pt idx="1835">
                  <c:v>-12.5</c:v>
                </c:pt>
                <c:pt idx="1836">
                  <c:v>-13</c:v>
                </c:pt>
                <c:pt idx="1837">
                  <c:v>-10.5</c:v>
                </c:pt>
                <c:pt idx="1838">
                  <c:v>-10</c:v>
                </c:pt>
                <c:pt idx="1839">
                  <c:v>-11.5</c:v>
                </c:pt>
                <c:pt idx="1840">
                  <c:v>-9.5</c:v>
                </c:pt>
                <c:pt idx="1841">
                  <c:v>-12</c:v>
                </c:pt>
                <c:pt idx="1842">
                  <c:v>-12.5</c:v>
                </c:pt>
                <c:pt idx="1843">
                  <c:v>-13.5</c:v>
                </c:pt>
                <c:pt idx="1844">
                  <c:v>-12.5</c:v>
                </c:pt>
                <c:pt idx="1845">
                  <c:v>-10.5</c:v>
                </c:pt>
                <c:pt idx="1846">
                  <c:v>-12.5</c:v>
                </c:pt>
                <c:pt idx="1847">
                  <c:v>-12.5</c:v>
                </c:pt>
                <c:pt idx="1848">
                  <c:v>-12.5</c:v>
                </c:pt>
                <c:pt idx="1849">
                  <c:v>-12</c:v>
                </c:pt>
                <c:pt idx="1850">
                  <c:v>-11.5</c:v>
                </c:pt>
                <c:pt idx="1851">
                  <c:v>-11.5</c:v>
                </c:pt>
                <c:pt idx="1852">
                  <c:v>-10</c:v>
                </c:pt>
                <c:pt idx="1853">
                  <c:v>-9</c:v>
                </c:pt>
                <c:pt idx="1854">
                  <c:v>-9</c:v>
                </c:pt>
                <c:pt idx="1855">
                  <c:v>-10</c:v>
                </c:pt>
                <c:pt idx="1856">
                  <c:v>-10.5</c:v>
                </c:pt>
                <c:pt idx="1857">
                  <c:v>-11.5</c:v>
                </c:pt>
                <c:pt idx="1858">
                  <c:v>-10.5</c:v>
                </c:pt>
                <c:pt idx="1859">
                  <c:v>-13</c:v>
                </c:pt>
                <c:pt idx="1860">
                  <c:v>-12.5</c:v>
                </c:pt>
                <c:pt idx="1861">
                  <c:v>-12</c:v>
                </c:pt>
                <c:pt idx="1862">
                  <c:v>-13.5</c:v>
                </c:pt>
                <c:pt idx="1863">
                  <c:v>-10.5</c:v>
                </c:pt>
                <c:pt idx="1864">
                  <c:v>-10.5</c:v>
                </c:pt>
                <c:pt idx="1865">
                  <c:v>-10.5</c:v>
                </c:pt>
                <c:pt idx="1866">
                  <c:v>-9</c:v>
                </c:pt>
                <c:pt idx="1867">
                  <c:v>-10</c:v>
                </c:pt>
                <c:pt idx="1868">
                  <c:v>-10.5</c:v>
                </c:pt>
                <c:pt idx="1869">
                  <c:v>-11</c:v>
                </c:pt>
                <c:pt idx="1870">
                  <c:v>-11.5</c:v>
                </c:pt>
                <c:pt idx="1871">
                  <c:v>-10.5</c:v>
                </c:pt>
                <c:pt idx="1872">
                  <c:v>-9.5</c:v>
                </c:pt>
                <c:pt idx="1873">
                  <c:v>-10</c:v>
                </c:pt>
                <c:pt idx="1874">
                  <c:v>-10.5</c:v>
                </c:pt>
                <c:pt idx="1875">
                  <c:v>-10.5</c:v>
                </c:pt>
                <c:pt idx="1876">
                  <c:v>-9.5</c:v>
                </c:pt>
                <c:pt idx="1877">
                  <c:v>-8</c:v>
                </c:pt>
                <c:pt idx="1878">
                  <c:v>-9</c:v>
                </c:pt>
                <c:pt idx="1879">
                  <c:v>-7</c:v>
                </c:pt>
                <c:pt idx="1880">
                  <c:v>-8.5</c:v>
                </c:pt>
                <c:pt idx="1881">
                  <c:v>-7.5</c:v>
                </c:pt>
                <c:pt idx="1882">
                  <c:v>-6.5</c:v>
                </c:pt>
                <c:pt idx="1883">
                  <c:v>-6.5</c:v>
                </c:pt>
                <c:pt idx="1884">
                  <c:v>-6.5</c:v>
                </c:pt>
                <c:pt idx="1885">
                  <c:v>-7.5</c:v>
                </c:pt>
                <c:pt idx="1886">
                  <c:v>-9</c:v>
                </c:pt>
                <c:pt idx="1887">
                  <c:v>-8</c:v>
                </c:pt>
                <c:pt idx="1888">
                  <c:v>-8</c:v>
                </c:pt>
                <c:pt idx="1889">
                  <c:v>-7</c:v>
                </c:pt>
                <c:pt idx="1890">
                  <c:v>-8.5</c:v>
                </c:pt>
                <c:pt idx="1891">
                  <c:v>-9</c:v>
                </c:pt>
                <c:pt idx="1892">
                  <c:v>-8.5</c:v>
                </c:pt>
                <c:pt idx="1893">
                  <c:v>-8.5</c:v>
                </c:pt>
                <c:pt idx="1894">
                  <c:v>-10</c:v>
                </c:pt>
                <c:pt idx="1895">
                  <c:v>-9.5</c:v>
                </c:pt>
                <c:pt idx="1896">
                  <c:v>-10.5</c:v>
                </c:pt>
                <c:pt idx="1897">
                  <c:v>-11</c:v>
                </c:pt>
                <c:pt idx="1898">
                  <c:v>-11</c:v>
                </c:pt>
                <c:pt idx="1899">
                  <c:v>-11</c:v>
                </c:pt>
                <c:pt idx="1900">
                  <c:v>-10.5</c:v>
                </c:pt>
                <c:pt idx="1901">
                  <c:v>-12.5</c:v>
                </c:pt>
                <c:pt idx="1902">
                  <c:v>-11</c:v>
                </c:pt>
                <c:pt idx="1903">
                  <c:v>-11.5</c:v>
                </c:pt>
                <c:pt idx="1904">
                  <c:v>-12.5</c:v>
                </c:pt>
                <c:pt idx="1905">
                  <c:v>-12.5</c:v>
                </c:pt>
                <c:pt idx="1906">
                  <c:v>-11.5</c:v>
                </c:pt>
                <c:pt idx="1907">
                  <c:v>-11.5</c:v>
                </c:pt>
                <c:pt idx="1908">
                  <c:v>-13</c:v>
                </c:pt>
                <c:pt idx="1909">
                  <c:v>-13</c:v>
                </c:pt>
                <c:pt idx="1910">
                  <c:v>-12</c:v>
                </c:pt>
                <c:pt idx="1911">
                  <c:v>-11.5</c:v>
                </c:pt>
                <c:pt idx="1912">
                  <c:v>-12.5</c:v>
                </c:pt>
                <c:pt idx="1913">
                  <c:v>-13</c:v>
                </c:pt>
                <c:pt idx="1914">
                  <c:v>-13</c:v>
                </c:pt>
                <c:pt idx="1915">
                  <c:v>-14</c:v>
                </c:pt>
                <c:pt idx="1916">
                  <c:v>-13</c:v>
                </c:pt>
                <c:pt idx="1917">
                  <c:v>-15</c:v>
                </c:pt>
                <c:pt idx="1918">
                  <c:v>-13.5</c:v>
                </c:pt>
                <c:pt idx="1919">
                  <c:v>-13.5</c:v>
                </c:pt>
                <c:pt idx="1920">
                  <c:v>-14.5</c:v>
                </c:pt>
                <c:pt idx="1921">
                  <c:v>-13.5</c:v>
                </c:pt>
                <c:pt idx="1922">
                  <c:v>-13.5</c:v>
                </c:pt>
                <c:pt idx="1923">
                  <c:v>-14</c:v>
                </c:pt>
                <c:pt idx="1924">
                  <c:v>-13</c:v>
                </c:pt>
                <c:pt idx="1925">
                  <c:v>-13.5</c:v>
                </c:pt>
                <c:pt idx="1926">
                  <c:v>-13.5</c:v>
                </c:pt>
                <c:pt idx="1927">
                  <c:v>-14.5</c:v>
                </c:pt>
                <c:pt idx="1928">
                  <c:v>-13</c:v>
                </c:pt>
                <c:pt idx="1929">
                  <c:v>-14</c:v>
                </c:pt>
                <c:pt idx="1930">
                  <c:v>-13</c:v>
                </c:pt>
                <c:pt idx="1931">
                  <c:v>-13</c:v>
                </c:pt>
                <c:pt idx="1932">
                  <c:v>-13</c:v>
                </c:pt>
                <c:pt idx="1933">
                  <c:v>-12.5</c:v>
                </c:pt>
                <c:pt idx="1934">
                  <c:v>-12.5</c:v>
                </c:pt>
                <c:pt idx="1935">
                  <c:v>-13.5</c:v>
                </c:pt>
                <c:pt idx="1936">
                  <c:v>-13.5</c:v>
                </c:pt>
                <c:pt idx="1937">
                  <c:v>-13.5</c:v>
                </c:pt>
                <c:pt idx="1938">
                  <c:v>-14</c:v>
                </c:pt>
                <c:pt idx="1939">
                  <c:v>-14</c:v>
                </c:pt>
                <c:pt idx="1940">
                  <c:v>-14</c:v>
                </c:pt>
                <c:pt idx="1941">
                  <c:v>-13</c:v>
                </c:pt>
                <c:pt idx="1942">
                  <c:v>-13</c:v>
                </c:pt>
                <c:pt idx="1943">
                  <c:v>-13</c:v>
                </c:pt>
                <c:pt idx="1944">
                  <c:v>-15</c:v>
                </c:pt>
                <c:pt idx="1945">
                  <c:v>-15</c:v>
                </c:pt>
                <c:pt idx="1946">
                  <c:v>-13</c:v>
                </c:pt>
                <c:pt idx="1947">
                  <c:v>-12.5</c:v>
                </c:pt>
                <c:pt idx="1948">
                  <c:v>-12.5</c:v>
                </c:pt>
                <c:pt idx="1949">
                  <c:v>-12.5</c:v>
                </c:pt>
                <c:pt idx="1950">
                  <c:v>-12.5</c:v>
                </c:pt>
                <c:pt idx="1951">
                  <c:v>-14</c:v>
                </c:pt>
                <c:pt idx="1952">
                  <c:v>-14.5</c:v>
                </c:pt>
                <c:pt idx="1953">
                  <c:v>-15.5</c:v>
                </c:pt>
                <c:pt idx="1954">
                  <c:v>-15</c:v>
                </c:pt>
                <c:pt idx="1955">
                  <c:v>-16.5</c:v>
                </c:pt>
                <c:pt idx="1956">
                  <c:v>-17.5</c:v>
                </c:pt>
                <c:pt idx="1957">
                  <c:v>-17.5</c:v>
                </c:pt>
                <c:pt idx="1958">
                  <c:v>-17.5</c:v>
                </c:pt>
                <c:pt idx="1959">
                  <c:v>-17.5</c:v>
                </c:pt>
                <c:pt idx="1960">
                  <c:v>-16.5</c:v>
                </c:pt>
                <c:pt idx="1961">
                  <c:v>-17.5</c:v>
                </c:pt>
                <c:pt idx="1962">
                  <c:v>-16.5</c:v>
                </c:pt>
                <c:pt idx="1963">
                  <c:v>-16</c:v>
                </c:pt>
                <c:pt idx="1964">
                  <c:v>-16</c:v>
                </c:pt>
                <c:pt idx="1965">
                  <c:v>-16.5</c:v>
                </c:pt>
                <c:pt idx="1966">
                  <c:v>-15.5</c:v>
                </c:pt>
                <c:pt idx="1967">
                  <c:v>-14.5</c:v>
                </c:pt>
                <c:pt idx="1968">
                  <c:v>-15</c:v>
                </c:pt>
                <c:pt idx="1969">
                  <c:v>-15.5</c:v>
                </c:pt>
                <c:pt idx="1970">
                  <c:v>-14.5</c:v>
                </c:pt>
                <c:pt idx="1971">
                  <c:v>-15</c:v>
                </c:pt>
                <c:pt idx="1972">
                  <c:v>-15</c:v>
                </c:pt>
                <c:pt idx="1973">
                  <c:v>-15</c:v>
                </c:pt>
                <c:pt idx="1974">
                  <c:v>-15</c:v>
                </c:pt>
                <c:pt idx="1975">
                  <c:v>-14.5</c:v>
                </c:pt>
                <c:pt idx="1976">
                  <c:v>-14.5</c:v>
                </c:pt>
                <c:pt idx="1977">
                  <c:v>-14.5</c:v>
                </c:pt>
                <c:pt idx="1978">
                  <c:v>-13.5</c:v>
                </c:pt>
                <c:pt idx="1979">
                  <c:v>-13.5</c:v>
                </c:pt>
                <c:pt idx="1980">
                  <c:v>-13.5</c:v>
                </c:pt>
                <c:pt idx="1981">
                  <c:v>-14</c:v>
                </c:pt>
                <c:pt idx="1982">
                  <c:v>-14</c:v>
                </c:pt>
                <c:pt idx="1983">
                  <c:v>-14</c:v>
                </c:pt>
                <c:pt idx="1984">
                  <c:v>-13</c:v>
                </c:pt>
                <c:pt idx="1985">
                  <c:v>-14</c:v>
                </c:pt>
                <c:pt idx="1986">
                  <c:v>-14</c:v>
                </c:pt>
                <c:pt idx="1987">
                  <c:v>-14</c:v>
                </c:pt>
                <c:pt idx="1988">
                  <c:v>-14</c:v>
                </c:pt>
                <c:pt idx="1989">
                  <c:v>-14.5</c:v>
                </c:pt>
                <c:pt idx="1990">
                  <c:v>-14</c:v>
                </c:pt>
                <c:pt idx="1991">
                  <c:v>-14</c:v>
                </c:pt>
                <c:pt idx="1992">
                  <c:v>-14</c:v>
                </c:pt>
                <c:pt idx="1993">
                  <c:v>-14</c:v>
                </c:pt>
                <c:pt idx="1994">
                  <c:v>-14</c:v>
                </c:pt>
                <c:pt idx="1995">
                  <c:v>-14</c:v>
                </c:pt>
                <c:pt idx="1996">
                  <c:v>-14</c:v>
                </c:pt>
                <c:pt idx="1997">
                  <c:v>-13.5</c:v>
                </c:pt>
                <c:pt idx="1998">
                  <c:v>-13.5</c:v>
                </c:pt>
                <c:pt idx="1999">
                  <c:v>-13.5</c:v>
                </c:pt>
                <c:pt idx="2000">
                  <c:v>-13.5</c:v>
                </c:pt>
                <c:pt idx="2001">
                  <c:v>-12.5</c:v>
                </c:pt>
                <c:pt idx="2002">
                  <c:v>-14</c:v>
                </c:pt>
                <c:pt idx="2003">
                  <c:v>-14</c:v>
                </c:pt>
                <c:pt idx="2004">
                  <c:v>-14</c:v>
                </c:pt>
                <c:pt idx="2005">
                  <c:v>-14</c:v>
                </c:pt>
                <c:pt idx="2006">
                  <c:v>-15.5</c:v>
                </c:pt>
                <c:pt idx="2007">
                  <c:v>-14.5</c:v>
                </c:pt>
                <c:pt idx="2008">
                  <c:v>-16</c:v>
                </c:pt>
                <c:pt idx="2009">
                  <c:v>-15.5</c:v>
                </c:pt>
                <c:pt idx="2010">
                  <c:v>-15.5</c:v>
                </c:pt>
                <c:pt idx="2011">
                  <c:v>-15.5</c:v>
                </c:pt>
                <c:pt idx="2012">
                  <c:v>-15.5</c:v>
                </c:pt>
                <c:pt idx="2013">
                  <c:v>-15.5</c:v>
                </c:pt>
                <c:pt idx="2014">
                  <c:v>-15.5</c:v>
                </c:pt>
                <c:pt idx="2015">
                  <c:v>-14.5</c:v>
                </c:pt>
                <c:pt idx="2016">
                  <c:v>-14</c:v>
                </c:pt>
                <c:pt idx="2017">
                  <c:v>-14</c:v>
                </c:pt>
                <c:pt idx="2018">
                  <c:v>-14</c:v>
                </c:pt>
                <c:pt idx="2019">
                  <c:v>-15</c:v>
                </c:pt>
                <c:pt idx="2020">
                  <c:v>-15</c:v>
                </c:pt>
                <c:pt idx="2021">
                  <c:v>-15</c:v>
                </c:pt>
                <c:pt idx="2022">
                  <c:v>-16</c:v>
                </c:pt>
                <c:pt idx="2023">
                  <c:v>-15.5</c:v>
                </c:pt>
                <c:pt idx="2024">
                  <c:v>-16</c:v>
                </c:pt>
                <c:pt idx="2025">
                  <c:v>-16</c:v>
                </c:pt>
                <c:pt idx="2026">
                  <c:v>-16</c:v>
                </c:pt>
                <c:pt idx="2027">
                  <c:v>-16</c:v>
                </c:pt>
                <c:pt idx="2028">
                  <c:v>-15</c:v>
                </c:pt>
                <c:pt idx="2029">
                  <c:v>-14.5</c:v>
                </c:pt>
                <c:pt idx="2030">
                  <c:v>-14.5</c:v>
                </c:pt>
                <c:pt idx="2031">
                  <c:v>-14.5</c:v>
                </c:pt>
                <c:pt idx="2032">
                  <c:v>-15.5</c:v>
                </c:pt>
                <c:pt idx="2033">
                  <c:v>-15.5</c:v>
                </c:pt>
                <c:pt idx="2034">
                  <c:v>-15.5</c:v>
                </c:pt>
                <c:pt idx="2035">
                  <c:v>-16</c:v>
                </c:pt>
                <c:pt idx="2036">
                  <c:v>-15.5</c:v>
                </c:pt>
                <c:pt idx="2037">
                  <c:v>-16</c:v>
                </c:pt>
                <c:pt idx="2038">
                  <c:v>-15.5</c:v>
                </c:pt>
                <c:pt idx="2039">
                  <c:v>-15</c:v>
                </c:pt>
                <c:pt idx="2040">
                  <c:v>-14.5</c:v>
                </c:pt>
                <c:pt idx="2041">
                  <c:v>-14.5</c:v>
                </c:pt>
                <c:pt idx="2042">
                  <c:v>-13.5</c:v>
                </c:pt>
                <c:pt idx="2043">
                  <c:v>-14.5</c:v>
                </c:pt>
                <c:pt idx="2044">
                  <c:v>-15</c:v>
                </c:pt>
                <c:pt idx="2045">
                  <c:v>-15</c:v>
                </c:pt>
                <c:pt idx="2046">
                  <c:v>-15.5</c:v>
                </c:pt>
                <c:pt idx="2047">
                  <c:v>-15.5</c:v>
                </c:pt>
                <c:pt idx="2048">
                  <c:v>-15</c:v>
                </c:pt>
                <c:pt idx="2049">
                  <c:v>-15</c:v>
                </c:pt>
                <c:pt idx="2050">
                  <c:v>-15.5</c:v>
                </c:pt>
                <c:pt idx="2051">
                  <c:v>-15.5</c:v>
                </c:pt>
                <c:pt idx="2052">
                  <c:v>-15.5</c:v>
                </c:pt>
                <c:pt idx="2053">
                  <c:v>-15</c:v>
                </c:pt>
                <c:pt idx="2054">
                  <c:v>-14.5</c:v>
                </c:pt>
                <c:pt idx="2055">
                  <c:v>-15.5</c:v>
                </c:pt>
                <c:pt idx="2056">
                  <c:v>-15.5</c:v>
                </c:pt>
                <c:pt idx="2057">
                  <c:v>-14.5</c:v>
                </c:pt>
                <c:pt idx="2058">
                  <c:v>-14.5</c:v>
                </c:pt>
                <c:pt idx="2059">
                  <c:v>-15.5</c:v>
                </c:pt>
                <c:pt idx="2060">
                  <c:v>-17.5</c:v>
                </c:pt>
                <c:pt idx="2061">
                  <c:v>-16.5</c:v>
                </c:pt>
                <c:pt idx="2062">
                  <c:v>-16.5</c:v>
                </c:pt>
                <c:pt idx="2063">
                  <c:v>-16.5</c:v>
                </c:pt>
                <c:pt idx="2064">
                  <c:v>-15.5</c:v>
                </c:pt>
                <c:pt idx="2065">
                  <c:v>-17.5</c:v>
                </c:pt>
                <c:pt idx="2066">
                  <c:v>-17.5</c:v>
                </c:pt>
                <c:pt idx="2067">
                  <c:v>-17.5</c:v>
                </c:pt>
                <c:pt idx="2068">
                  <c:v>-17.5</c:v>
                </c:pt>
                <c:pt idx="2069">
                  <c:v>-16.5</c:v>
                </c:pt>
                <c:pt idx="2070">
                  <c:v>-17.5</c:v>
                </c:pt>
                <c:pt idx="2071">
                  <c:v>-17.5</c:v>
                </c:pt>
                <c:pt idx="2072">
                  <c:v>-17.5</c:v>
                </c:pt>
                <c:pt idx="2073">
                  <c:v>-19.5</c:v>
                </c:pt>
                <c:pt idx="2074">
                  <c:v>-18.5</c:v>
                </c:pt>
                <c:pt idx="2075">
                  <c:v>-18.5</c:v>
                </c:pt>
                <c:pt idx="2076">
                  <c:v>-18.5</c:v>
                </c:pt>
                <c:pt idx="2077">
                  <c:v>-19.5</c:v>
                </c:pt>
                <c:pt idx="2078">
                  <c:v>-18.5</c:v>
                </c:pt>
                <c:pt idx="2079">
                  <c:v>-19.5</c:v>
                </c:pt>
                <c:pt idx="2080">
                  <c:v>-18.5</c:v>
                </c:pt>
                <c:pt idx="2081">
                  <c:v>-18.5</c:v>
                </c:pt>
                <c:pt idx="2082">
                  <c:v>-18.5</c:v>
                </c:pt>
                <c:pt idx="2083">
                  <c:v>-20.5</c:v>
                </c:pt>
                <c:pt idx="2084">
                  <c:v>-20.5</c:v>
                </c:pt>
                <c:pt idx="2085">
                  <c:v>-20.5</c:v>
                </c:pt>
                <c:pt idx="2086">
                  <c:v>-21.5</c:v>
                </c:pt>
                <c:pt idx="2087">
                  <c:v>-20.5</c:v>
                </c:pt>
                <c:pt idx="2088">
                  <c:v>-19.5</c:v>
                </c:pt>
                <c:pt idx="2089">
                  <c:v>-19.5</c:v>
                </c:pt>
                <c:pt idx="2090">
                  <c:v>-19.5</c:v>
                </c:pt>
                <c:pt idx="2091">
                  <c:v>-21.5</c:v>
                </c:pt>
                <c:pt idx="2092">
                  <c:v>-20.5</c:v>
                </c:pt>
                <c:pt idx="2093">
                  <c:v>-19.5</c:v>
                </c:pt>
                <c:pt idx="2094">
                  <c:v>-20.5</c:v>
                </c:pt>
                <c:pt idx="2095">
                  <c:v>-18.5</c:v>
                </c:pt>
                <c:pt idx="2096">
                  <c:v>-20.5</c:v>
                </c:pt>
                <c:pt idx="2097">
                  <c:v>-20.5</c:v>
                </c:pt>
                <c:pt idx="2098">
                  <c:v>-19.5</c:v>
                </c:pt>
                <c:pt idx="2099">
                  <c:v>-19.5</c:v>
                </c:pt>
                <c:pt idx="2100">
                  <c:v>-26.5</c:v>
                </c:pt>
                <c:pt idx="2101">
                  <c:v>-25.5</c:v>
                </c:pt>
                <c:pt idx="2102">
                  <c:v>-24.5</c:v>
                </c:pt>
                <c:pt idx="2103">
                  <c:v>-25.5</c:v>
                </c:pt>
                <c:pt idx="2104">
                  <c:v>-26.5</c:v>
                </c:pt>
                <c:pt idx="2105">
                  <c:v>-25.5</c:v>
                </c:pt>
                <c:pt idx="2106">
                  <c:v>-25.5</c:v>
                </c:pt>
                <c:pt idx="2107">
                  <c:v>-25.5</c:v>
                </c:pt>
                <c:pt idx="2108">
                  <c:v>-24.5</c:v>
                </c:pt>
                <c:pt idx="2109">
                  <c:v>-26.5</c:v>
                </c:pt>
                <c:pt idx="2110">
                  <c:v>-27.5</c:v>
                </c:pt>
                <c:pt idx="2111">
                  <c:v>-27.5</c:v>
                </c:pt>
                <c:pt idx="2112">
                  <c:v>-26.5</c:v>
                </c:pt>
                <c:pt idx="2113">
                  <c:v>-25.5</c:v>
                </c:pt>
                <c:pt idx="2114">
                  <c:v>-27.5</c:v>
                </c:pt>
                <c:pt idx="2115">
                  <c:v>-28.5</c:v>
                </c:pt>
                <c:pt idx="2116">
                  <c:v>-29.5</c:v>
                </c:pt>
                <c:pt idx="2117">
                  <c:v>-31.5</c:v>
                </c:pt>
                <c:pt idx="2118">
                  <c:v>-30.5</c:v>
                </c:pt>
                <c:pt idx="2119">
                  <c:v>-29.5</c:v>
                </c:pt>
                <c:pt idx="2120">
                  <c:v>-28.5</c:v>
                </c:pt>
                <c:pt idx="2121">
                  <c:v>-31.5</c:v>
                </c:pt>
                <c:pt idx="2122">
                  <c:v>-33.5</c:v>
                </c:pt>
                <c:pt idx="2123">
                  <c:v>-33.5</c:v>
                </c:pt>
                <c:pt idx="2124">
                  <c:v>-30.5</c:v>
                </c:pt>
                <c:pt idx="2125">
                  <c:v>-32.5</c:v>
                </c:pt>
                <c:pt idx="2126">
                  <c:v>-30.5</c:v>
                </c:pt>
                <c:pt idx="2127">
                  <c:v>-30.5</c:v>
                </c:pt>
                <c:pt idx="2128">
                  <c:v>-30.5</c:v>
                </c:pt>
                <c:pt idx="2129">
                  <c:v>-30.5</c:v>
                </c:pt>
                <c:pt idx="2130">
                  <c:v>-31.5</c:v>
                </c:pt>
                <c:pt idx="2131">
                  <c:v>-29.5</c:v>
                </c:pt>
                <c:pt idx="2132">
                  <c:v>-29.5</c:v>
                </c:pt>
                <c:pt idx="2133">
                  <c:v>-28.5</c:v>
                </c:pt>
                <c:pt idx="2134">
                  <c:v>-29.5</c:v>
                </c:pt>
                <c:pt idx="2135">
                  <c:v>-29.5</c:v>
                </c:pt>
                <c:pt idx="2136">
                  <c:v>-29.5</c:v>
                </c:pt>
                <c:pt idx="2137">
                  <c:v>-29.5</c:v>
                </c:pt>
                <c:pt idx="2138">
                  <c:v>-31.5</c:v>
                </c:pt>
                <c:pt idx="2139">
                  <c:v>-30.5</c:v>
                </c:pt>
                <c:pt idx="2140">
                  <c:v>-30.5</c:v>
                </c:pt>
                <c:pt idx="2141">
                  <c:v>-28.5</c:v>
                </c:pt>
                <c:pt idx="2142">
                  <c:v>-27.5</c:v>
                </c:pt>
                <c:pt idx="2143">
                  <c:v>-26.5</c:v>
                </c:pt>
                <c:pt idx="2144">
                  <c:v>-28.5</c:v>
                </c:pt>
                <c:pt idx="2145">
                  <c:v>-28.5</c:v>
                </c:pt>
                <c:pt idx="2146">
                  <c:v>-28.5</c:v>
                </c:pt>
                <c:pt idx="2147">
                  <c:v>-30.5</c:v>
                </c:pt>
                <c:pt idx="2148">
                  <c:v>-30.5</c:v>
                </c:pt>
                <c:pt idx="2149">
                  <c:v>-30.5</c:v>
                </c:pt>
                <c:pt idx="2150">
                  <c:v>-28.5</c:v>
                </c:pt>
                <c:pt idx="2151">
                  <c:v>-28.5</c:v>
                </c:pt>
                <c:pt idx="2152">
                  <c:v>-28.5</c:v>
                </c:pt>
                <c:pt idx="2153">
                  <c:v>-30.5</c:v>
                </c:pt>
                <c:pt idx="2154">
                  <c:v>-32.5</c:v>
                </c:pt>
                <c:pt idx="2155">
                  <c:v>-31.5</c:v>
                </c:pt>
                <c:pt idx="2156">
                  <c:v>-28.5</c:v>
                </c:pt>
                <c:pt idx="2157">
                  <c:v>-30.5</c:v>
                </c:pt>
                <c:pt idx="2158">
                  <c:v>-30.5</c:v>
                </c:pt>
                <c:pt idx="2159">
                  <c:v>-31.5</c:v>
                </c:pt>
                <c:pt idx="2160">
                  <c:v>-29.5</c:v>
                </c:pt>
                <c:pt idx="2161">
                  <c:v>-32.5</c:v>
                </c:pt>
                <c:pt idx="2162">
                  <c:v>-30.5</c:v>
                </c:pt>
                <c:pt idx="2163">
                  <c:v>-31.5</c:v>
                </c:pt>
                <c:pt idx="2164">
                  <c:v>-30.5</c:v>
                </c:pt>
                <c:pt idx="2165">
                  <c:v>-31.5</c:v>
                </c:pt>
                <c:pt idx="2166">
                  <c:v>-32.5</c:v>
                </c:pt>
                <c:pt idx="2167">
                  <c:v>-32.5</c:v>
                </c:pt>
                <c:pt idx="2168">
                  <c:v>-31.5</c:v>
                </c:pt>
                <c:pt idx="2169">
                  <c:v>-31.5</c:v>
                </c:pt>
                <c:pt idx="2170">
                  <c:v>-31.5</c:v>
                </c:pt>
                <c:pt idx="2171">
                  <c:v>-32.5</c:v>
                </c:pt>
                <c:pt idx="2172">
                  <c:v>-33.5</c:v>
                </c:pt>
                <c:pt idx="2173">
                  <c:v>-33.5</c:v>
                </c:pt>
                <c:pt idx="2174">
                  <c:v>-34.5</c:v>
                </c:pt>
                <c:pt idx="2175">
                  <c:v>-34.5</c:v>
                </c:pt>
                <c:pt idx="2176">
                  <c:v>-31.5</c:v>
                </c:pt>
                <c:pt idx="2177">
                  <c:v>-31.5</c:v>
                </c:pt>
                <c:pt idx="2178">
                  <c:v>-31.5</c:v>
                </c:pt>
                <c:pt idx="2179">
                  <c:v>-33.5</c:v>
                </c:pt>
                <c:pt idx="2180">
                  <c:v>-32.5</c:v>
                </c:pt>
                <c:pt idx="2181">
                  <c:v>-33.5</c:v>
                </c:pt>
                <c:pt idx="2182">
                  <c:v>-33.5</c:v>
                </c:pt>
                <c:pt idx="2183">
                  <c:v>-35.5</c:v>
                </c:pt>
                <c:pt idx="2184">
                  <c:v>-34.5</c:v>
                </c:pt>
                <c:pt idx="2185">
                  <c:v>-34.5</c:v>
                </c:pt>
                <c:pt idx="2186">
                  <c:v>-33.5</c:v>
                </c:pt>
                <c:pt idx="2187">
                  <c:v>-32.5</c:v>
                </c:pt>
                <c:pt idx="2188">
                  <c:v>-34.5</c:v>
                </c:pt>
                <c:pt idx="2189">
                  <c:v>-32.5</c:v>
                </c:pt>
                <c:pt idx="2190">
                  <c:v>-32.5</c:v>
                </c:pt>
                <c:pt idx="2191">
                  <c:v>-33.5</c:v>
                </c:pt>
                <c:pt idx="2192">
                  <c:v>-32.5</c:v>
                </c:pt>
                <c:pt idx="2193">
                  <c:v>-32.5</c:v>
                </c:pt>
                <c:pt idx="2194">
                  <c:v>-31.5</c:v>
                </c:pt>
                <c:pt idx="2195">
                  <c:v>-31.5</c:v>
                </c:pt>
                <c:pt idx="2196">
                  <c:v>-31.5</c:v>
                </c:pt>
                <c:pt idx="2197">
                  <c:v>-30.5</c:v>
                </c:pt>
                <c:pt idx="2198">
                  <c:v>-31.5</c:v>
                </c:pt>
                <c:pt idx="2199">
                  <c:v>-31.5</c:v>
                </c:pt>
                <c:pt idx="2200">
                  <c:v>-30.5</c:v>
                </c:pt>
                <c:pt idx="2201">
                  <c:v>-31.5</c:v>
                </c:pt>
                <c:pt idx="2202">
                  <c:v>-30.5</c:v>
                </c:pt>
                <c:pt idx="2203">
                  <c:v>-31.5</c:v>
                </c:pt>
                <c:pt idx="2204">
                  <c:v>-32.5</c:v>
                </c:pt>
                <c:pt idx="2205">
                  <c:v>-31.5</c:v>
                </c:pt>
                <c:pt idx="2206">
                  <c:v>-33.5</c:v>
                </c:pt>
                <c:pt idx="2207">
                  <c:v>-31.5</c:v>
                </c:pt>
                <c:pt idx="2208">
                  <c:v>-32.5</c:v>
                </c:pt>
                <c:pt idx="2209">
                  <c:v>-32.5</c:v>
                </c:pt>
                <c:pt idx="2210">
                  <c:v>-31.5</c:v>
                </c:pt>
                <c:pt idx="2211">
                  <c:v>-32.5</c:v>
                </c:pt>
                <c:pt idx="2212">
                  <c:v>-32.5</c:v>
                </c:pt>
                <c:pt idx="2213">
                  <c:v>-31.5</c:v>
                </c:pt>
                <c:pt idx="2214">
                  <c:v>-31.5</c:v>
                </c:pt>
                <c:pt idx="2215">
                  <c:v>-33.5</c:v>
                </c:pt>
                <c:pt idx="2216">
                  <c:v>-34.5</c:v>
                </c:pt>
                <c:pt idx="2217">
                  <c:v>-33.5</c:v>
                </c:pt>
                <c:pt idx="2218">
                  <c:v>-33.5</c:v>
                </c:pt>
                <c:pt idx="2219">
                  <c:v>-33.5</c:v>
                </c:pt>
                <c:pt idx="2220">
                  <c:v>-32.5</c:v>
                </c:pt>
                <c:pt idx="2221">
                  <c:v>-34.5</c:v>
                </c:pt>
                <c:pt idx="2222">
                  <c:v>-34.5</c:v>
                </c:pt>
                <c:pt idx="2223">
                  <c:v>-36.5</c:v>
                </c:pt>
                <c:pt idx="2224">
                  <c:v>-34.5</c:v>
                </c:pt>
                <c:pt idx="2225">
                  <c:v>-35.5</c:v>
                </c:pt>
                <c:pt idx="2226">
                  <c:v>-34.5</c:v>
                </c:pt>
                <c:pt idx="2227">
                  <c:v>-34.5</c:v>
                </c:pt>
                <c:pt idx="2228">
                  <c:v>-33.5</c:v>
                </c:pt>
                <c:pt idx="2229">
                  <c:v>-33.5</c:v>
                </c:pt>
                <c:pt idx="2230">
                  <c:v>-35.5</c:v>
                </c:pt>
                <c:pt idx="2231">
                  <c:v>-35.5</c:v>
                </c:pt>
                <c:pt idx="2232">
                  <c:v>-35.5</c:v>
                </c:pt>
                <c:pt idx="2233">
                  <c:v>-35.5</c:v>
                </c:pt>
                <c:pt idx="2234">
                  <c:v>-34.5</c:v>
                </c:pt>
                <c:pt idx="2235">
                  <c:v>-35.5</c:v>
                </c:pt>
                <c:pt idx="2236">
                  <c:v>-36.5</c:v>
                </c:pt>
                <c:pt idx="2237">
                  <c:v>-35.5</c:v>
                </c:pt>
                <c:pt idx="2238">
                  <c:v>-35.5</c:v>
                </c:pt>
                <c:pt idx="2239">
                  <c:v>-35.5</c:v>
                </c:pt>
                <c:pt idx="2240">
                  <c:v>-33.5</c:v>
                </c:pt>
                <c:pt idx="2241">
                  <c:v>-35.5</c:v>
                </c:pt>
                <c:pt idx="2242">
                  <c:v>-33.5</c:v>
                </c:pt>
                <c:pt idx="2243">
                  <c:v>-34.5</c:v>
                </c:pt>
                <c:pt idx="2244">
                  <c:v>-33.5</c:v>
                </c:pt>
                <c:pt idx="2245">
                  <c:v>-33.5</c:v>
                </c:pt>
                <c:pt idx="2246">
                  <c:v>-33.5</c:v>
                </c:pt>
                <c:pt idx="2247">
                  <c:v>-33.5</c:v>
                </c:pt>
                <c:pt idx="2248">
                  <c:v>-32.5</c:v>
                </c:pt>
                <c:pt idx="2249">
                  <c:v>-33.5</c:v>
                </c:pt>
                <c:pt idx="2250">
                  <c:v>-32.5</c:v>
                </c:pt>
                <c:pt idx="2251">
                  <c:v>-33.5</c:v>
                </c:pt>
                <c:pt idx="2252">
                  <c:v>-33.5</c:v>
                </c:pt>
                <c:pt idx="2253">
                  <c:v>-34.5</c:v>
                </c:pt>
                <c:pt idx="2254">
                  <c:v>-35.5</c:v>
                </c:pt>
                <c:pt idx="2255">
                  <c:v>-33.5</c:v>
                </c:pt>
                <c:pt idx="2256">
                  <c:v>-33.5</c:v>
                </c:pt>
                <c:pt idx="2257">
                  <c:v>-34.5</c:v>
                </c:pt>
                <c:pt idx="2258">
                  <c:v>-35.5</c:v>
                </c:pt>
                <c:pt idx="2259">
                  <c:v>-35.5</c:v>
                </c:pt>
                <c:pt idx="2260">
                  <c:v>-33.5</c:v>
                </c:pt>
                <c:pt idx="2261">
                  <c:v>-34.5</c:v>
                </c:pt>
                <c:pt idx="2262">
                  <c:v>-34.5</c:v>
                </c:pt>
                <c:pt idx="2263">
                  <c:v>-35.5</c:v>
                </c:pt>
                <c:pt idx="2264">
                  <c:v>-35.5</c:v>
                </c:pt>
                <c:pt idx="2265">
                  <c:v>-34.5</c:v>
                </c:pt>
                <c:pt idx="2266">
                  <c:v>-36.5</c:v>
                </c:pt>
                <c:pt idx="2267">
                  <c:v>-34.5</c:v>
                </c:pt>
                <c:pt idx="2268">
                  <c:v>-36.5</c:v>
                </c:pt>
                <c:pt idx="2269">
                  <c:v>-35.5</c:v>
                </c:pt>
                <c:pt idx="2270">
                  <c:v>-36.5</c:v>
                </c:pt>
                <c:pt idx="2271">
                  <c:v>-36.5</c:v>
                </c:pt>
                <c:pt idx="2272">
                  <c:v>-36.5</c:v>
                </c:pt>
                <c:pt idx="2273">
                  <c:v>-35.5</c:v>
                </c:pt>
                <c:pt idx="2274">
                  <c:v>-36.5</c:v>
                </c:pt>
                <c:pt idx="2275">
                  <c:v>-35.5</c:v>
                </c:pt>
                <c:pt idx="2276">
                  <c:v>-35.5</c:v>
                </c:pt>
                <c:pt idx="2277">
                  <c:v>-37.5</c:v>
                </c:pt>
                <c:pt idx="2278">
                  <c:v>-37.5</c:v>
                </c:pt>
                <c:pt idx="2279">
                  <c:v>-35.5</c:v>
                </c:pt>
                <c:pt idx="2280">
                  <c:v>-37.5</c:v>
                </c:pt>
                <c:pt idx="2281">
                  <c:v>-36.5</c:v>
                </c:pt>
                <c:pt idx="2282">
                  <c:v>-37.5</c:v>
                </c:pt>
                <c:pt idx="2283">
                  <c:v>-36.5</c:v>
                </c:pt>
                <c:pt idx="2284">
                  <c:v>-37.5</c:v>
                </c:pt>
                <c:pt idx="2285">
                  <c:v>-38.5</c:v>
                </c:pt>
                <c:pt idx="2286">
                  <c:v>-37.5</c:v>
                </c:pt>
                <c:pt idx="2287">
                  <c:v>-38.5</c:v>
                </c:pt>
                <c:pt idx="2288">
                  <c:v>-40.5</c:v>
                </c:pt>
                <c:pt idx="2289">
                  <c:v>-39.5</c:v>
                </c:pt>
                <c:pt idx="2290">
                  <c:v>-39.5</c:v>
                </c:pt>
                <c:pt idx="2291">
                  <c:v>-37.5</c:v>
                </c:pt>
                <c:pt idx="2292">
                  <c:v>-38.5</c:v>
                </c:pt>
                <c:pt idx="2293">
                  <c:v>-36.5</c:v>
                </c:pt>
                <c:pt idx="2294">
                  <c:v>-37.5</c:v>
                </c:pt>
                <c:pt idx="2295">
                  <c:v>-38.5</c:v>
                </c:pt>
                <c:pt idx="2296">
                  <c:v>-38.5</c:v>
                </c:pt>
                <c:pt idx="2297">
                  <c:v>-39.5</c:v>
                </c:pt>
                <c:pt idx="2298">
                  <c:v>-38.5</c:v>
                </c:pt>
                <c:pt idx="2299">
                  <c:v>-38.5</c:v>
                </c:pt>
                <c:pt idx="2300">
                  <c:v>-38.5</c:v>
                </c:pt>
                <c:pt idx="2301">
                  <c:v>-38.5</c:v>
                </c:pt>
                <c:pt idx="2302">
                  <c:v>-38.5</c:v>
                </c:pt>
                <c:pt idx="2303">
                  <c:v>-37.5</c:v>
                </c:pt>
                <c:pt idx="2304">
                  <c:v>-36.5</c:v>
                </c:pt>
                <c:pt idx="2305">
                  <c:v>-36.5</c:v>
                </c:pt>
                <c:pt idx="2306">
                  <c:v>-37.5</c:v>
                </c:pt>
                <c:pt idx="2307">
                  <c:v>-38.5</c:v>
                </c:pt>
                <c:pt idx="2308">
                  <c:v>-38.5</c:v>
                </c:pt>
                <c:pt idx="2309">
                  <c:v>-37.5</c:v>
                </c:pt>
                <c:pt idx="2310">
                  <c:v>-36.5</c:v>
                </c:pt>
                <c:pt idx="2311">
                  <c:v>-37.5</c:v>
                </c:pt>
                <c:pt idx="2312">
                  <c:v>-36.5</c:v>
                </c:pt>
                <c:pt idx="2313">
                  <c:v>-36.5</c:v>
                </c:pt>
                <c:pt idx="2314">
                  <c:v>-36.5</c:v>
                </c:pt>
                <c:pt idx="2315">
                  <c:v>-35.5</c:v>
                </c:pt>
                <c:pt idx="2316">
                  <c:v>-35.5</c:v>
                </c:pt>
                <c:pt idx="2317">
                  <c:v>-35.5</c:v>
                </c:pt>
                <c:pt idx="2318">
                  <c:v>-35.5</c:v>
                </c:pt>
                <c:pt idx="2319">
                  <c:v>-33.5</c:v>
                </c:pt>
                <c:pt idx="2320">
                  <c:v>-34.5</c:v>
                </c:pt>
                <c:pt idx="2321">
                  <c:v>-33.5</c:v>
                </c:pt>
                <c:pt idx="2322">
                  <c:v>-33.5</c:v>
                </c:pt>
                <c:pt idx="2323">
                  <c:v>-35.5</c:v>
                </c:pt>
                <c:pt idx="2324">
                  <c:v>-35.5</c:v>
                </c:pt>
                <c:pt idx="2325">
                  <c:v>-34.5</c:v>
                </c:pt>
                <c:pt idx="2326">
                  <c:v>-34.5</c:v>
                </c:pt>
                <c:pt idx="2327">
                  <c:v>-35.5</c:v>
                </c:pt>
                <c:pt idx="2328">
                  <c:v>-35.5</c:v>
                </c:pt>
                <c:pt idx="2329">
                  <c:v>-35.5</c:v>
                </c:pt>
                <c:pt idx="2330">
                  <c:v>-33.5</c:v>
                </c:pt>
                <c:pt idx="2331">
                  <c:v>-33.5</c:v>
                </c:pt>
                <c:pt idx="2332">
                  <c:v>-34.5</c:v>
                </c:pt>
                <c:pt idx="2333">
                  <c:v>-34.5</c:v>
                </c:pt>
                <c:pt idx="2334">
                  <c:v>-34.5</c:v>
                </c:pt>
                <c:pt idx="2335">
                  <c:v>-34.5</c:v>
                </c:pt>
                <c:pt idx="2336">
                  <c:v>-33.5</c:v>
                </c:pt>
                <c:pt idx="2337">
                  <c:v>-34.5</c:v>
                </c:pt>
                <c:pt idx="2338">
                  <c:v>-35.5</c:v>
                </c:pt>
                <c:pt idx="2339">
                  <c:v>-34.5</c:v>
                </c:pt>
                <c:pt idx="2340">
                  <c:v>-36.5</c:v>
                </c:pt>
                <c:pt idx="2341">
                  <c:v>-35.5</c:v>
                </c:pt>
                <c:pt idx="2342">
                  <c:v>-36.5</c:v>
                </c:pt>
                <c:pt idx="2343">
                  <c:v>-35.5</c:v>
                </c:pt>
                <c:pt idx="2344">
                  <c:v>-35.5</c:v>
                </c:pt>
                <c:pt idx="2345">
                  <c:v>-36.5</c:v>
                </c:pt>
                <c:pt idx="2346">
                  <c:v>-36.5</c:v>
                </c:pt>
                <c:pt idx="2347">
                  <c:v>-36.5</c:v>
                </c:pt>
                <c:pt idx="2348">
                  <c:v>-36.5</c:v>
                </c:pt>
                <c:pt idx="2349">
                  <c:v>-36.5</c:v>
                </c:pt>
                <c:pt idx="2350">
                  <c:v>-35.5</c:v>
                </c:pt>
                <c:pt idx="2351">
                  <c:v>-35.5</c:v>
                </c:pt>
                <c:pt idx="2352">
                  <c:v>-34.5</c:v>
                </c:pt>
                <c:pt idx="2353">
                  <c:v>-33.5</c:v>
                </c:pt>
                <c:pt idx="2354">
                  <c:v>-35.5</c:v>
                </c:pt>
                <c:pt idx="2355">
                  <c:v>-37.5</c:v>
                </c:pt>
                <c:pt idx="2356">
                  <c:v>-39.5</c:v>
                </c:pt>
                <c:pt idx="2357">
                  <c:v>-40.5</c:v>
                </c:pt>
                <c:pt idx="2358">
                  <c:v>-40.5</c:v>
                </c:pt>
                <c:pt idx="2359">
                  <c:v>-38.5</c:v>
                </c:pt>
                <c:pt idx="2360">
                  <c:v>-39.5</c:v>
                </c:pt>
                <c:pt idx="2361">
                  <c:v>-36.5</c:v>
                </c:pt>
                <c:pt idx="2362">
                  <c:v>-36.5</c:v>
                </c:pt>
                <c:pt idx="2363">
                  <c:v>-36.5</c:v>
                </c:pt>
                <c:pt idx="2364">
                  <c:v>-37.5</c:v>
                </c:pt>
                <c:pt idx="2365">
                  <c:v>-37.5</c:v>
                </c:pt>
                <c:pt idx="2366">
                  <c:v>-38.5</c:v>
                </c:pt>
                <c:pt idx="2367">
                  <c:v>-38.5</c:v>
                </c:pt>
                <c:pt idx="2368">
                  <c:v>-37.5</c:v>
                </c:pt>
                <c:pt idx="2369">
                  <c:v>-37.5</c:v>
                </c:pt>
                <c:pt idx="2370">
                  <c:v>-37.5</c:v>
                </c:pt>
                <c:pt idx="2371">
                  <c:v>-36.5</c:v>
                </c:pt>
                <c:pt idx="2372">
                  <c:v>-38.5</c:v>
                </c:pt>
                <c:pt idx="2373">
                  <c:v>-38.5</c:v>
                </c:pt>
                <c:pt idx="2374">
                  <c:v>-39.5</c:v>
                </c:pt>
                <c:pt idx="2375">
                  <c:v>-39.5</c:v>
                </c:pt>
                <c:pt idx="2376">
                  <c:v>-39.5</c:v>
                </c:pt>
                <c:pt idx="2377">
                  <c:v>-39.5</c:v>
                </c:pt>
                <c:pt idx="2378">
                  <c:v>-38.5</c:v>
                </c:pt>
                <c:pt idx="2379">
                  <c:v>-38.5</c:v>
                </c:pt>
                <c:pt idx="2380">
                  <c:v>-40.5</c:v>
                </c:pt>
                <c:pt idx="2381">
                  <c:v>-40.5</c:v>
                </c:pt>
                <c:pt idx="2382">
                  <c:v>-39.5</c:v>
                </c:pt>
                <c:pt idx="2383">
                  <c:v>-38.5</c:v>
                </c:pt>
                <c:pt idx="2384">
                  <c:v>-39.5</c:v>
                </c:pt>
                <c:pt idx="2385">
                  <c:v>-37.5</c:v>
                </c:pt>
                <c:pt idx="2386">
                  <c:v>-38.5</c:v>
                </c:pt>
                <c:pt idx="2387">
                  <c:v>-39.5</c:v>
                </c:pt>
                <c:pt idx="2388">
                  <c:v>-40.5</c:v>
                </c:pt>
                <c:pt idx="2389">
                  <c:v>-39.5</c:v>
                </c:pt>
                <c:pt idx="2390">
                  <c:v>-38.5</c:v>
                </c:pt>
                <c:pt idx="2391">
                  <c:v>-38.5</c:v>
                </c:pt>
                <c:pt idx="2392">
                  <c:v>-38.5</c:v>
                </c:pt>
                <c:pt idx="2393">
                  <c:v>-39.5</c:v>
                </c:pt>
                <c:pt idx="2394">
                  <c:v>-39.5</c:v>
                </c:pt>
                <c:pt idx="2395">
                  <c:v>-38.5</c:v>
                </c:pt>
                <c:pt idx="2396">
                  <c:v>-38.5</c:v>
                </c:pt>
                <c:pt idx="2397">
                  <c:v>-39.5</c:v>
                </c:pt>
                <c:pt idx="2398">
                  <c:v>-38.5</c:v>
                </c:pt>
                <c:pt idx="2399">
                  <c:v>-38.5</c:v>
                </c:pt>
                <c:pt idx="2400">
                  <c:v>-43.5</c:v>
                </c:pt>
                <c:pt idx="2401">
                  <c:v>-43.5</c:v>
                </c:pt>
                <c:pt idx="2402">
                  <c:v>-44.5</c:v>
                </c:pt>
                <c:pt idx="2403">
                  <c:v>-46.5</c:v>
                </c:pt>
                <c:pt idx="2404">
                  <c:v>-45.5</c:v>
                </c:pt>
                <c:pt idx="2405">
                  <c:v>-46.5</c:v>
                </c:pt>
                <c:pt idx="2406">
                  <c:v>-46.5</c:v>
                </c:pt>
                <c:pt idx="2407">
                  <c:v>-45.5</c:v>
                </c:pt>
                <c:pt idx="2408">
                  <c:v>-46.5</c:v>
                </c:pt>
                <c:pt idx="2409">
                  <c:v>-44.5</c:v>
                </c:pt>
                <c:pt idx="2410">
                  <c:v>-44.5</c:v>
                </c:pt>
                <c:pt idx="2411">
                  <c:v>-42.5</c:v>
                </c:pt>
                <c:pt idx="2412">
                  <c:v>-45.5</c:v>
                </c:pt>
                <c:pt idx="2413">
                  <c:v>-43.5</c:v>
                </c:pt>
                <c:pt idx="2414">
                  <c:v>-45.5</c:v>
                </c:pt>
                <c:pt idx="2415">
                  <c:v>-45.5</c:v>
                </c:pt>
                <c:pt idx="2416">
                  <c:v>-48.5</c:v>
                </c:pt>
                <c:pt idx="2417">
                  <c:v>-47.5</c:v>
                </c:pt>
                <c:pt idx="2418">
                  <c:v>-49.5</c:v>
                </c:pt>
                <c:pt idx="2419">
                  <c:v>-49.5</c:v>
                </c:pt>
                <c:pt idx="2420">
                  <c:v>-49.5</c:v>
                </c:pt>
                <c:pt idx="2421">
                  <c:v>-49.5</c:v>
                </c:pt>
                <c:pt idx="2422">
                  <c:v>-48.5</c:v>
                </c:pt>
                <c:pt idx="2423">
                  <c:v>-48.5</c:v>
                </c:pt>
                <c:pt idx="2424">
                  <c:v>-48.5</c:v>
                </c:pt>
                <c:pt idx="2425">
                  <c:v>-47.5</c:v>
                </c:pt>
                <c:pt idx="2426">
                  <c:v>-47.5</c:v>
                </c:pt>
                <c:pt idx="2427">
                  <c:v>-44.5</c:v>
                </c:pt>
                <c:pt idx="2428">
                  <c:v>-43.5</c:v>
                </c:pt>
                <c:pt idx="2429">
                  <c:v>-43.5</c:v>
                </c:pt>
                <c:pt idx="2430">
                  <c:v>-44.5</c:v>
                </c:pt>
                <c:pt idx="2431">
                  <c:v>-43.5</c:v>
                </c:pt>
                <c:pt idx="2432">
                  <c:v>-42.5</c:v>
                </c:pt>
                <c:pt idx="2433">
                  <c:v>-42.5</c:v>
                </c:pt>
                <c:pt idx="2434">
                  <c:v>-46.5</c:v>
                </c:pt>
                <c:pt idx="2435">
                  <c:v>-48.5</c:v>
                </c:pt>
                <c:pt idx="2436">
                  <c:v>-46.5</c:v>
                </c:pt>
                <c:pt idx="2437">
                  <c:v>-46.5</c:v>
                </c:pt>
                <c:pt idx="2438">
                  <c:v>-47.5</c:v>
                </c:pt>
                <c:pt idx="2439">
                  <c:v>-46.5</c:v>
                </c:pt>
                <c:pt idx="2440">
                  <c:v>-47.5</c:v>
                </c:pt>
                <c:pt idx="2441">
                  <c:v>-46.5</c:v>
                </c:pt>
                <c:pt idx="2442">
                  <c:v>-47.5</c:v>
                </c:pt>
                <c:pt idx="2443">
                  <c:v>-46.5</c:v>
                </c:pt>
                <c:pt idx="2444">
                  <c:v>-44.5</c:v>
                </c:pt>
                <c:pt idx="2445">
                  <c:v>-48.5</c:v>
                </c:pt>
                <c:pt idx="2446">
                  <c:v>-48.5</c:v>
                </c:pt>
                <c:pt idx="2447">
                  <c:v>-46.5</c:v>
                </c:pt>
                <c:pt idx="2448">
                  <c:v>-48.5</c:v>
                </c:pt>
                <c:pt idx="2449">
                  <c:v>-47.5</c:v>
                </c:pt>
                <c:pt idx="2450">
                  <c:v>-46.5</c:v>
                </c:pt>
                <c:pt idx="2451">
                  <c:v>-49.5</c:v>
                </c:pt>
                <c:pt idx="2452">
                  <c:v>-47.5</c:v>
                </c:pt>
                <c:pt idx="2453">
                  <c:v>-46.5</c:v>
                </c:pt>
                <c:pt idx="2454">
                  <c:v>-44.5</c:v>
                </c:pt>
                <c:pt idx="2455">
                  <c:v>-45.5</c:v>
                </c:pt>
                <c:pt idx="2456">
                  <c:v>-45.5</c:v>
                </c:pt>
                <c:pt idx="2457">
                  <c:v>-46.5</c:v>
                </c:pt>
                <c:pt idx="2458">
                  <c:v>-44.5</c:v>
                </c:pt>
                <c:pt idx="2459">
                  <c:v>-44.5</c:v>
                </c:pt>
                <c:pt idx="2460">
                  <c:v>-45.5</c:v>
                </c:pt>
                <c:pt idx="2461">
                  <c:v>-44.5</c:v>
                </c:pt>
                <c:pt idx="2462">
                  <c:v>-42.5</c:v>
                </c:pt>
                <c:pt idx="2463">
                  <c:v>-44.5</c:v>
                </c:pt>
                <c:pt idx="2464">
                  <c:v>-42.5</c:v>
                </c:pt>
                <c:pt idx="2465">
                  <c:v>-43.5</c:v>
                </c:pt>
                <c:pt idx="2466">
                  <c:v>-44.5</c:v>
                </c:pt>
                <c:pt idx="2467">
                  <c:v>-46.5</c:v>
                </c:pt>
                <c:pt idx="2468">
                  <c:v>-44.5</c:v>
                </c:pt>
                <c:pt idx="2469">
                  <c:v>-43.5</c:v>
                </c:pt>
                <c:pt idx="2470">
                  <c:v>-43.5</c:v>
                </c:pt>
                <c:pt idx="2471">
                  <c:v>-44.5</c:v>
                </c:pt>
                <c:pt idx="2472">
                  <c:v>-42.5</c:v>
                </c:pt>
                <c:pt idx="2473">
                  <c:v>-42.5</c:v>
                </c:pt>
                <c:pt idx="2474">
                  <c:v>-42.5</c:v>
                </c:pt>
                <c:pt idx="2475">
                  <c:v>-41.5</c:v>
                </c:pt>
                <c:pt idx="2476">
                  <c:v>-40.5</c:v>
                </c:pt>
                <c:pt idx="2477">
                  <c:v>-39.5</c:v>
                </c:pt>
                <c:pt idx="2478">
                  <c:v>-41.5</c:v>
                </c:pt>
                <c:pt idx="2479">
                  <c:v>-39.5</c:v>
                </c:pt>
                <c:pt idx="2480">
                  <c:v>-36.5</c:v>
                </c:pt>
                <c:pt idx="2481">
                  <c:v>-36.5</c:v>
                </c:pt>
                <c:pt idx="2482">
                  <c:v>-38.5</c:v>
                </c:pt>
                <c:pt idx="2483">
                  <c:v>-37.5</c:v>
                </c:pt>
                <c:pt idx="2484">
                  <c:v>-38.5</c:v>
                </c:pt>
                <c:pt idx="2485">
                  <c:v>-39.5</c:v>
                </c:pt>
                <c:pt idx="2486">
                  <c:v>-39.5</c:v>
                </c:pt>
                <c:pt idx="2487">
                  <c:v>-38.5</c:v>
                </c:pt>
                <c:pt idx="2488">
                  <c:v>-37.5</c:v>
                </c:pt>
                <c:pt idx="2489">
                  <c:v>-36.5</c:v>
                </c:pt>
                <c:pt idx="2490">
                  <c:v>-38.5</c:v>
                </c:pt>
                <c:pt idx="2491">
                  <c:v>-36.5</c:v>
                </c:pt>
                <c:pt idx="2492">
                  <c:v>-38.5</c:v>
                </c:pt>
                <c:pt idx="2493">
                  <c:v>-39.5</c:v>
                </c:pt>
                <c:pt idx="2494">
                  <c:v>-38.5</c:v>
                </c:pt>
                <c:pt idx="2495">
                  <c:v>-38.5</c:v>
                </c:pt>
                <c:pt idx="2496">
                  <c:v>-36.5</c:v>
                </c:pt>
                <c:pt idx="2497">
                  <c:v>-36.5</c:v>
                </c:pt>
                <c:pt idx="2498">
                  <c:v>-38.5</c:v>
                </c:pt>
                <c:pt idx="2499">
                  <c:v>-39.5</c:v>
                </c:pt>
                <c:pt idx="2500">
                  <c:v>-38.5</c:v>
                </c:pt>
                <c:pt idx="2501">
                  <c:v>-40.5</c:v>
                </c:pt>
                <c:pt idx="2502">
                  <c:v>-40.5</c:v>
                </c:pt>
                <c:pt idx="2503">
                  <c:v>-41.5</c:v>
                </c:pt>
                <c:pt idx="2504">
                  <c:v>-40.5</c:v>
                </c:pt>
                <c:pt idx="2505">
                  <c:v>-40.5</c:v>
                </c:pt>
                <c:pt idx="2506">
                  <c:v>-39.5</c:v>
                </c:pt>
                <c:pt idx="2507">
                  <c:v>-42.5</c:v>
                </c:pt>
                <c:pt idx="2508">
                  <c:v>-41.5</c:v>
                </c:pt>
                <c:pt idx="2509">
                  <c:v>-41.5</c:v>
                </c:pt>
                <c:pt idx="2510">
                  <c:v>-42.5</c:v>
                </c:pt>
                <c:pt idx="2511">
                  <c:v>-42.5</c:v>
                </c:pt>
                <c:pt idx="2512">
                  <c:v>-43.5</c:v>
                </c:pt>
                <c:pt idx="2513">
                  <c:v>-42.5</c:v>
                </c:pt>
                <c:pt idx="2514">
                  <c:v>-40.5</c:v>
                </c:pt>
                <c:pt idx="2515">
                  <c:v>-42.5</c:v>
                </c:pt>
                <c:pt idx="2516">
                  <c:v>-42.5</c:v>
                </c:pt>
                <c:pt idx="2517">
                  <c:v>-42.5</c:v>
                </c:pt>
                <c:pt idx="2518">
                  <c:v>-41.5</c:v>
                </c:pt>
                <c:pt idx="2519">
                  <c:v>-41.5</c:v>
                </c:pt>
                <c:pt idx="2520">
                  <c:v>-41.5</c:v>
                </c:pt>
                <c:pt idx="2521">
                  <c:v>-42.5</c:v>
                </c:pt>
                <c:pt idx="2522">
                  <c:v>-41.5</c:v>
                </c:pt>
                <c:pt idx="2523">
                  <c:v>-43.5</c:v>
                </c:pt>
                <c:pt idx="2524">
                  <c:v>-42.5</c:v>
                </c:pt>
                <c:pt idx="2525">
                  <c:v>-43.5</c:v>
                </c:pt>
                <c:pt idx="2526">
                  <c:v>-43.5</c:v>
                </c:pt>
                <c:pt idx="2527">
                  <c:v>-43.5</c:v>
                </c:pt>
                <c:pt idx="2528">
                  <c:v>-43.5</c:v>
                </c:pt>
                <c:pt idx="2529">
                  <c:v>-43.5</c:v>
                </c:pt>
                <c:pt idx="2530">
                  <c:v>-42.5</c:v>
                </c:pt>
                <c:pt idx="2531">
                  <c:v>-44.5</c:v>
                </c:pt>
                <c:pt idx="2532">
                  <c:v>-44.5</c:v>
                </c:pt>
                <c:pt idx="2533">
                  <c:v>-43.5</c:v>
                </c:pt>
                <c:pt idx="2534">
                  <c:v>-43.5</c:v>
                </c:pt>
                <c:pt idx="2535">
                  <c:v>-43.5</c:v>
                </c:pt>
                <c:pt idx="2536">
                  <c:v>-43.5</c:v>
                </c:pt>
                <c:pt idx="2537">
                  <c:v>-44.5</c:v>
                </c:pt>
                <c:pt idx="2538">
                  <c:v>-45.5</c:v>
                </c:pt>
                <c:pt idx="2539">
                  <c:v>-46.5</c:v>
                </c:pt>
                <c:pt idx="2540">
                  <c:v>-42.5</c:v>
                </c:pt>
                <c:pt idx="2541">
                  <c:v>-40.5</c:v>
                </c:pt>
                <c:pt idx="2542">
                  <c:v>-43.5</c:v>
                </c:pt>
                <c:pt idx="2543">
                  <c:v>-43.5</c:v>
                </c:pt>
                <c:pt idx="2544">
                  <c:v>-42.5</c:v>
                </c:pt>
                <c:pt idx="2545">
                  <c:v>-42.5</c:v>
                </c:pt>
                <c:pt idx="2546">
                  <c:v>-44.5</c:v>
                </c:pt>
                <c:pt idx="2547">
                  <c:v>-43.5</c:v>
                </c:pt>
                <c:pt idx="2548">
                  <c:v>-43.5</c:v>
                </c:pt>
                <c:pt idx="2549">
                  <c:v>-44.5</c:v>
                </c:pt>
                <c:pt idx="2550">
                  <c:v>-43.5</c:v>
                </c:pt>
                <c:pt idx="2551">
                  <c:v>-44.5</c:v>
                </c:pt>
                <c:pt idx="2552">
                  <c:v>-43.5</c:v>
                </c:pt>
                <c:pt idx="2553">
                  <c:v>-43.5</c:v>
                </c:pt>
                <c:pt idx="2554">
                  <c:v>-43.5</c:v>
                </c:pt>
                <c:pt idx="2555">
                  <c:v>-42.5</c:v>
                </c:pt>
                <c:pt idx="2556">
                  <c:v>-41.5</c:v>
                </c:pt>
                <c:pt idx="2557">
                  <c:v>-41.5</c:v>
                </c:pt>
                <c:pt idx="2558">
                  <c:v>-42.5</c:v>
                </c:pt>
                <c:pt idx="2559">
                  <c:v>-39.5</c:v>
                </c:pt>
                <c:pt idx="2560">
                  <c:v>-40.5</c:v>
                </c:pt>
                <c:pt idx="2561">
                  <c:v>-40.5</c:v>
                </c:pt>
                <c:pt idx="2562">
                  <c:v>-38.5</c:v>
                </c:pt>
                <c:pt idx="2563">
                  <c:v>-38.5</c:v>
                </c:pt>
                <c:pt idx="2564">
                  <c:v>-37.5</c:v>
                </c:pt>
                <c:pt idx="2565">
                  <c:v>-38.5</c:v>
                </c:pt>
                <c:pt idx="2566">
                  <c:v>-38.5</c:v>
                </c:pt>
                <c:pt idx="2567">
                  <c:v>-38.5</c:v>
                </c:pt>
                <c:pt idx="2568">
                  <c:v>-37.5</c:v>
                </c:pt>
                <c:pt idx="2569">
                  <c:v>-38.5</c:v>
                </c:pt>
                <c:pt idx="2570">
                  <c:v>-37.5</c:v>
                </c:pt>
                <c:pt idx="2571">
                  <c:v>-36.5</c:v>
                </c:pt>
                <c:pt idx="2572">
                  <c:v>-36.5</c:v>
                </c:pt>
                <c:pt idx="2573">
                  <c:v>-36.5</c:v>
                </c:pt>
                <c:pt idx="2574">
                  <c:v>-39.5</c:v>
                </c:pt>
                <c:pt idx="2575">
                  <c:v>-38.5</c:v>
                </c:pt>
                <c:pt idx="2576">
                  <c:v>-39.5</c:v>
                </c:pt>
                <c:pt idx="2577">
                  <c:v>-38.5</c:v>
                </c:pt>
                <c:pt idx="2578">
                  <c:v>-37.5</c:v>
                </c:pt>
                <c:pt idx="2579">
                  <c:v>-38.5</c:v>
                </c:pt>
                <c:pt idx="2580">
                  <c:v>-39.5</c:v>
                </c:pt>
                <c:pt idx="2581">
                  <c:v>-39.5</c:v>
                </c:pt>
                <c:pt idx="2582">
                  <c:v>-38.5</c:v>
                </c:pt>
                <c:pt idx="2583">
                  <c:v>-39.5</c:v>
                </c:pt>
                <c:pt idx="2584">
                  <c:v>-39.5</c:v>
                </c:pt>
                <c:pt idx="2585">
                  <c:v>-39.5</c:v>
                </c:pt>
                <c:pt idx="2586">
                  <c:v>-40.5</c:v>
                </c:pt>
                <c:pt idx="2587">
                  <c:v>-40.5</c:v>
                </c:pt>
                <c:pt idx="2588">
                  <c:v>-40.5</c:v>
                </c:pt>
                <c:pt idx="2589">
                  <c:v>-40.5</c:v>
                </c:pt>
                <c:pt idx="2590">
                  <c:v>-38.5</c:v>
                </c:pt>
                <c:pt idx="2591">
                  <c:v>-38.5</c:v>
                </c:pt>
                <c:pt idx="2592">
                  <c:v>-37.5</c:v>
                </c:pt>
                <c:pt idx="2593">
                  <c:v>-38.5</c:v>
                </c:pt>
                <c:pt idx="2594">
                  <c:v>-36.5</c:v>
                </c:pt>
                <c:pt idx="2595">
                  <c:v>-36.5</c:v>
                </c:pt>
                <c:pt idx="2596">
                  <c:v>-35.5</c:v>
                </c:pt>
                <c:pt idx="2597">
                  <c:v>-39.5</c:v>
                </c:pt>
                <c:pt idx="2598">
                  <c:v>-38.5</c:v>
                </c:pt>
                <c:pt idx="2599">
                  <c:v>-38.5</c:v>
                </c:pt>
                <c:pt idx="2600">
                  <c:v>-39.5</c:v>
                </c:pt>
                <c:pt idx="2601">
                  <c:v>-40.5</c:v>
                </c:pt>
                <c:pt idx="2602">
                  <c:v>-39.5</c:v>
                </c:pt>
                <c:pt idx="2603">
                  <c:v>-39.5</c:v>
                </c:pt>
                <c:pt idx="2604">
                  <c:v>-39.5</c:v>
                </c:pt>
                <c:pt idx="2605">
                  <c:v>-39.5</c:v>
                </c:pt>
                <c:pt idx="2606">
                  <c:v>-39.5</c:v>
                </c:pt>
                <c:pt idx="2607">
                  <c:v>-39.5</c:v>
                </c:pt>
                <c:pt idx="2608">
                  <c:v>-39.5</c:v>
                </c:pt>
                <c:pt idx="2609">
                  <c:v>-39.5</c:v>
                </c:pt>
                <c:pt idx="2610">
                  <c:v>-39.5</c:v>
                </c:pt>
                <c:pt idx="2611">
                  <c:v>-39.5</c:v>
                </c:pt>
                <c:pt idx="2612">
                  <c:v>-40.5</c:v>
                </c:pt>
                <c:pt idx="2613">
                  <c:v>-40.5</c:v>
                </c:pt>
                <c:pt idx="2614">
                  <c:v>-41.5</c:v>
                </c:pt>
                <c:pt idx="2615">
                  <c:v>-36.5</c:v>
                </c:pt>
                <c:pt idx="2616">
                  <c:v>-36.5</c:v>
                </c:pt>
                <c:pt idx="2617">
                  <c:v>-36.5</c:v>
                </c:pt>
                <c:pt idx="2618">
                  <c:v>-37.5</c:v>
                </c:pt>
                <c:pt idx="2619">
                  <c:v>-38.5</c:v>
                </c:pt>
                <c:pt idx="2620">
                  <c:v>-36.5</c:v>
                </c:pt>
                <c:pt idx="2621">
                  <c:v>-36.5</c:v>
                </c:pt>
                <c:pt idx="2622">
                  <c:v>-37.5</c:v>
                </c:pt>
                <c:pt idx="2623">
                  <c:v>-37.5</c:v>
                </c:pt>
                <c:pt idx="2624">
                  <c:v>-36.5</c:v>
                </c:pt>
                <c:pt idx="2625">
                  <c:v>-36.5</c:v>
                </c:pt>
                <c:pt idx="2626">
                  <c:v>-36.5</c:v>
                </c:pt>
                <c:pt idx="2627">
                  <c:v>-35.5</c:v>
                </c:pt>
                <c:pt idx="2628">
                  <c:v>-35.5</c:v>
                </c:pt>
                <c:pt idx="2629">
                  <c:v>-35.5</c:v>
                </c:pt>
                <c:pt idx="2630">
                  <c:v>-37.5</c:v>
                </c:pt>
                <c:pt idx="2631">
                  <c:v>-38.5</c:v>
                </c:pt>
                <c:pt idx="2632">
                  <c:v>-38.5</c:v>
                </c:pt>
                <c:pt idx="2633">
                  <c:v>-35.5</c:v>
                </c:pt>
                <c:pt idx="2634">
                  <c:v>-37.5</c:v>
                </c:pt>
                <c:pt idx="2635">
                  <c:v>-35.5</c:v>
                </c:pt>
                <c:pt idx="2636">
                  <c:v>-37.5</c:v>
                </c:pt>
                <c:pt idx="2637">
                  <c:v>-34.5</c:v>
                </c:pt>
                <c:pt idx="2638">
                  <c:v>-34.5</c:v>
                </c:pt>
                <c:pt idx="2639">
                  <c:v>-36.5</c:v>
                </c:pt>
                <c:pt idx="2640">
                  <c:v>-33.5</c:v>
                </c:pt>
                <c:pt idx="2641">
                  <c:v>-34.5</c:v>
                </c:pt>
                <c:pt idx="2642">
                  <c:v>-34.5</c:v>
                </c:pt>
                <c:pt idx="2643">
                  <c:v>-32.5</c:v>
                </c:pt>
                <c:pt idx="2644">
                  <c:v>-29.5</c:v>
                </c:pt>
                <c:pt idx="2645">
                  <c:v>-30.5</c:v>
                </c:pt>
                <c:pt idx="2646">
                  <c:v>-29.5</c:v>
                </c:pt>
                <c:pt idx="2647">
                  <c:v>-30.5</c:v>
                </c:pt>
                <c:pt idx="2648">
                  <c:v>-31.5</c:v>
                </c:pt>
                <c:pt idx="2649">
                  <c:v>-30.5</c:v>
                </c:pt>
                <c:pt idx="2650">
                  <c:v>-31.5</c:v>
                </c:pt>
                <c:pt idx="2651">
                  <c:v>-31.5</c:v>
                </c:pt>
                <c:pt idx="2652">
                  <c:v>-29.5</c:v>
                </c:pt>
                <c:pt idx="2653">
                  <c:v>-28.5</c:v>
                </c:pt>
                <c:pt idx="2654">
                  <c:v>-28.5</c:v>
                </c:pt>
                <c:pt idx="2655">
                  <c:v>-26.5</c:v>
                </c:pt>
                <c:pt idx="2656">
                  <c:v>-24.5</c:v>
                </c:pt>
                <c:pt idx="2657">
                  <c:v>-27.5</c:v>
                </c:pt>
                <c:pt idx="2658">
                  <c:v>-25.5</c:v>
                </c:pt>
                <c:pt idx="2659">
                  <c:v>-24.5</c:v>
                </c:pt>
                <c:pt idx="2660">
                  <c:v>-26.5</c:v>
                </c:pt>
                <c:pt idx="2661">
                  <c:v>-25.5</c:v>
                </c:pt>
                <c:pt idx="2662">
                  <c:v>-26.5</c:v>
                </c:pt>
                <c:pt idx="2663">
                  <c:v>-25.5</c:v>
                </c:pt>
                <c:pt idx="2664">
                  <c:v>-25.5</c:v>
                </c:pt>
                <c:pt idx="2665">
                  <c:v>-22.5</c:v>
                </c:pt>
                <c:pt idx="2666">
                  <c:v>-24.5</c:v>
                </c:pt>
                <c:pt idx="2667">
                  <c:v>-24.5</c:v>
                </c:pt>
                <c:pt idx="2668">
                  <c:v>-25.5</c:v>
                </c:pt>
                <c:pt idx="2669">
                  <c:v>-25.5</c:v>
                </c:pt>
                <c:pt idx="2670">
                  <c:v>-26.5</c:v>
                </c:pt>
                <c:pt idx="2671">
                  <c:v>-26.5</c:v>
                </c:pt>
                <c:pt idx="2672">
                  <c:v>-27.5</c:v>
                </c:pt>
                <c:pt idx="2673">
                  <c:v>-26.5</c:v>
                </c:pt>
                <c:pt idx="2674">
                  <c:v>-25.5</c:v>
                </c:pt>
                <c:pt idx="2675">
                  <c:v>-26.5</c:v>
                </c:pt>
                <c:pt idx="2676">
                  <c:v>-26.5</c:v>
                </c:pt>
                <c:pt idx="2677">
                  <c:v>-25.5</c:v>
                </c:pt>
                <c:pt idx="2678">
                  <c:v>-25.5</c:v>
                </c:pt>
                <c:pt idx="2679">
                  <c:v>-25.5</c:v>
                </c:pt>
                <c:pt idx="2680">
                  <c:v>-27.5</c:v>
                </c:pt>
                <c:pt idx="2681">
                  <c:v>-26.5</c:v>
                </c:pt>
                <c:pt idx="2682">
                  <c:v>-26.5</c:v>
                </c:pt>
                <c:pt idx="2683">
                  <c:v>-26.5</c:v>
                </c:pt>
                <c:pt idx="2684">
                  <c:v>-26.5</c:v>
                </c:pt>
                <c:pt idx="2685">
                  <c:v>-28.5</c:v>
                </c:pt>
                <c:pt idx="2686">
                  <c:v>-28.5</c:v>
                </c:pt>
                <c:pt idx="2687">
                  <c:v>-28.5</c:v>
                </c:pt>
                <c:pt idx="2688">
                  <c:v>-27.5</c:v>
                </c:pt>
                <c:pt idx="2689">
                  <c:v>-28.5</c:v>
                </c:pt>
                <c:pt idx="2690">
                  <c:v>-27.5</c:v>
                </c:pt>
                <c:pt idx="2691">
                  <c:v>-28.5</c:v>
                </c:pt>
                <c:pt idx="2692">
                  <c:v>-28.5</c:v>
                </c:pt>
                <c:pt idx="2693">
                  <c:v>-27.5</c:v>
                </c:pt>
                <c:pt idx="2694">
                  <c:v>-27.5</c:v>
                </c:pt>
                <c:pt idx="2695">
                  <c:v>-26.5</c:v>
                </c:pt>
                <c:pt idx="2696">
                  <c:v>-26.5</c:v>
                </c:pt>
                <c:pt idx="2697">
                  <c:v>-26.5</c:v>
                </c:pt>
                <c:pt idx="2698">
                  <c:v>-26.5</c:v>
                </c:pt>
                <c:pt idx="2699">
                  <c:v>-28.5</c:v>
                </c:pt>
                <c:pt idx="2700">
                  <c:v>-48.5</c:v>
                </c:pt>
                <c:pt idx="2701">
                  <c:v>-48.5</c:v>
                </c:pt>
                <c:pt idx="2702">
                  <c:v>-46.5</c:v>
                </c:pt>
                <c:pt idx="2703">
                  <c:v>-45.5</c:v>
                </c:pt>
                <c:pt idx="2704">
                  <c:v>-46.5</c:v>
                </c:pt>
                <c:pt idx="2705">
                  <c:v>-46.5</c:v>
                </c:pt>
                <c:pt idx="2706">
                  <c:v>-49.5</c:v>
                </c:pt>
                <c:pt idx="2707">
                  <c:v>-48.5</c:v>
                </c:pt>
                <c:pt idx="2708">
                  <c:v>-46.5</c:v>
                </c:pt>
                <c:pt idx="2709">
                  <c:v>-48.5</c:v>
                </c:pt>
                <c:pt idx="2710">
                  <c:v>-47.5</c:v>
                </c:pt>
                <c:pt idx="2711">
                  <c:v>-48.5</c:v>
                </c:pt>
                <c:pt idx="2712">
                  <c:v>-46.5</c:v>
                </c:pt>
                <c:pt idx="2713">
                  <c:v>-48.5</c:v>
                </c:pt>
                <c:pt idx="2714">
                  <c:v>-48.5</c:v>
                </c:pt>
                <c:pt idx="2715">
                  <c:v>-50.5</c:v>
                </c:pt>
                <c:pt idx="2716">
                  <c:v>-47.5</c:v>
                </c:pt>
                <c:pt idx="2717">
                  <c:v>-47.5</c:v>
                </c:pt>
                <c:pt idx="2718">
                  <c:v>-46.5</c:v>
                </c:pt>
                <c:pt idx="2719">
                  <c:v>-47.5</c:v>
                </c:pt>
                <c:pt idx="2720">
                  <c:v>-47.5</c:v>
                </c:pt>
                <c:pt idx="2721">
                  <c:v>-45.5</c:v>
                </c:pt>
                <c:pt idx="2722">
                  <c:v>-46.5</c:v>
                </c:pt>
                <c:pt idx="2723">
                  <c:v>-47.5</c:v>
                </c:pt>
                <c:pt idx="2724">
                  <c:v>-46.5</c:v>
                </c:pt>
                <c:pt idx="2725">
                  <c:v>-46.5</c:v>
                </c:pt>
                <c:pt idx="2726">
                  <c:v>-46.5</c:v>
                </c:pt>
                <c:pt idx="2727">
                  <c:v>-48.5</c:v>
                </c:pt>
                <c:pt idx="2728">
                  <c:v>-45.5</c:v>
                </c:pt>
                <c:pt idx="2729">
                  <c:v>-47.5</c:v>
                </c:pt>
                <c:pt idx="2730">
                  <c:v>-48.5</c:v>
                </c:pt>
                <c:pt idx="2731">
                  <c:v>-48.5</c:v>
                </c:pt>
                <c:pt idx="2732">
                  <c:v>-47.5</c:v>
                </c:pt>
                <c:pt idx="2733">
                  <c:v>-48.5</c:v>
                </c:pt>
                <c:pt idx="2734">
                  <c:v>-52.5</c:v>
                </c:pt>
                <c:pt idx="2735">
                  <c:v>-47.5</c:v>
                </c:pt>
                <c:pt idx="2736">
                  <c:v>-45.5</c:v>
                </c:pt>
                <c:pt idx="2737">
                  <c:v>-42.5</c:v>
                </c:pt>
                <c:pt idx="2738">
                  <c:v>-45.5</c:v>
                </c:pt>
                <c:pt idx="2739">
                  <c:v>-45.5</c:v>
                </c:pt>
                <c:pt idx="2740">
                  <c:v>-45.5</c:v>
                </c:pt>
                <c:pt idx="2741">
                  <c:v>-47.5</c:v>
                </c:pt>
                <c:pt idx="2742">
                  <c:v>-46.5</c:v>
                </c:pt>
                <c:pt idx="2743">
                  <c:v>-46.5</c:v>
                </c:pt>
                <c:pt idx="2744">
                  <c:v>-44.5</c:v>
                </c:pt>
                <c:pt idx="2745">
                  <c:v>-47.5</c:v>
                </c:pt>
                <c:pt idx="2746">
                  <c:v>-48.5</c:v>
                </c:pt>
                <c:pt idx="2747">
                  <c:v>-47.5</c:v>
                </c:pt>
                <c:pt idx="2748">
                  <c:v>-46.5</c:v>
                </c:pt>
                <c:pt idx="2749">
                  <c:v>-47.5</c:v>
                </c:pt>
                <c:pt idx="2750">
                  <c:v>-49.5</c:v>
                </c:pt>
                <c:pt idx="2751">
                  <c:v>-48.5</c:v>
                </c:pt>
                <c:pt idx="2752">
                  <c:v>-49.5</c:v>
                </c:pt>
                <c:pt idx="2753">
                  <c:v>-48.5</c:v>
                </c:pt>
                <c:pt idx="2754">
                  <c:v>-48.5</c:v>
                </c:pt>
                <c:pt idx="2755">
                  <c:v>-48.5</c:v>
                </c:pt>
                <c:pt idx="2756">
                  <c:v>-47.5</c:v>
                </c:pt>
                <c:pt idx="2757">
                  <c:v>-47.5</c:v>
                </c:pt>
                <c:pt idx="2758">
                  <c:v>-46.5</c:v>
                </c:pt>
                <c:pt idx="2759">
                  <c:v>-48.5</c:v>
                </c:pt>
                <c:pt idx="2760">
                  <c:v>-50.5</c:v>
                </c:pt>
                <c:pt idx="2761">
                  <c:v>-47.5</c:v>
                </c:pt>
                <c:pt idx="2762">
                  <c:v>-50.5</c:v>
                </c:pt>
                <c:pt idx="2763">
                  <c:v>-46.5</c:v>
                </c:pt>
                <c:pt idx="2764">
                  <c:v>-45.5</c:v>
                </c:pt>
                <c:pt idx="2765">
                  <c:v>-46.5</c:v>
                </c:pt>
                <c:pt idx="2766">
                  <c:v>-49.5</c:v>
                </c:pt>
                <c:pt idx="2767">
                  <c:v>-47.5</c:v>
                </c:pt>
                <c:pt idx="2768">
                  <c:v>-47.5</c:v>
                </c:pt>
                <c:pt idx="2769">
                  <c:v>-47.5</c:v>
                </c:pt>
                <c:pt idx="2770">
                  <c:v>-47.5</c:v>
                </c:pt>
                <c:pt idx="2771">
                  <c:v>-48.5</c:v>
                </c:pt>
                <c:pt idx="2772">
                  <c:v>-44.5</c:v>
                </c:pt>
                <c:pt idx="2773">
                  <c:v>-47.5</c:v>
                </c:pt>
                <c:pt idx="2774">
                  <c:v>-43.5</c:v>
                </c:pt>
                <c:pt idx="2775">
                  <c:v>-42.5</c:v>
                </c:pt>
                <c:pt idx="2776">
                  <c:v>-43.5</c:v>
                </c:pt>
                <c:pt idx="2777">
                  <c:v>-43.5</c:v>
                </c:pt>
                <c:pt idx="2778">
                  <c:v>-42.5</c:v>
                </c:pt>
                <c:pt idx="2779">
                  <c:v>-41.5</c:v>
                </c:pt>
                <c:pt idx="2780">
                  <c:v>-40.5</c:v>
                </c:pt>
                <c:pt idx="2781">
                  <c:v>-40.5</c:v>
                </c:pt>
                <c:pt idx="2782">
                  <c:v>-39.5</c:v>
                </c:pt>
                <c:pt idx="2783">
                  <c:v>-39.5</c:v>
                </c:pt>
                <c:pt idx="2784">
                  <c:v>-40.5</c:v>
                </c:pt>
                <c:pt idx="2785">
                  <c:v>-40.5</c:v>
                </c:pt>
                <c:pt idx="2786">
                  <c:v>-42.5</c:v>
                </c:pt>
                <c:pt idx="2787">
                  <c:v>-40.5</c:v>
                </c:pt>
                <c:pt idx="2788">
                  <c:v>-41.5</c:v>
                </c:pt>
                <c:pt idx="2789">
                  <c:v>-41.5</c:v>
                </c:pt>
                <c:pt idx="2790">
                  <c:v>-43.5</c:v>
                </c:pt>
                <c:pt idx="2791">
                  <c:v>-43.5</c:v>
                </c:pt>
                <c:pt idx="2792">
                  <c:v>-44.5</c:v>
                </c:pt>
                <c:pt idx="2793">
                  <c:v>-41.5</c:v>
                </c:pt>
                <c:pt idx="2794">
                  <c:v>-44.5</c:v>
                </c:pt>
                <c:pt idx="2795">
                  <c:v>-41.5</c:v>
                </c:pt>
                <c:pt idx="2796">
                  <c:v>-41.5</c:v>
                </c:pt>
                <c:pt idx="2797">
                  <c:v>-41.5</c:v>
                </c:pt>
                <c:pt idx="2798">
                  <c:v>-39.5</c:v>
                </c:pt>
                <c:pt idx="2799">
                  <c:v>-38.5</c:v>
                </c:pt>
                <c:pt idx="2800">
                  <c:v>-38.5</c:v>
                </c:pt>
                <c:pt idx="2801">
                  <c:v>-41.5</c:v>
                </c:pt>
                <c:pt idx="2802">
                  <c:v>-42.5</c:v>
                </c:pt>
                <c:pt idx="2803">
                  <c:v>-42.5</c:v>
                </c:pt>
                <c:pt idx="2804">
                  <c:v>-41.5</c:v>
                </c:pt>
                <c:pt idx="2805">
                  <c:v>-41.5</c:v>
                </c:pt>
                <c:pt idx="2806">
                  <c:v>-40.5</c:v>
                </c:pt>
                <c:pt idx="2807">
                  <c:v>-40.5</c:v>
                </c:pt>
                <c:pt idx="2808">
                  <c:v>-38.5</c:v>
                </c:pt>
                <c:pt idx="2809">
                  <c:v>-38.5</c:v>
                </c:pt>
                <c:pt idx="2810">
                  <c:v>-39.5</c:v>
                </c:pt>
                <c:pt idx="2811">
                  <c:v>-39.5</c:v>
                </c:pt>
                <c:pt idx="2812">
                  <c:v>-36.5</c:v>
                </c:pt>
                <c:pt idx="2813">
                  <c:v>-37.5</c:v>
                </c:pt>
                <c:pt idx="2814">
                  <c:v>-35.5</c:v>
                </c:pt>
                <c:pt idx="2815">
                  <c:v>-36.5</c:v>
                </c:pt>
                <c:pt idx="2816">
                  <c:v>-36.5</c:v>
                </c:pt>
                <c:pt idx="2817">
                  <c:v>-36.5</c:v>
                </c:pt>
                <c:pt idx="2818">
                  <c:v>-35.5</c:v>
                </c:pt>
                <c:pt idx="2819">
                  <c:v>-37.5</c:v>
                </c:pt>
                <c:pt idx="2820">
                  <c:v>-34.5</c:v>
                </c:pt>
                <c:pt idx="2821">
                  <c:v>-36.5</c:v>
                </c:pt>
                <c:pt idx="2822">
                  <c:v>-36.5</c:v>
                </c:pt>
                <c:pt idx="2823">
                  <c:v>-35.5</c:v>
                </c:pt>
                <c:pt idx="2824">
                  <c:v>-34.5</c:v>
                </c:pt>
                <c:pt idx="2825">
                  <c:v>-33.5</c:v>
                </c:pt>
                <c:pt idx="2826">
                  <c:v>-35.5</c:v>
                </c:pt>
                <c:pt idx="2827">
                  <c:v>-35.5</c:v>
                </c:pt>
                <c:pt idx="2828">
                  <c:v>-33.5</c:v>
                </c:pt>
                <c:pt idx="2829">
                  <c:v>-31.5</c:v>
                </c:pt>
                <c:pt idx="2830">
                  <c:v>-36.5</c:v>
                </c:pt>
                <c:pt idx="2831">
                  <c:v>-34.5</c:v>
                </c:pt>
                <c:pt idx="2832">
                  <c:v>-33.5</c:v>
                </c:pt>
                <c:pt idx="2833">
                  <c:v>-32.5</c:v>
                </c:pt>
                <c:pt idx="2834">
                  <c:v>-32.5</c:v>
                </c:pt>
                <c:pt idx="2835">
                  <c:v>-32.5</c:v>
                </c:pt>
                <c:pt idx="2836">
                  <c:v>-34.5</c:v>
                </c:pt>
                <c:pt idx="2837">
                  <c:v>-33.5</c:v>
                </c:pt>
                <c:pt idx="2838">
                  <c:v>-33.5</c:v>
                </c:pt>
                <c:pt idx="2839">
                  <c:v>-30.5</c:v>
                </c:pt>
                <c:pt idx="2840">
                  <c:v>-30.5</c:v>
                </c:pt>
                <c:pt idx="2841">
                  <c:v>-28.5</c:v>
                </c:pt>
                <c:pt idx="2842">
                  <c:v>-32.5</c:v>
                </c:pt>
                <c:pt idx="2843">
                  <c:v>-32.5</c:v>
                </c:pt>
                <c:pt idx="2844">
                  <c:v>-32.5</c:v>
                </c:pt>
                <c:pt idx="2845">
                  <c:v>-33.5</c:v>
                </c:pt>
                <c:pt idx="2846">
                  <c:v>-32.5</c:v>
                </c:pt>
                <c:pt idx="2847">
                  <c:v>-30.5</c:v>
                </c:pt>
                <c:pt idx="2848">
                  <c:v>-29.5</c:v>
                </c:pt>
                <c:pt idx="2849">
                  <c:v>-30.5</c:v>
                </c:pt>
                <c:pt idx="2850">
                  <c:v>-30.5</c:v>
                </c:pt>
                <c:pt idx="2851">
                  <c:v>-30.5</c:v>
                </c:pt>
                <c:pt idx="2852">
                  <c:v>-29.5</c:v>
                </c:pt>
                <c:pt idx="2853">
                  <c:v>-32.5</c:v>
                </c:pt>
                <c:pt idx="2854">
                  <c:v>-34.5</c:v>
                </c:pt>
                <c:pt idx="2855">
                  <c:v>-33.5</c:v>
                </c:pt>
                <c:pt idx="2856">
                  <c:v>-33.5</c:v>
                </c:pt>
                <c:pt idx="2857">
                  <c:v>-31.5</c:v>
                </c:pt>
                <c:pt idx="2858">
                  <c:v>-33.5</c:v>
                </c:pt>
                <c:pt idx="2859">
                  <c:v>-35.5</c:v>
                </c:pt>
                <c:pt idx="2860">
                  <c:v>-34.5</c:v>
                </c:pt>
                <c:pt idx="2861">
                  <c:v>-33.5</c:v>
                </c:pt>
                <c:pt idx="2862">
                  <c:v>-33.5</c:v>
                </c:pt>
                <c:pt idx="2863">
                  <c:v>-33.5</c:v>
                </c:pt>
                <c:pt idx="2864">
                  <c:v>-32.5</c:v>
                </c:pt>
                <c:pt idx="2865">
                  <c:v>-31.5</c:v>
                </c:pt>
                <c:pt idx="2866">
                  <c:v>-33.5</c:v>
                </c:pt>
                <c:pt idx="2867">
                  <c:v>-34.5</c:v>
                </c:pt>
                <c:pt idx="2868">
                  <c:v>-34.5</c:v>
                </c:pt>
                <c:pt idx="2869">
                  <c:v>-35.5</c:v>
                </c:pt>
                <c:pt idx="2870">
                  <c:v>-33.5</c:v>
                </c:pt>
                <c:pt idx="2871">
                  <c:v>-33.5</c:v>
                </c:pt>
                <c:pt idx="2872">
                  <c:v>-33.5</c:v>
                </c:pt>
                <c:pt idx="2873">
                  <c:v>-33.5</c:v>
                </c:pt>
                <c:pt idx="2874">
                  <c:v>-32.5</c:v>
                </c:pt>
                <c:pt idx="2875">
                  <c:v>-32.5</c:v>
                </c:pt>
                <c:pt idx="2876">
                  <c:v>-34.5</c:v>
                </c:pt>
                <c:pt idx="2877">
                  <c:v>-34.5</c:v>
                </c:pt>
                <c:pt idx="2878">
                  <c:v>-34.5</c:v>
                </c:pt>
                <c:pt idx="2879">
                  <c:v>-33.5</c:v>
                </c:pt>
                <c:pt idx="2880">
                  <c:v>-35.5</c:v>
                </c:pt>
                <c:pt idx="2881">
                  <c:v>-34.5</c:v>
                </c:pt>
                <c:pt idx="2882">
                  <c:v>-35.5</c:v>
                </c:pt>
                <c:pt idx="2883">
                  <c:v>-36.5</c:v>
                </c:pt>
                <c:pt idx="2884">
                  <c:v>-35.5</c:v>
                </c:pt>
                <c:pt idx="2885">
                  <c:v>-36.5</c:v>
                </c:pt>
                <c:pt idx="2886">
                  <c:v>-36.5</c:v>
                </c:pt>
                <c:pt idx="2887">
                  <c:v>-36.5</c:v>
                </c:pt>
                <c:pt idx="2888">
                  <c:v>-36.5</c:v>
                </c:pt>
                <c:pt idx="2889">
                  <c:v>-33.5</c:v>
                </c:pt>
                <c:pt idx="2890">
                  <c:v>-33.5</c:v>
                </c:pt>
                <c:pt idx="2891">
                  <c:v>-33.5</c:v>
                </c:pt>
                <c:pt idx="2892">
                  <c:v>-34.5</c:v>
                </c:pt>
                <c:pt idx="2893">
                  <c:v>-34.5</c:v>
                </c:pt>
                <c:pt idx="2894">
                  <c:v>-33.5</c:v>
                </c:pt>
                <c:pt idx="2895">
                  <c:v>-33.5</c:v>
                </c:pt>
                <c:pt idx="2896">
                  <c:v>-33.5</c:v>
                </c:pt>
                <c:pt idx="2897">
                  <c:v>-34.5</c:v>
                </c:pt>
                <c:pt idx="2898">
                  <c:v>-34.5</c:v>
                </c:pt>
                <c:pt idx="2899">
                  <c:v>-33.5</c:v>
                </c:pt>
                <c:pt idx="2900">
                  <c:v>-33.5</c:v>
                </c:pt>
                <c:pt idx="2901">
                  <c:v>-33.5</c:v>
                </c:pt>
                <c:pt idx="2902">
                  <c:v>-33.5</c:v>
                </c:pt>
                <c:pt idx="2903">
                  <c:v>-33.5</c:v>
                </c:pt>
                <c:pt idx="2904">
                  <c:v>-33.5</c:v>
                </c:pt>
                <c:pt idx="2905">
                  <c:v>-33.5</c:v>
                </c:pt>
                <c:pt idx="2906">
                  <c:v>-32.5</c:v>
                </c:pt>
                <c:pt idx="2907">
                  <c:v>-31.5</c:v>
                </c:pt>
                <c:pt idx="2908">
                  <c:v>-32.5</c:v>
                </c:pt>
                <c:pt idx="2909">
                  <c:v>-32.5</c:v>
                </c:pt>
                <c:pt idx="2910">
                  <c:v>-31.5</c:v>
                </c:pt>
                <c:pt idx="2911">
                  <c:v>-31.5</c:v>
                </c:pt>
                <c:pt idx="2912">
                  <c:v>-31.5</c:v>
                </c:pt>
                <c:pt idx="2913">
                  <c:v>-31.5</c:v>
                </c:pt>
                <c:pt idx="2914">
                  <c:v>-31.5</c:v>
                </c:pt>
                <c:pt idx="2915">
                  <c:v>-31.5</c:v>
                </c:pt>
                <c:pt idx="2916">
                  <c:v>-29.5</c:v>
                </c:pt>
                <c:pt idx="2917">
                  <c:v>-28.5</c:v>
                </c:pt>
                <c:pt idx="2918">
                  <c:v>-28.5</c:v>
                </c:pt>
                <c:pt idx="2919">
                  <c:v>-28.5</c:v>
                </c:pt>
                <c:pt idx="2920">
                  <c:v>-28.5</c:v>
                </c:pt>
                <c:pt idx="2921">
                  <c:v>-28.5</c:v>
                </c:pt>
                <c:pt idx="2922">
                  <c:v>-28.5</c:v>
                </c:pt>
                <c:pt idx="2923">
                  <c:v>-28.5</c:v>
                </c:pt>
                <c:pt idx="2924">
                  <c:v>-29.5</c:v>
                </c:pt>
                <c:pt idx="2925">
                  <c:v>-32.5</c:v>
                </c:pt>
                <c:pt idx="2926">
                  <c:v>-33.5</c:v>
                </c:pt>
                <c:pt idx="2927">
                  <c:v>-32.5</c:v>
                </c:pt>
                <c:pt idx="2928">
                  <c:v>-32.5</c:v>
                </c:pt>
                <c:pt idx="2929">
                  <c:v>-31.5</c:v>
                </c:pt>
                <c:pt idx="2930">
                  <c:v>-30.5</c:v>
                </c:pt>
                <c:pt idx="2931">
                  <c:v>-33.5</c:v>
                </c:pt>
                <c:pt idx="2932">
                  <c:v>-33.5</c:v>
                </c:pt>
                <c:pt idx="2933">
                  <c:v>-33.5</c:v>
                </c:pt>
                <c:pt idx="2934">
                  <c:v>-35.5</c:v>
                </c:pt>
                <c:pt idx="2935">
                  <c:v>-34.5</c:v>
                </c:pt>
                <c:pt idx="2936">
                  <c:v>-35.5</c:v>
                </c:pt>
                <c:pt idx="2937">
                  <c:v>-35.5</c:v>
                </c:pt>
                <c:pt idx="2938">
                  <c:v>-33.5</c:v>
                </c:pt>
                <c:pt idx="2939">
                  <c:v>-32.5</c:v>
                </c:pt>
                <c:pt idx="2940">
                  <c:v>-35.5</c:v>
                </c:pt>
                <c:pt idx="2941">
                  <c:v>-34.5</c:v>
                </c:pt>
                <c:pt idx="2942">
                  <c:v>-34.5</c:v>
                </c:pt>
                <c:pt idx="2943">
                  <c:v>-34.5</c:v>
                </c:pt>
                <c:pt idx="2944">
                  <c:v>-33.5</c:v>
                </c:pt>
                <c:pt idx="2945">
                  <c:v>-33.5</c:v>
                </c:pt>
                <c:pt idx="2946">
                  <c:v>-33.5</c:v>
                </c:pt>
                <c:pt idx="2947">
                  <c:v>-33.5</c:v>
                </c:pt>
                <c:pt idx="2948">
                  <c:v>-33.5</c:v>
                </c:pt>
                <c:pt idx="2949">
                  <c:v>-33.5</c:v>
                </c:pt>
                <c:pt idx="2950">
                  <c:v>-33.5</c:v>
                </c:pt>
                <c:pt idx="2951">
                  <c:v>-33.5</c:v>
                </c:pt>
                <c:pt idx="2952">
                  <c:v>-34.5</c:v>
                </c:pt>
                <c:pt idx="2953">
                  <c:v>-35.5</c:v>
                </c:pt>
                <c:pt idx="2954">
                  <c:v>-35.5</c:v>
                </c:pt>
                <c:pt idx="2955">
                  <c:v>-35.5</c:v>
                </c:pt>
                <c:pt idx="2956">
                  <c:v>-33.5</c:v>
                </c:pt>
                <c:pt idx="2957">
                  <c:v>-34.5</c:v>
                </c:pt>
                <c:pt idx="2958">
                  <c:v>-33.5</c:v>
                </c:pt>
                <c:pt idx="2959">
                  <c:v>-33.5</c:v>
                </c:pt>
                <c:pt idx="2960">
                  <c:v>-33.5</c:v>
                </c:pt>
                <c:pt idx="2961">
                  <c:v>-33.5</c:v>
                </c:pt>
                <c:pt idx="2962">
                  <c:v>-34.5</c:v>
                </c:pt>
                <c:pt idx="2963">
                  <c:v>-31.5</c:v>
                </c:pt>
                <c:pt idx="2964">
                  <c:v>-30.5</c:v>
                </c:pt>
                <c:pt idx="2965">
                  <c:v>-30.5</c:v>
                </c:pt>
                <c:pt idx="2966">
                  <c:v>-31.5</c:v>
                </c:pt>
                <c:pt idx="2967">
                  <c:v>-31.5</c:v>
                </c:pt>
                <c:pt idx="2968">
                  <c:v>-30.5</c:v>
                </c:pt>
                <c:pt idx="2969">
                  <c:v>-30.5</c:v>
                </c:pt>
                <c:pt idx="2970">
                  <c:v>-29.5</c:v>
                </c:pt>
                <c:pt idx="2971">
                  <c:v>-31.5</c:v>
                </c:pt>
                <c:pt idx="2972">
                  <c:v>-31.5</c:v>
                </c:pt>
                <c:pt idx="2973">
                  <c:v>-33.5</c:v>
                </c:pt>
                <c:pt idx="2974">
                  <c:v>-33.5</c:v>
                </c:pt>
                <c:pt idx="2975">
                  <c:v>-32.5</c:v>
                </c:pt>
                <c:pt idx="2976">
                  <c:v>-32.5</c:v>
                </c:pt>
                <c:pt idx="2977">
                  <c:v>-32.5</c:v>
                </c:pt>
                <c:pt idx="2978">
                  <c:v>-33.5</c:v>
                </c:pt>
                <c:pt idx="2979">
                  <c:v>-32.5</c:v>
                </c:pt>
                <c:pt idx="2980">
                  <c:v>-34.5</c:v>
                </c:pt>
                <c:pt idx="2981">
                  <c:v>-33.5</c:v>
                </c:pt>
                <c:pt idx="2982">
                  <c:v>-32.5</c:v>
                </c:pt>
                <c:pt idx="2983">
                  <c:v>-33.5</c:v>
                </c:pt>
                <c:pt idx="2984">
                  <c:v>-33.5</c:v>
                </c:pt>
                <c:pt idx="2985">
                  <c:v>-32.5</c:v>
                </c:pt>
                <c:pt idx="2986">
                  <c:v>-33.5</c:v>
                </c:pt>
                <c:pt idx="2987">
                  <c:v>-33.5</c:v>
                </c:pt>
                <c:pt idx="2988">
                  <c:v>-33.5</c:v>
                </c:pt>
                <c:pt idx="2989">
                  <c:v>-33.5</c:v>
                </c:pt>
                <c:pt idx="2990">
                  <c:v>-32.5</c:v>
                </c:pt>
                <c:pt idx="2991">
                  <c:v>-33.5</c:v>
                </c:pt>
                <c:pt idx="2992">
                  <c:v>-33.5</c:v>
                </c:pt>
                <c:pt idx="2993">
                  <c:v>-33.5</c:v>
                </c:pt>
                <c:pt idx="2994">
                  <c:v>-32.5</c:v>
                </c:pt>
                <c:pt idx="2995">
                  <c:v>-34.5</c:v>
                </c:pt>
                <c:pt idx="2996">
                  <c:v>-33.5</c:v>
                </c:pt>
                <c:pt idx="2997">
                  <c:v>-34.5</c:v>
                </c:pt>
                <c:pt idx="2998">
                  <c:v>-34.5</c:v>
                </c:pt>
                <c:pt idx="2999">
                  <c:v>-33.5</c:v>
                </c:pt>
                <c:pt idx="3000">
                  <c:v>-45.5</c:v>
                </c:pt>
                <c:pt idx="3001">
                  <c:v>-46.5</c:v>
                </c:pt>
                <c:pt idx="3002">
                  <c:v>-47.5</c:v>
                </c:pt>
                <c:pt idx="3003">
                  <c:v>-48.5</c:v>
                </c:pt>
                <c:pt idx="3004">
                  <c:v>-48.5</c:v>
                </c:pt>
                <c:pt idx="3005">
                  <c:v>-48.5</c:v>
                </c:pt>
                <c:pt idx="3006">
                  <c:v>-47.5</c:v>
                </c:pt>
                <c:pt idx="3007">
                  <c:v>-46.5</c:v>
                </c:pt>
                <c:pt idx="3008">
                  <c:v>-49.5</c:v>
                </c:pt>
                <c:pt idx="3009">
                  <c:v>-50.5</c:v>
                </c:pt>
                <c:pt idx="3010">
                  <c:v>-49.5</c:v>
                </c:pt>
                <c:pt idx="3011">
                  <c:v>-47.5</c:v>
                </c:pt>
                <c:pt idx="3012">
                  <c:v>-48.5</c:v>
                </c:pt>
                <c:pt idx="3013">
                  <c:v>-49.5</c:v>
                </c:pt>
                <c:pt idx="3014">
                  <c:v>-46.5</c:v>
                </c:pt>
                <c:pt idx="3015">
                  <c:v>-49.5</c:v>
                </c:pt>
                <c:pt idx="3016">
                  <c:v>-45.5</c:v>
                </c:pt>
                <c:pt idx="3017">
                  <c:v>-44.5</c:v>
                </c:pt>
                <c:pt idx="3018">
                  <c:v>-47.5</c:v>
                </c:pt>
                <c:pt idx="3019">
                  <c:v>-46.5</c:v>
                </c:pt>
                <c:pt idx="3020">
                  <c:v>-45.5</c:v>
                </c:pt>
                <c:pt idx="3021">
                  <c:v>-47.5</c:v>
                </c:pt>
                <c:pt idx="3022">
                  <c:v>-43.5</c:v>
                </c:pt>
                <c:pt idx="3023">
                  <c:v>-46.5</c:v>
                </c:pt>
                <c:pt idx="3024">
                  <c:v>-44.5</c:v>
                </c:pt>
                <c:pt idx="3025">
                  <c:v>-44.5</c:v>
                </c:pt>
                <c:pt idx="3026">
                  <c:v>-46.5</c:v>
                </c:pt>
                <c:pt idx="3027">
                  <c:v>-47.5</c:v>
                </c:pt>
                <c:pt idx="3028">
                  <c:v>-46.5</c:v>
                </c:pt>
                <c:pt idx="3029">
                  <c:v>-46.5</c:v>
                </c:pt>
                <c:pt idx="3030">
                  <c:v>-44.5</c:v>
                </c:pt>
                <c:pt idx="3031">
                  <c:v>-41.5</c:v>
                </c:pt>
                <c:pt idx="3032">
                  <c:v>-40.5</c:v>
                </c:pt>
                <c:pt idx="3033">
                  <c:v>-40.5</c:v>
                </c:pt>
                <c:pt idx="3034">
                  <c:v>-39.5</c:v>
                </c:pt>
                <c:pt idx="3035">
                  <c:v>-38.5</c:v>
                </c:pt>
                <c:pt idx="3036">
                  <c:v>-47.5</c:v>
                </c:pt>
                <c:pt idx="3037">
                  <c:v>-44.5</c:v>
                </c:pt>
                <c:pt idx="3038">
                  <c:v>-44.5</c:v>
                </c:pt>
                <c:pt idx="3039">
                  <c:v>-46.5</c:v>
                </c:pt>
                <c:pt idx="3040">
                  <c:v>-43.5</c:v>
                </c:pt>
                <c:pt idx="3041">
                  <c:v>-43.5</c:v>
                </c:pt>
                <c:pt idx="3042">
                  <c:v>-41.5</c:v>
                </c:pt>
                <c:pt idx="3043">
                  <c:v>-43.5</c:v>
                </c:pt>
                <c:pt idx="3044">
                  <c:v>-42.5</c:v>
                </c:pt>
                <c:pt idx="3045">
                  <c:v>-42.5</c:v>
                </c:pt>
                <c:pt idx="3046">
                  <c:v>-41.5</c:v>
                </c:pt>
                <c:pt idx="3047">
                  <c:v>-42.5</c:v>
                </c:pt>
                <c:pt idx="3048">
                  <c:v>-40.5</c:v>
                </c:pt>
                <c:pt idx="3049">
                  <c:v>-39.5</c:v>
                </c:pt>
                <c:pt idx="3050">
                  <c:v>-40.5</c:v>
                </c:pt>
                <c:pt idx="3051">
                  <c:v>-38.5</c:v>
                </c:pt>
                <c:pt idx="3052">
                  <c:v>-39.5</c:v>
                </c:pt>
                <c:pt idx="3053">
                  <c:v>-37.5</c:v>
                </c:pt>
                <c:pt idx="3054">
                  <c:v>-42.5</c:v>
                </c:pt>
                <c:pt idx="3055">
                  <c:v>-42.5</c:v>
                </c:pt>
                <c:pt idx="3056">
                  <c:v>-42.5</c:v>
                </c:pt>
                <c:pt idx="3057">
                  <c:v>-42.5</c:v>
                </c:pt>
                <c:pt idx="3058">
                  <c:v>-44.5</c:v>
                </c:pt>
                <c:pt idx="3059">
                  <c:v>-43.5</c:v>
                </c:pt>
                <c:pt idx="3060">
                  <c:v>-41.5</c:v>
                </c:pt>
                <c:pt idx="3061">
                  <c:v>-42.5</c:v>
                </c:pt>
                <c:pt idx="3062">
                  <c:v>-43.5</c:v>
                </c:pt>
                <c:pt idx="3063">
                  <c:v>-44.5</c:v>
                </c:pt>
                <c:pt idx="3064">
                  <c:v>-43.5</c:v>
                </c:pt>
                <c:pt idx="3065">
                  <c:v>-45.5</c:v>
                </c:pt>
                <c:pt idx="3066">
                  <c:v>-44.5</c:v>
                </c:pt>
                <c:pt idx="3067">
                  <c:v>-42.5</c:v>
                </c:pt>
                <c:pt idx="3068">
                  <c:v>-44.5</c:v>
                </c:pt>
                <c:pt idx="3069">
                  <c:v>-44.5</c:v>
                </c:pt>
                <c:pt idx="3070">
                  <c:v>-45.5</c:v>
                </c:pt>
                <c:pt idx="3071">
                  <c:v>-45.5</c:v>
                </c:pt>
                <c:pt idx="3072">
                  <c:v>-44.5</c:v>
                </c:pt>
                <c:pt idx="3073">
                  <c:v>-44.5</c:v>
                </c:pt>
                <c:pt idx="3074">
                  <c:v>-44.5</c:v>
                </c:pt>
                <c:pt idx="3075">
                  <c:v>-43.5</c:v>
                </c:pt>
                <c:pt idx="3076">
                  <c:v>-42.5</c:v>
                </c:pt>
                <c:pt idx="3077">
                  <c:v>-44.5</c:v>
                </c:pt>
                <c:pt idx="3078">
                  <c:v>-44.5</c:v>
                </c:pt>
                <c:pt idx="3079">
                  <c:v>-39.5</c:v>
                </c:pt>
                <c:pt idx="3080">
                  <c:v>-41.5</c:v>
                </c:pt>
                <c:pt idx="3081">
                  <c:v>-42.5</c:v>
                </c:pt>
                <c:pt idx="3082">
                  <c:v>-39.5</c:v>
                </c:pt>
                <c:pt idx="3083">
                  <c:v>-39.5</c:v>
                </c:pt>
                <c:pt idx="3084">
                  <c:v>-40.5</c:v>
                </c:pt>
                <c:pt idx="3085">
                  <c:v>-37.5</c:v>
                </c:pt>
                <c:pt idx="3086">
                  <c:v>-40.5</c:v>
                </c:pt>
                <c:pt idx="3087">
                  <c:v>-38.5</c:v>
                </c:pt>
                <c:pt idx="3088">
                  <c:v>-37.5</c:v>
                </c:pt>
                <c:pt idx="3089">
                  <c:v>-38.5</c:v>
                </c:pt>
                <c:pt idx="3090">
                  <c:v>-37.5</c:v>
                </c:pt>
                <c:pt idx="3091">
                  <c:v>-41.5</c:v>
                </c:pt>
                <c:pt idx="3092">
                  <c:v>-38.5</c:v>
                </c:pt>
                <c:pt idx="3093">
                  <c:v>-38.5</c:v>
                </c:pt>
                <c:pt idx="3094">
                  <c:v>-40.5</c:v>
                </c:pt>
                <c:pt idx="3095">
                  <c:v>-40.5</c:v>
                </c:pt>
                <c:pt idx="3096">
                  <c:v>-40.5</c:v>
                </c:pt>
                <c:pt idx="3097">
                  <c:v>-40.5</c:v>
                </c:pt>
                <c:pt idx="3098">
                  <c:v>-39.5</c:v>
                </c:pt>
                <c:pt idx="3099">
                  <c:v>-39.5</c:v>
                </c:pt>
                <c:pt idx="3100">
                  <c:v>-40.5</c:v>
                </c:pt>
                <c:pt idx="3101">
                  <c:v>-37.5</c:v>
                </c:pt>
                <c:pt idx="3102">
                  <c:v>-39.5</c:v>
                </c:pt>
                <c:pt idx="3103">
                  <c:v>-39.5</c:v>
                </c:pt>
                <c:pt idx="3104">
                  <c:v>-38.5</c:v>
                </c:pt>
                <c:pt idx="3105">
                  <c:v>-35.5</c:v>
                </c:pt>
                <c:pt idx="3106">
                  <c:v>-35.5</c:v>
                </c:pt>
                <c:pt idx="3107">
                  <c:v>-38.5</c:v>
                </c:pt>
                <c:pt idx="3108">
                  <c:v>-39.5</c:v>
                </c:pt>
                <c:pt idx="3109">
                  <c:v>-40.5</c:v>
                </c:pt>
                <c:pt idx="3110">
                  <c:v>-39.5</c:v>
                </c:pt>
                <c:pt idx="3111">
                  <c:v>-41.5</c:v>
                </c:pt>
                <c:pt idx="3112">
                  <c:v>-43.5</c:v>
                </c:pt>
                <c:pt idx="3113">
                  <c:v>-40.5</c:v>
                </c:pt>
                <c:pt idx="3114">
                  <c:v>-40.5</c:v>
                </c:pt>
                <c:pt idx="3115">
                  <c:v>-40.5</c:v>
                </c:pt>
                <c:pt idx="3116">
                  <c:v>-40.5</c:v>
                </c:pt>
                <c:pt idx="3117">
                  <c:v>-40.5</c:v>
                </c:pt>
                <c:pt idx="3118">
                  <c:v>-40.5</c:v>
                </c:pt>
                <c:pt idx="3119">
                  <c:v>-40.5</c:v>
                </c:pt>
                <c:pt idx="3120">
                  <c:v>-40.5</c:v>
                </c:pt>
                <c:pt idx="3121">
                  <c:v>-40.5</c:v>
                </c:pt>
                <c:pt idx="3122">
                  <c:v>-40.5</c:v>
                </c:pt>
                <c:pt idx="3123">
                  <c:v>-40.5</c:v>
                </c:pt>
                <c:pt idx="3124">
                  <c:v>-41.5</c:v>
                </c:pt>
                <c:pt idx="3125">
                  <c:v>-41.5</c:v>
                </c:pt>
                <c:pt idx="3126">
                  <c:v>-41.5</c:v>
                </c:pt>
                <c:pt idx="3127">
                  <c:v>-41.5</c:v>
                </c:pt>
                <c:pt idx="3128">
                  <c:v>-39.5</c:v>
                </c:pt>
                <c:pt idx="3129">
                  <c:v>-38.5</c:v>
                </c:pt>
                <c:pt idx="3130">
                  <c:v>-38.5</c:v>
                </c:pt>
                <c:pt idx="3131">
                  <c:v>-37.5</c:v>
                </c:pt>
                <c:pt idx="3132">
                  <c:v>-38.5</c:v>
                </c:pt>
                <c:pt idx="3133">
                  <c:v>-35.5</c:v>
                </c:pt>
                <c:pt idx="3134">
                  <c:v>-36.5</c:v>
                </c:pt>
                <c:pt idx="3135">
                  <c:v>-38.5</c:v>
                </c:pt>
                <c:pt idx="3136">
                  <c:v>-37.5</c:v>
                </c:pt>
                <c:pt idx="3137">
                  <c:v>-37.5</c:v>
                </c:pt>
                <c:pt idx="3138">
                  <c:v>-37.5</c:v>
                </c:pt>
                <c:pt idx="3139">
                  <c:v>-37.5</c:v>
                </c:pt>
                <c:pt idx="3140">
                  <c:v>-39.5</c:v>
                </c:pt>
                <c:pt idx="3141">
                  <c:v>-39.5</c:v>
                </c:pt>
                <c:pt idx="3142">
                  <c:v>-36.5</c:v>
                </c:pt>
                <c:pt idx="3143">
                  <c:v>-35.5</c:v>
                </c:pt>
                <c:pt idx="3144">
                  <c:v>-33.5</c:v>
                </c:pt>
                <c:pt idx="3145">
                  <c:v>-33.5</c:v>
                </c:pt>
                <c:pt idx="3146">
                  <c:v>-34.5</c:v>
                </c:pt>
                <c:pt idx="3147">
                  <c:v>-34.5</c:v>
                </c:pt>
                <c:pt idx="3148">
                  <c:v>-33.5</c:v>
                </c:pt>
                <c:pt idx="3149">
                  <c:v>-33.5</c:v>
                </c:pt>
                <c:pt idx="3150">
                  <c:v>-33.5</c:v>
                </c:pt>
                <c:pt idx="3151">
                  <c:v>-33.5</c:v>
                </c:pt>
                <c:pt idx="3152">
                  <c:v>-34.5</c:v>
                </c:pt>
                <c:pt idx="3153">
                  <c:v>-35.5</c:v>
                </c:pt>
                <c:pt idx="3154">
                  <c:v>-35.5</c:v>
                </c:pt>
                <c:pt idx="3155">
                  <c:v>-36.5</c:v>
                </c:pt>
                <c:pt idx="3156">
                  <c:v>-37.5</c:v>
                </c:pt>
                <c:pt idx="3157">
                  <c:v>-35.5</c:v>
                </c:pt>
                <c:pt idx="3158">
                  <c:v>-34.5</c:v>
                </c:pt>
                <c:pt idx="3159">
                  <c:v>-34.5</c:v>
                </c:pt>
                <c:pt idx="3160">
                  <c:v>-32.5</c:v>
                </c:pt>
                <c:pt idx="3161">
                  <c:v>-33.5</c:v>
                </c:pt>
                <c:pt idx="3162">
                  <c:v>-32.5</c:v>
                </c:pt>
                <c:pt idx="3163">
                  <c:v>-33.5</c:v>
                </c:pt>
                <c:pt idx="3164">
                  <c:v>-31.5</c:v>
                </c:pt>
                <c:pt idx="3165">
                  <c:v>-33.5</c:v>
                </c:pt>
                <c:pt idx="3166">
                  <c:v>-33.5</c:v>
                </c:pt>
                <c:pt idx="3167">
                  <c:v>-31.5</c:v>
                </c:pt>
                <c:pt idx="3168">
                  <c:v>-34.5</c:v>
                </c:pt>
                <c:pt idx="3169">
                  <c:v>-34.5</c:v>
                </c:pt>
                <c:pt idx="3170">
                  <c:v>-35.5</c:v>
                </c:pt>
                <c:pt idx="3171">
                  <c:v>-33.5</c:v>
                </c:pt>
                <c:pt idx="3172">
                  <c:v>-34.5</c:v>
                </c:pt>
                <c:pt idx="3173">
                  <c:v>-35.5</c:v>
                </c:pt>
                <c:pt idx="3174">
                  <c:v>-35.5</c:v>
                </c:pt>
                <c:pt idx="3175">
                  <c:v>-34.5</c:v>
                </c:pt>
                <c:pt idx="3176">
                  <c:v>-34.5</c:v>
                </c:pt>
                <c:pt idx="3177">
                  <c:v>-34.5</c:v>
                </c:pt>
                <c:pt idx="3178">
                  <c:v>-34.5</c:v>
                </c:pt>
                <c:pt idx="3179">
                  <c:v>-35.5</c:v>
                </c:pt>
                <c:pt idx="3180">
                  <c:v>-34.5</c:v>
                </c:pt>
                <c:pt idx="3181">
                  <c:v>-34.5</c:v>
                </c:pt>
                <c:pt idx="3182">
                  <c:v>-32.5</c:v>
                </c:pt>
                <c:pt idx="3183">
                  <c:v>-32.5</c:v>
                </c:pt>
                <c:pt idx="3184">
                  <c:v>-32.5</c:v>
                </c:pt>
                <c:pt idx="3185">
                  <c:v>-32.5</c:v>
                </c:pt>
                <c:pt idx="3186">
                  <c:v>-30.5</c:v>
                </c:pt>
                <c:pt idx="3187">
                  <c:v>-31.5</c:v>
                </c:pt>
                <c:pt idx="3188">
                  <c:v>-31.5</c:v>
                </c:pt>
                <c:pt idx="3189">
                  <c:v>-31.5</c:v>
                </c:pt>
                <c:pt idx="3190">
                  <c:v>-31.5</c:v>
                </c:pt>
                <c:pt idx="3191">
                  <c:v>-31.5</c:v>
                </c:pt>
                <c:pt idx="3192">
                  <c:v>-32.5</c:v>
                </c:pt>
                <c:pt idx="3193">
                  <c:v>-29.5</c:v>
                </c:pt>
                <c:pt idx="3194">
                  <c:v>-30.5</c:v>
                </c:pt>
                <c:pt idx="3195">
                  <c:v>-30.5</c:v>
                </c:pt>
                <c:pt idx="3196">
                  <c:v>-30.5</c:v>
                </c:pt>
                <c:pt idx="3197">
                  <c:v>-30.5</c:v>
                </c:pt>
                <c:pt idx="3198">
                  <c:v>-30.5</c:v>
                </c:pt>
                <c:pt idx="3199">
                  <c:v>-31.5</c:v>
                </c:pt>
                <c:pt idx="3200">
                  <c:v>-30.5</c:v>
                </c:pt>
                <c:pt idx="3201">
                  <c:v>-30.5</c:v>
                </c:pt>
                <c:pt idx="3202">
                  <c:v>-29.5</c:v>
                </c:pt>
                <c:pt idx="3203">
                  <c:v>-29.5</c:v>
                </c:pt>
                <c:pt idx="3204">
                  <c:v>-29.5</c:v>
                </c:pt>
                <c:pt idx="3205">
                  <c:v>-33.5</c:v>
                </c:pt>
                <c:pt idx="3206">
                  <c:v>-33.5</c:v>
                </c:pt>
                <c:pt idx="3207">
                  <c:v>-31.5</c:v>
                </c:pt>
                <c:pt idx="3208">
                  <c:v>-33.5</c:v>
                </c:pt>
                <c:pt idx="3209">
                  <c:v>-33.5</c:v>
                </c:pt>
                <c:pt idx="3210">
                  <c:v>-32.5</c:v>
                </c:pt>
                <c:pt idx="3211">
                  <c:v>-32.5</c:v>
                </c:pt>
                <c:pt idx="3212">
                  <c:v>-33.5</c:v>
                </c:pt>
                <c:pt idx="3213">
                  <c:v>-32.5</c:v>
                </c:pt>
                <c:pt idx="3214">
                  <c:v>-35.5</c:v>
                </c:pt>
                <c:pt idx="3215">
                  <c:v>-33.5</c:v>
                </c:pt>
                <c:pt idx="3216">
                  <c:v>-32.5</c:v>
                </c:pt>
                <c:pt idx="3217">
                  <c:v>-33.5</c:v>
                </c:pt>
                <c:pt idx="3218">
                  <c:v>-34.5</c:v>
                </c:pt>
                <c:pt idx="3219">
                  <c:v>-35.5</c:v>
                </c:pt>
                <c:pt idx="3220">
                  <c:v>-34.5</c:v>
                </c:pt>
                <c:pt idx="3221">
                  <c:v>-34.5</c:v>
                </c:pt>
                <c:pt idx="3222">
                  <c:v>-34.5</c:v>
                </c:pt>
                <c:pt idx="3223">
                  <c:v>-34.5</c:v>
                </c:pt>
                <c:pt idx="3224">
                  <c:v>-35.5</c:v>
                </c:pt>
                <c:pt idx="3225">
                  <c:v>-35.5</c:v>
                </c:pt>
                <c:pt idx="3226">
                  <c:v>-35.5</c:v>
                </c:pt>
                <c:pt idx="3227">
                  <c:v>-35.5</c:v>
                </c:pt>
                <c:pt idx="3228">
                  <c:v>-35.5</c:v>
                </c:pt>
                <c:pt idx="3229">
                  <c:v>-34.5</c:v>
                </c:pt>
                <c:pt idx="3230">
                  <c:v>-34.5</c:v>
                </c:pt>
                <c:pt idx="3231">
                  <c:v>-34.5</c:v>
                </c:pt>
                <c:pt idx="3232">
                  <c:v>-35.5</c:v>
                </c:pt>
                <c:pt idx="3233">
                  <c:v>-35.5</c:v>
                </c:pt>
                <c:pt idx="3234">
                  <c:v>-35.5</c:v>
                </c:pt>
                <c:pt idx="3235">
                  <c:v>-34.5</c:v>
                </c:pt>
                <c:pt idx="3236">
                  <c:v>-34.5</c:v>
                </c:pt>
                <c:pt idx="3237">
                  <c:v>-34.5</c:v>
                </c:pt>
                <c:pt idx="3238">
                  <c:v>-34.5</c:v>
                </c:pt>
                <c:pt idx="3239">
                  <c:v>-34.5</c:v>
                </c:pt>
                <c:pt idx="3240">
                  <c:v>-35.5</c:v>
                </c:pt>
                <c:pt idx="3241">
                  <c:v>-35.5</c:v>
                </c:pt>
                <c:pt idx="3242">
                  <c:v>-36.5</c:v>
                </c:pt>
                <c:pt idx="3243">
                  <c:v>-36.5</c:v>
                </c:pt>
                <c:pt idx="3244">
                  <c:v>-36.5</c:v>
                </c:pt>
                <c:pt idx="3245">
                  <c:v>-34.5</c:v>
                </c:pt>
                <c:pt idx="3246">
                  <c:v>-34.5</c:v>
                </c:pt>
                <c:pt idx="3247">
                  <c:v>-34.5</c:v>
                </c:pt>
                <c:pt idx="3248">
                  <c:v>-35.5</c:v>
                </c:pt>
                <c:pt idx="3249">
                  <c:v>-33.5</c:v>
                </c:pt>
                <c:pt idx="3250">
                  <c:v>-34.5</c:v>
                </c:pt>
                <c:pt idx="3251">
                  <c:v>-33.5</c:v>
                </c:pt>
                <c:pt idx="3252">
                  <c:v>-34.5</c:v>
                </c:pt>
                <c:pt idx="3253">
                  <c:v>-33.5</c:v>
                </c:pt>
                <c:pt idx="3254">
                  <c:v>-34.5</c:v>
                </c:pt>
                <c:pt idx="3255">
                  <c:v>-34.5</c:v>
                </c:pt>
                <c:pt idx="3256">
                  <c:v>-33.5</c:v>
                </c:pt>
                <c:pt idx="3257">
                  <c:v>-33.5</c:v>
                </c:pt>
                <c:pt idx="3258">
                  <c:v>-33.5</c:v>
                </c:pt>
                <c:pt idx="3259">
                  <c:v>-33.5</c:v>
                </c:pt>
                <c:pt idx="3260">
                  <c:v>-32.5</c:v>
                </c:pt>
                <c:pt idx="3261">
                  <c:v>-32.5</c:v>
                </c:pt>
                <c:pt idx="3262">
                  <c:v>-32.5</c:v>
                </c:pt>
                <c:pt idx="3263">
                  <c:v>-33.5</c:v>
                </c:pt>
                <c:pt idx="3264">
                  <c:v>-33.5</c:v>
                </c:pt>
                <c:pt idx="3265">
                  <c:v>-33.5</c:v>
                </c:pt>
                <c:pt idx="3266">
                  <c:v>-33.5</c:v>
                </c:pt>
                <c:pt idx="3267">
                  <c:v>-32.5</c:v>
                </c:pt>
                <c:pt idx="3268">
                  <c:v>-32.5</c:v>
                </c:pt>
                <c:pt idx="3269">
                  <c:v>-34.5</c:v>
                </c:pt>
                <c:pt idx="3270">
                  <c:v>-34.5</c:v>
                </c:pt>
                <c:pt idx="3271">
                  <c:v>-34.5</c:v>
                </c:pt>
                <c:pt idx="3272">
                  <c:v>-33.5</c:v>
                </c:pt>
                <c:pt idx="3273">
                  <c:v>-33.5</c:v>
                </c:pt>
                <c:pt idx="3274">
                  <c:v>-34.5</c:v>
                </c:pt>
                <c:pt idx="3275">
                  <c:v>-35.5</c:v>
                </c:pt>
                <c:pt idx="3276">
                  <c:v>-35.5</c:v>
                </c:pt>
                <c:pt idx="3277">
                  <c:v>-35.5</c:v>
                </c:pt>
                <c:pt idx="3278">
                  <c:v>-34.5</c:v>
                </c:pt>
                <c:pt idx="3279">
                  <c:v>-34.5</c:v>
                </c:pt>
                <c:pt idx="3280">
                  <c:v>-32.5</c:v>
                </c:pt>
                <c:pt idx="3281">
                  <c:v>-32.5</c:v>
                </c:pt>
                <c:pt idx="3282">
                  <c:v>-32.5</c:v>
                </c:pt>
                <c:pt idx="3283">
                  <c:v>-33.5</c:v>
                </c:pt>
                <c:pt idx="3284">
                  <c:v>-32.5</c:v>
                </c:pt>
                <c:pt idx="3285">
                  <c:v>-34.5</c:v>
                </c:pt>
                <c:pt idx="3286">
                  <c:v>-35.5</c:v>
                </c:pt>
                <c:pt idx="3287">
                  <c:v>-35.5</c:v>
                </c:pt>
                <c:pt idx="3288">
                  <c:v>-35.5</c:v>
                </c:pt>
                <c:pt idx="3289">
                  <c:v>-34.5</c:v>
                </c:pt>
                <c:pt idx="3290">
                  <c:v>-35.5</c:v>
                </c:pt>
                <c:pt idx="3291">
                  <c:v>-35.5</c:v>
                </c:pt>
                <c:pt idx="3292">
                  <c:v>-35.5</c:v>
                </c:pt>
                <c:pt idx="3293">
                  <c:v>-34.5</c:v>
                </c:pt>
                <c:pt idx="3294">
                  <c:v>-33.5</c:v>
                </c:pt>
                <c:pt idx="3295">
                  <c:v>-33.5</c:v>
                </c:pt>
                <c:pt idx="3296">
                  <c:v>-35.5</c:v>
                </c:pt>
                <c:pt idx="3297">
                  <c:v>-34.5</c:v>
                </c:pt>
                <c:pt idx="3298">
                  <c:v>-34.5</c:v>
                </c:pt>
                <c:pt idx="3299">
                  <c:v>-35.5</c:v>
                </c:pt>
                <c:pt idx="3300">
                  <c:v>-35.5</c:v>
                </c:pt>
                <c:pt idx="3301">
                  <c:v>-36.5</c:v>
                </c:pt>
                <c:pt idx="3302">
                  <c:v>-39.5</c:v>
                </c:pt>
                <c:pt idx="3303">
                  <c:v>-36.5</c:v>
                </c:pt>
                <c:pt idx="3304">
                  <c:v>-34.5</c:v>
                </c:pt>
                <c:pt idx="3305">
                  <c:v>-40.5</c:v>
                </c:pt>
                <c:pt idx="3306">
                  <c:v>-41.5</c:v>
                </c:pt>
                <c:pt idx="3307">
                  <c:v>-40.5</c:v>
                </c:pt>
                <c:pt idx="3308">
                  <c:v>-40.5</c:v>
                </c:pt>
                <c:pt idx="3309">
                  <c:v>-38.5</c:v>
                </c:pt>
                <c:pt idx="3310">
                  <c:v>-40.5</c:v>
                </c:pt>
                <c:pt idx="3311">
                  <c:v>-40.5</c:v>
                </c:pt>
                <c:pt idx="3312">
                  <c:v>-38.5</c:v>
                </c:pt>
                <c:pt idx="3313">
                  <c:v>-42.5</c:v>
                </c:pt>
                <c:pt idx="3314">
                  <c:v>-37.5</c:v>
                </c:pt>
                <c:pt idx="3315">
                  <c:v>-39.5</c:v>
                </c:pt>
                <c:pt idx="3316">
                  <c:v>-37.5</c:v>
                </c:pt>
                <c:pt idx="3317">
                  <c:v>-40.5</c:v>
                </c:pt>
                <c:pt idx="3318">
                  <c:v>-36.5</c:v>
                </c:pt>
                <c:pt idx="3319">
                  <c:v>-36.5</c:v>
                </c:pt>
                <c:pt idx="3320">
                  <c:v>-36.5</c:v>
                </c:pt>
                <c:pt idx="3321">
                  <c:v>-36.5</c:v>
                </c:pt>
                <c:pt idx="3322">
                  <c:v>-33.5</c:v>
                </c:pt>
                <c:pt idx="3323">
                  <c:v>-37.5</c:v>
                </c:pt>
                <c:pt idx="3324">
                  <c:v>-33.5</c:v>
                </c:pt>
                <c:pt idx="3325">
                  <c:v>-32.5</c:v>
                </c:pt>
                <c:pt idx="3326">
                  <c:v>-31.5</c:v>
                </c:pt>
                <c:pt idx="3327">
                  <c:v>-29.5</c:v>
                </c:pt>
                <c:pt idx="3328">
                  <c:v>-28.5</c:v>
                </c:pt>
                <c:pt idx="3329">
                  <c:v>-26.5</c:v>
                </c:pt>
                <c:pt idx="3330">
                  <c:v>-27.5</c:v>
                </c:pt>
                <c:pt idx="3331">
                  <c:v>-26.5</c:v>
                </c:pt>
                <c:pt idx="3332">
                  <c:v>-27.5</c:v>
                </c:pt>
                <c:pt idx="3333">
                  <c:v>-26.5</c:v>
                </c:pt>
                <c:pt idx="3334">
                  <c:v>-26.5</c:v>
                </c:pt>
                <c:pt idx="3335">
                  <c:v>-25.5</c:v>
                </c:pt>
                <c:pt idx="3336">
                  <c:v>-25.5</c:v>
                </c:pt>
                <c:pt idx="3337">
                  <c:v>-24.5</c:v>
                </c:pt>
                <c:pt idx="3338">
                  <c:v>-24.5</c:v>
                </c:pt>
                <c:pt idx="3339">
                  <c:v>-25.5</c:v>
                </c:pt>
                <c:pt idx="3340">
                  <c:v>-26.5</c:v>
                </c:pt>
                <c:pt idx="3341">
                  <c:v>-26.5</c:v>
                </c:pt>
                <c:pt idx="3342">
                  <c:v>-26.5</c:v>
                </c:pt>
                <c:pt idx="3343">
                  <c:v>-27.5</c:v>
                </c:pt>
                <c:pt idx="3344">
                  <c:v>-27.5</c:v>
                </c:pt>
                <c:pt idx="3345">
                  <c:v>-27.5</c:v>
                </c:pt>
                <c:pt idx="3346">
                  <c:v>-28.5</c:v>
                </c:pt>
                <c:pt idx="3347">
                  <c:v>-26.5</c:v>
                </c:pt>
                <c:pt idx="3348">
                  <c:v>-29.5</c:v>
                </c:pt>
                <c:pt idx="3349">
                  <c:v>-30.5</c:v>
                </c:pt>
                <c:pt idx="3350">
                  <c:v>-30.5</c:v>
                </c:pt>
                <c:pt idx="3351">
                  <c:v>-32.5</c:v>
                </c:pt>
                <c:pt idx="3352">
                  <c:v>-33.5</c:v>
                </c:pt>
                <c:pt idx="3353">
                  <c:v>-32.5</c:v>
                </c:pt>
                <c:pt idx="3354">
                  <c:v>-33.5</c:v>
                </c:pt>
                <c:pt idx="3355">
                  <c:v>-33.5</c:v>
                </c:pt>
                <c:pt idx="3356">
                  <c:v>-33.5</c:v>
                </c:pt>
                <c:pt idx="3357">
                  <c:v>-36.5</c:v>
                </c:pt>
                <c:pt idx="3358">
                  <c:v>-34.5</c:v>
                </c:pt>
                <c:pt idx="3359">
                  <c:v>-35.5</c:v>
                </c:pt>
                <c:pt idx="3360">
                  <c:v>-36.5</c:v>
                </c:pt>
                <c:pt idx="3361">
                  <c:v>-35.5</c:v>
                </c:pt>
                <c:pt idx="3362">
                  <c:v>-35.5</c:v>
                </c:pt>
                <c:pt idx="3363">
                  <c:v>-35.5</c:v>
                </c:pt>
                <c:pt idx="3364">
                  <c:v>-35.5</c:v>
                </c:pt>
                <c:pt idx="3365">
                  <c:v>-34.5</c:v>
                </c:pt>
                <c:pt idx="3366">
                  <c:v>-35.5</c:v>
                </c:pt>
                <c:pt idx="3367">
                  <c:v>-37.5</c:v>
                </c:pt>
                <c:pt idx="3368">
                  <c:v>-34.5</c:v>
                </c:pt>
                <c:pt idx="3369">
                  <c:v>-38.5</c:v>
                </c:pt>
                <c:pt idx="3370">
                  <c:v>-38.5</c:v>
                </c:pt>
                <c:pt idx="3371">
                  <c:v>-39.5</c:v>
                </c:pt>
                <c:pt idx="3372">
                  <c:v>-38.5</c:v>
                </c:pt>
                <c:pt idx="3373">
                  <c:v>-39.5</c:v>
                </c:pt>
                <c:pt idx="3374">
                  <c:v>-36.5</c:v>
                </c:pt>
                <c:pt idx="3375">
                  <c:v>-38.5</c:v>
                </c:pt>
                <c:pt idx="3376">
                  <c:v>-36.5</c:v>
                </c:pt>
                <c:pt idx="3377">
                  <c:v>-37.5</c:v>
                </c:pt>
                <c:pt idx="3378">
                  <c:v>-36.5</c:v>
                </c:pt>
                <c:pt idx="3379">
                  <c:v>-39.5</c:v>
                </c:pt>
                <c:pt idx="3380">
                  <c:v>-38.5</c:v>
                </c:pt>
                <c:pt idx="3381">
                  <c:v>-37.5</c:v>
                </c:pt>
                <c:pt idx="3382">
                  <c:v>-37.5</c:v>
                </c:pt>
                <c:pt idx="3383">
                  <c:v>-37.5</c:v>
                </c:pt>
                <c:pt idx="3384">
                  <c:v>-37.5</c:v>
                </c:pt>
                <c:pt idx="3385">
                  <c:v>-37.5</c:v>
                </c:pt>
                <c:pt idx="3386">
                  <c:v>-34.5</c:v>
                </c:pt>
                <c:pt idx="3387">
                  <c:v>-35.5</c:v>
                </c:pt>
                <c:pt idx="3388">
                  <c:v>-35.5</c:v>
                </c:pt>
                <c:pt idx="3389">
                  <c:v>-35.5</c:v>
                </c:pt>
                <c:pt idx="3390">
                  <c:v>-33.5</c:v>
                </c:pt>
                <c:pt idx="3391">
                  <c:v>-37.5</c:v>
                </c:pt>
                <c:pt idx="3392">
                  <c:v>-36.5</c:v>
                </c:pt>
                <c:pt idx="3393">
                  <c:v>-37.5</c:v>
                </c:pt>
                <c:pt idx="3394">
                  <c:v>-37.5</c:v>
                </c:pt>
                <c:pt idx="3395">
                  <c:v>-38.5</c:v>
                </c:pt>
                <c:pt idx="3396">
                  <c:v>-37.5</c:v>
                </c:pt>
                <c:pt idx="3397">
                  <c:v>-37.5</c:v>
                </c:pt>
                <c:pt idx="3398">
                  <c:v>-36.5</c:v>
                </c:pt>
                <c:pt idx="3399">
                  <c:v>-35.5</c:v>
                </c:pt>
                <c:pt idx="3400">
                  <c:v>-36.5</c:v>
                </c:pt>
                <c:pt idx="3401">
                  <c:v>-36.5</c:v>
                </c:pt>
                <c:pt idx="3402">
                  <c:v>-36.5</c:v>
                </c:pt>
                <c:pt idx="3403">
                  <c:v>-36.5</c:v>
                </c:pt>
                <c:pt idx="3404">
                  <c:v>-34.5</c:v>
                </c:pt>
                <c:pt idx="3405">
                  <c:v>-33.5</c:v>
                </c:pt>
                <c:pt idx="3406">
                  <c:v>-34.5</c:v>
                </c:pt>
                <c:pt idx="3407">
                  <c:v>-33.5</c:v>
                </c:pt>
                <c:pt idx="3408">
                  <c:v>-35.5</c:v>
                </c:pt>
                <c:pt idx="3409">
                  <c:v>-33.5</c:v>
                </c:pt>
                <c:pt idx="3410">
                  <c:v>-32.5</c:v>
                </c:pt>
                <c:pt idx="3411">
                  <c:v>-33.5</c:v>
                </c:pt>
                <c:pt idx="3412">
                  <c:v>-32.5</c:v>
                </c:pt>
                <c:pt idx="3413">
                  <c:v>-32.5</c:v>
                </c:pt>
                <c:pt idx="3414">
                  <c:v>-32.5</c:v>
                </c:pt>
                <c:pt idx="3415">
                  <c:v>-35.5</c:v>
                </c:pt>
                <c:pt idx="3416">
                  <c:v>-35.5</c:v>
                </c:pt>
                <c:pt idx="3417">
                  <c:v>-34.5</c:v>
                </c:pt>
                <c:pt idx="3418">
                  <c:v>-33.5</c:v>
                </c:pt>
                <c:pt idx="3419">
                  <c:v>-32.5</c:v>
                </c:pt>
                <c:pt idx="3420">
                  <c:v>-32.5</c:v>
                </c:pt>
                <c:pt idx="3421">
                  <c:v>-31.5</c:v>
                </c:pt>
                <c:pt idx="3422">
                  <c:v>-31.5</c:v>
                </c:pt>
                <c:pt idx="3423">
                  <c:v>-35.5</c:v>
                </c:pt>
                <c:pt idx="3424">
                  <c:v>-35.5</c:v>
                </c:pt>
                <c:pt idx="3425">
                  <c:v>-34.5</c:v>
                </c:pt>
                <c:pt idx="3426">
                  <c:v>-35.5</c:v>
                </c:pt>
                <c:pt idx="3427">
                  <c:v>-32.5</c:v>
                </c:pt>
                <c:pt idx="3428">
                  <c:v>-32.5</c:v>
                </c:pt>
                <c:pt idx="3429">
                  <c:v>-31.5</c:v>
                </c:pt>
                <c:pt idx="3430">
                  <c:v>-32.5</c:v>
                </c:pt>
                <c:pt idx="3431">
                  <c:v>-34.5</c:v>
                </c:pt>
                <c:pt idx="3432">
                  <c:v>-32.5</c:v>
                </c:pt>
                <c:pt idx="3433">
                  <c:v>-33.5</c:v>
                </c:pt>
                <c:pt idx="3434">
                  <c:v>-30.5</c:v>
                </c:pt>
                <c:pt idx="3435">
                  <c:v>-32.5</c:v>
                </c:pt>
                <c:pt idx="3436">
                  <c:v>-33.5</c:v>
                </c:pt>
                <c:pt idx="3437">
                  <c:v>-32.5</c:v>
                </c:pt>
                <c:pt idx="3438">
                  <c:v>-33.5</c:v>
                </c:pt>
                <c:pt idx="3439">
                  <c:v>-32.5</c:v>
                </c:pt>
                <c:pt idx="3440">
                  <c:v>-32.5</c:v>
                </c:pt>
                <c:pt idx="3441">
                  <c:v>-32.5</c:v>
                </c:pt>
                <c:pt idx="3442">
                  <c:v>-34.5</c:v>
                </c:pt>
                <c:pt idx="3443">
                  <c:v>-34.5</c:v>
                </c:pt>
                <c:pt idx="3444">
                  <c:v>-34.5</c:v>
                </c:pt>
                <c:pt idx="3445">
                  <c:v>-35.5</c:v>
                </c:pt>
                <c:pt idx="3446">
                  <c:v>-35.5</c:v>
                </c:pt>
                <c:pt idx="3447">
                  <c:v>-33.5</c:v>
                </c:pt>
                <c:pt idx="3448">
                  <c:v>-34.5</c:v>
                </c:pt>
                <c:pt idx="3449">
                  <c:v>-36.5</c:v>
                </c:pt>
                <c:pt idx="3450">
                  <c:v>-35.5</c:v>
                </c:pt>
                <c:pt idx="3451">
                  <c:v>-37.5</c:v>
                </c:pt>
                <c:pt idx="3452">
                  <c:v>-36.5</c:v>
                </c:pt>
                <c:pt idx="3453">
                  <c:v>-38.5</c:v>
                </c:pt>
                <c:pt idx="3454">
                  <c:v>-37.5</c:v>
                </c:pt>
                <c:pt idx="3455">
                  <c:v>-37.5</c:v>
                </c:pt>
                <c:pt idx="3456">
                  <c:v>-37.5</c:v>
                </c:pt>
                <c:pt idx="3457">
                  <c:v>-37.5</c:v>
                </c:pt>
                <c:pt idx="3458">
                  <c:v>-38.5</c:v>
                </c:pt>
                <c:pt idx="3459">
                  <c:v>-38.5</c:v>
                </c:pt>
                <c:pt idx="3460">
                  <c:v>-39.5</c:v>
                </c:pt>
                <c:pt idx="3461">
                  <c:v>-38.5</c:v>
                </c:pt>
                <c:pt idx="3462">
                  <c:v>-39.5</c:v>
                </c:pt>
                <c:pt idx="3463">
                  <c:v>-39.5</c:v>
                </c:pt>
                <c:pt idx="3464">
                  <c:v>-39.5</c:v>
                </c:pt>
                <c:pt idx="3465">
                  <c:v>-40.5</c:v>
                </c:pt>
                <c:pt idx="3466">
                  <c:v>-37.5</c:v>
                </c:pt>
                <c:pt idx="3467">
                  <c:v>-36.5</c:v>
                </c:pt>
                <c:pt idx="3468">
                  <c:v>-38.5</c:v>
                </c:pt>
                <c:pt idx="3469">
                  <c:v>-38.5</c:v>
                </c:pt>
                <c:pt idx="3470">
                  <c:v>-38.5</c:v>
                </c:pt>
                <c:pt idx="3471">
                  <c:v>-38.5</c:v>
                </c:pt>
                <c:pt idx="3472">
                  <c:v>-38.5</c:v>
                </c:pt>
                <c:pt idx="3473">
                  <c:v>-38.5</c:v>
                </c:pt>
                <c:pt idx="3474">
                  <c:v>-38.5</c:v>
                </c:pt>
                <c:pt idx="3475">
                  <c:v>-37.5</c:v>
                </c:pt>
                <c:pt idx="3476">
                  <c:v>-36.5</c:v>
                </c:pt>
                <c:pt idx="3477">
                  <c:v>-38.5</c:v>
                </c:pt>
                <c:pt idx="3478">
                  <c:v>-41.5</c:v>
                </c:pt>
                <c:pt idx="3479">
                  <c:v>-40.5</c:v>
                </c:pt>
                <c:pt idx="3480">
                  <c:v>-43.5</c:v>
                </c:pt>
                <c:pt idx="3481">
                  <c:v>-43.5</c:v>
                </c:pt>
                <c:pt idx="3482">
                  <c:v>-42.5</c:v>
                </c:pt>
                <c:pt idx="3483">
                  <c:v>-44.5</c:v>
                </c:pt>
                <c:pt idx="3484">
                  <c:v>-45.5</c:v>
                </c:pt>
                <c:pt idx="3485">
                  <c:v>-44.5</c:v>
                </c:pt>
                <c:pt idx="3486">
                  <c:v>-44.5</c:v>
                </c:pt>
                <c:pt idx="3487">
                  <c:v>-43.5</c:v>
                </c:pt>
                <c:pt idx="3488">
                  <c:v>-42.5</c:v>
                </c:pt>
                <c:pt idx="3489">
                  <c:v>-44.5</c:v>
                </c:pt>
                <c:pt idx="3490">
                  <c:v>-44.5</c:v>
                </c:pt>
                <c:pt idx="3491">
                  <c:v>-44.5</c:v>
                </c:pt>
                <c:pt idx="3492">
                  <c:v>-42.5</c:v>
                </c:pt>
                <c:pt idx="3493">
                  <c:v>-41.5</c:v>
                </c:pt>
                <c:pt idx="3494">
                  <c:v>-42.5</c:v>
                </c:pt>
                <c:pt idx="3495">
                  <c:v>-44.5</c:v>
                </c:pt>
                <c:pt idx="3496">
                  <c:v>-43.5</c:v>
                </c:pt>
                <c:pt idx="3497">
                  <c:v>-43.5</c:v>
                </c:pt>
                <c:pt idx="3498">
                  <c:v>-41.5</c:v>
                </c:pt>
                <c:pt idx="3499">
                  <c:v>-41.5</c:v>
                </c:pt>
                <c:pt idx="3500">
                  <c:v>-42.5</c:v>
                </c:pt>
                <c:pt idx="3501">
                  <c:v>-43.5</c:v>
                </c:pt>
                <c:pt idx="3502">
                  <c:v>-44.5</c:v>
                </c:pt>
                <c:pt idx="3503">
                  <c:v>-44.5</c:v>
                </c:pt>
                <c:pt idx="3504">
                  <c:v>-43.5</c:v>
                </c:pt>
                <c:pt idx="3505">
                  <c:v>-42.5</c:v>
                </c:pt>
                <c:pt idx="3506">
                  <c:v>-43.5</c:v>
                </c:pt>
                <c:pt idx="3507">
                  <c:v>-42.5</c:v>
                </c:pt>
                <c:pt idx="3508">
                  <c:v>-43.5</c:v>
                </c:pt>
                <c:pt idx="3509">
                  <c:v>-42.5</c:v>
                </c:pt>
                <c:pt idx="3510">
                  <c:v>-44.5</c:v>
                </c:pt>
                <c:pt idx="3511">
                  <c:v>-44.5</c:v>
                </c:pt>
                <c:pt idx="3512">
                  <c:v>-43.5</c:v>
                </c:pt>
                <c:pt idx="3513">
                  <c:v>-42.5</c:v>
                </c:pt>
                <c:pt idx="3514">
                  <c:v>-42.5</c:v>
                </c:pt>
                <c:pt idx="3515">
                  <c:v>-42.5</c:v>
                </c:pt>
                <c:pt idx="3516">
                  <c:v>-43.5</c:v>
                </c:pt>
                <c:pt idx="3517">
                  <c:v>-41.5</c:v>
                </c:pt>
                <c:pt idx="3518">
                  <c:v>-43.5</c:v>
                </c:pt>
                <c:pt idx="3519">
                  <c:v>-41.5</c:v>
                </c:pt>
                <c:pt idx="3520">
                  <c:v>-40.5</c:v>
                </c:pt>
                <c:pt idx="3521">
                  <c:v>-41.5</c:v>
                </c:pt>
                <c:pt idx="3522">
                  <c:v>-41.5</c:v>
                </c:pt>
                <c:pt idx="3523">
                  <c:v>-42.5</c:v>
                </c:pt>
                <c:pt idx="3524">
                  <c:v>-42.5</c:v>
                </c:pt>
                <c:pt idx="3525">
                  <c:v>-42.5</c:v>
                </c:pt>
                <c:pt idx="3526">
                  <c:v>-42.5</c:v>
                </c:pt>
                <c:pt idx="3527">
                  <c:v>-42.5</c:v>
                </c:pt>
                <c:pt idx="3528">
                  <c:v>-41.5</c:v>
                </c:pt>
                <c:pt idx="3529">
                  <c:v>-42.5</c:v>
                </c:pt>
                <c:pt idx="3530">
                  <c:v>-42.5</c:v>
                </c:pt>
                <c:pt idx="3531">
                  <c:v>-43.5</c:v>
                </c:pt>
                <c:pt idx="3532">
                  <c:v>-42.5</c:v>
                </c:pt>
                <c:pt idx="3533">
                  <c:v>-41.5</c:v>
                </c:pt>
                <c:pt idx="3534">
                  <c:v>-42.5</c:v>
                </c:pt>
                <c:pt idx="3535">
                  <c:v>-41.5</c:v>
                </c:pt>
                <c:pt idx="3536">
                  <c:v>-40.5</c:v>
                </c:pt>
                <c:pt idx="3537">
                  <c:v>-40.5</c:v>
                </c:pt>
                <c:pt idx="3538">
                  <c:v>-40.5</c:v>
                </c:pt>
                <c:pt idx="3539">
                  <c:v>-43.5</c:v>
                </c:pt>
                <c:pt idx="3540">
                  <c:v>-44.5</c:v>
                </c:pt>
                <c:pt idx="3541">
                  <c:v>-42.5</c:v>
                </c:pt>
                <c:pt idx="3542">
                  <c:v>-42.5</c:v>
                </c:pt>
                <c:pt idx="3543">
                  <c:v>-44.5</c:v>
                </c:pt>
                <c:pt idx="3544">
                  <c:v>-44.5</c:v>
                </c:pt>
                <c:pt idx="3545">
                  <c:v>-43.5</c:v>
                </c:pt>
                <c:pt idx="3546">
                  <c:v>-43.5</c:v>
                </c:pt>
                <c:pt idx="3547">
                  <c:v>-43.5</c:v>
                </c:pt>
                <c:pt idx="3548">
                  <c:v>-43.5</c:v>
                </c:pt>
                <c:pt idx="3549">
                  <c:v>-42.5</c:v>
                </c:pt>
                <c:pt idx="3550">
                  <c:v>-41.5</c:v>
                </c:pt>
                <c:pt idx="3551">
                  <c:v>-40.5</c:v>
                </c:pt>
                <c:pt idx="3552">
                  <c:v>-42.5</c:v>
                </c:pt>
                <c:pt idx="3553">
                  <c:v>-43.5</c:v>
                </c:pt>
                <c:pt idx="3554">
                  <c:v>-42.5</c:v>
                </c:pt>
                <c:pt idx="3555">
                  <c:v>-41.5</c:v>
                </c:pt>
                <c:pt idx="3556">
                  <c:v>-42.5</c:v>
                </c:pt>
                <c:pt idx="3557">
                  <c:v>-42.5</c:v>
                </c:pt>
                <c:pt idx="3558">
                  <c:v>-42.5</c:v>
                </c:pt>
                <c:pt idx="3559">
                  <c:v>-42.5</c:v>
                </c:pt>
                <c:pt idx="3560">
                  <c:v>-42.5</c:v>
                </c:pt>
                <c:pt idx="3561">
                  <c:v>-40.5</c:v>
                </c:pt>
                <c:pt idx="3562">
                  <c:v>-42.5</c:v>
                </c:pt>
                <c:pt idx="3563">
                  <c:v>-42.5</c:v>
                </c:pt>
                <c:pt idx="3564">
                  <c:v>-41.5</c:v>
                </c:pt>
                <c:pt idx="3565">
                  <c:v>-40.5</c:v>
                </c:pt>
                <c:pt idx="3566">
                  <c:v>-40.5</c:v>
                </c:pt>
                <c:pt idx="3567">
                  <c:v>-40.5</c:v>
                </c:pt>
                <c:pt idx="3568">
                  <c:v>-40.5</c:v>
                </c:pt>
                <c:pt idx="3569">
                  <c:v>-43.5</c:v>
                </c:pt>
                <c:pt idx="3570">
                  <c:v>-40.5</c:v>
                </c:pt>
                <c:pt idx="3571">
                  <c:v>-40.5</c:v>
                </c:pt>
                <c:pt idx="3572">
                  <c:v>-41.5</c:v>
                </c:pt>
                <c:pt idx="3573">
                  <c:v>-41.5</c:v>
                </c:pt>
                <c:pt idx="3574">
                  <c:v>-41.5</c:v>
                </c:pt>
                <c:pt idx="3575">
                  <c:v>-43.5</c:v>
                </c:pt>
                <c:pt idx="3576">
                  <c:v>-42.5</c:v>
                </c:pt>
                <c:pt idx="3577">
                  <c:v>-41.5</c:v>
                </c:pt>
                <c:pt idx="3578">
                  <c:v>-42.5</c:v>
                </c:pt>
                <c:pt idx="3579">
                  <c:v>-41.5</c:v>
                </c:pt>
                <c:pt idx="3580">
                  <c:v>-43.5</c:v>
                </c:pt>
                <c:pt idx="3581">
                  <c:v>-44.5</c:v>
                </c:pt>
                <c:pt idx="3582">
                  <c:v>-44.5</c:v>
                </c:pt>
                <c:pt idx="3583">
                  <c:v>-44.5</c:v>
                </c:pt>
                <c:pt idx="3584">
                  <c:v>-45.5</c:v>
                </c:pt>
                <c:pt idx="3585">
                  <c:v>-44.5</c:v>
                </c:pt>
                <c:pt idx="3586">
                  <c:v>-44.5</c:v>
                </c:pt>
                <c:pt idx="3587">
                  <c:v>-44.5</c:v>
                </c:pt>
                <c:pt idx="3588">
                  <c:v>-43.5</c:v>
                </c:pt>
                <c:pt idx="3589">
                  <c:v>-45.5</c:v>
                </c:pt>
                <c:pt idx="3590">
                  <c:v>-45.5</c:v>
                </c:pt>
                <c:pt idx="3591">
                  <c:v>-45.5</c:v>
                </c:pt>
                <c:pt idx="3592">
                  <c:v>-46.5</c:v>
                </c:pt>
                <c:pt idx="3593">
                  <c:v>-44.5</c:v>
                </c:pt>
                <c:pt idx="3594">
                  <c:v>-46.5</c:v>
                </c:pt>
                <c:pt idx="3595">
                  <c:v>-46.5</c:v>
                </c:pt>
                <c:pt idx="3596">
                  <c:v>-47.5</c:v>
                </c:pt>
                <c:pt idx="3597">
                  <c:v>-47.5</c:v>
                </c:pt>
                <c:pt idx="3598">
                  <c:v>-46.5</c:v>
                </c:pt>
                <c:pt idx="3599">
                  <c:v>-46.5</c:v>
                </c:pt>
                <c:pt idx="3600">
                  <c:v>-56.5</c:v>
                </c:pt>
                <c:pt idx="3601">
                  <c:v>-52.5</c:v>
                </c:pt>
                <c:pt idx="3602">
                  <c:v>-53.5</c:v>
                </c:pt>
                <c:pt idx="3603">
                  <c:v>-52.5</c:v>
                </c:pt>
                <c:pt idx="3604">
                  <c:v>-53.5</c:v>
                </c:pt>
                <c:pt idx="3605">
                  <c:v>-51.5</c:v>
                </c:pt>
                <c:pt idx="3606">
                  <c:v>-50.5</c:v>
                </c:pt>
                <c:pt idx="3607">
                  <c:v>-55.5</c:v>
                </c:pt>
                <c:pt idx="3608">
                  <c:v>-54.5</c:v>
                </c:pt>
                <c:pt idx="3609">
                  <c:v>-53.5</c:v>
                </c:pt>
                <c:pt idx="3610">
                  <c:v>-53.5</c:v>
                </c:pt>
                <c:pt idx="3611">
                  <c:v>-52.5</c:v>
                </c:pt>
                <c:pt idx="3612">
                  <c:v>-55.5</c:v>
                </c:pt>
                <c:pt idx="3613">
                  <c:v>-53.5</c:v>
                </c:pt>
                <c:pt idx="3614">
                  <c:v>-53.5</c:v>
                </c:pt>
                <c:pt idx="3615">
                  <c:v>-57.5</c:v>
                </c:pt>
                <c:pt idx="3616">
                  <c:v>-52.5</c:v>
                </c:pt>
                <c:pt idx="3617">
                  <c:v>-51.5</c:v>
                </c:pt>
                <c:pt idx="3618">
                  <c:v>-49.5</c:v>
                </c:pt>
                <c:pt idx="3619">
                  <c:v>-51.5</c:v>
                </c:pt>
                <c:pt idx="3620">
                  <c:v>-51.5</c:v>
                </c:pt>
                <c:pt idx="3621">
                  <c:v>-52.5</c:v>
                </c:pt>
                <c:pt idx="3622">
                  <c:v>-50.5</c:v>
                </c:pt>
                <c:pt idx="3623">
                  <c:v>-50.5</c:v>
                </c:pt>
                <c:pt idx="3624">
                  <c:v>-49.5</c:v>
                </c:pt>
                <c:pt idx="3625">
                  <c:v>-48.5</c:v>
                </c:pt>
                <c:pt idx="3626">
                  <c:v>-48.5</c:v>
                </c:pt>
                <c:pt idx="3627">
                  <c:v>-50.5</c:v>
                </c:pt>
                <c:pt idx="3628">
                  <c:v>-50.5</c:v>
                </c:pt>
                <c:pt idx="3629">
                  <c:v>-49.5</c:v>
                </c:pt>
                <c:pt idx="3630">
                  <c:v>-53.5</c:v>
                </c:pt>
                <c:pt idx="3631">
                  <c:v>-52.5</c:v>
                </c:pt>
                <c:pt idx="3632">
                  <c:v>-53.5</c:v>
                </c:pt>
                <c:pt idx="3633">
                  <c:v>-53.5</c:v>
                </c:pt>
                <c:pt idx="3634">
                  <c:v>-51.5</c:v>
                </c:pt>
                <c:pt idx="3635">
                  <c:v>-50.5</c:v>
                </c:pt>
                <c:pt idx="3636">
                  <c:v>-48.5</c:v>
                </c:pt>
                <c:pt idx="3637">
                  <c:v>-48.5</c:v>
                </c:pt>
                <c:pt idx="3638">
                  <c:v>-51.5</c:v>
                </c:pt>
                <c:pt idx="3639">
                  <c:v>-50.5</c:v>
                </c:pt>
                <c:pt idx="3640">
                  <c:v>-50.5</c:v>
                </c:pt>
                <c:pt idx="3641">
                  <c:v>-52.5</c:v>
                </c:pt>
                <c:pt idx="3642">
                  <c:v>-52.5</c:v>
                </c:pt>
                <c:pt idx="3643">
                  <c:v>-51.5</c:v>
                </c:pt>
                <c:pt idx="3644">
                  <c:v>-52.5</c:v>
                </c:pt>
                <c:pt idx="3645">
                  <c:v>-52.5</c:v>
                </c:pt>
                <c:pt idx="3646">
                  <c:v>-52.5</c:v>
                </c:pt>
                <c:pt idx="3647">
                  <c:v>-52.5</c:v>
                </c:pt>
                <c:pt idx="3648">
                  <c:v>-51.5</c:v>
                </c:pt>
                <c:pt idx="3649">
                  <c:v>-51.5</c:v>
                </c:pt>
                <c:pt idx="3650">
                  <c:v>-50.5</c:v>
                </c:pt>
                <c:pt idx="3651">
                  <c:v>-48.5</c:v>
                </c:pt>
                <c:pt idx="3652">
                  <c:v>-48.5</c:v>
                </c:pt>
                <c:pt idx="3653">
                  <c:v>-47.5</c:v>
                </c:pt>
                <c:pt idx="3654">
                  <c:v>-47.5</c:v>
                </c:pt>
                <c:pt idx="3655">
                  <c:v>-48.5</c:v>
                </c:pt>
                <c:pt idx="3656">
                  <c:v>-49.5</c:v>
                </c:pt>
                <c:pt idx="3657">
                  <c:v>-48.5</c:v>
                </c:pt>
                <c:pt idx="3658">
                  <c:v>-49.5</c:v>
                </c:pt>
                <c:pt idx="3659">
                  <c:v>-49.5</c:v>
                </c:pt>
                <c:pt idx="3660">
                  <c:v>-46.5</c:v>
                </c:pt>
                <c:pt idx="3661">
                  <c:v>-45.5</c:v>
                </c:pt>
                <c:pt idx="3662">
                  <c:v>-44.5</c:v>
                </c:pt>
                <c:pt idx="3663">
                  <c:v>-45.5</c:v>
                </c:pt>
                <c:pt idx="3664">
                  <c:v>-47.5</c:v>
                </c:pt>
                <c:pt idx="3665">
                  <c:v>-46.5</c:v>
                </c:pt>
                <c:pt idx="3666">
                  <c:v>-48.5</c:v>
                </c:pt>
                <c:pt idx="3667">
                  <c:v>-49.5</c:v>
                </c:pt>
                <c:pt idx="3668">
                  <c:v>-48.5</c:v>
                </c:pt>
                <c:pt idx="3669">
                  <c:v>-48.5</c:v>
                </c:pt>
                <c:pt idx="3670">
                  <c:v>-47.5</c:v>
                </c:pt>
                <c:pt idx="3671">
                  <c:v>-49.5</c:v>
                </c:pt>
                <c:pt idx="3672">
                  <c:v>-50.5</c:v>
                </c:pt>
                <c:pt idx="3673">
                  <c:v>-50.5</c:v>
                </c:pt>
                <c:pt idx="3674">
                  <c:v>-49.5</c:v>
                </c:pt>
                <c:pt idx="3675">
                  <c:v>-47.5</c:v>
                </c:pt>
                <c:pt idx="3676">
                  <c:v>-43.5</c:v>
                </c:pt>
                <c:pt idx="3677">
                  <c:v>-44.5</c:v>
                </c:pt>
                <c:pt idx="3678">
                  <c:v>-42.5</c:v>
                </c:pt>
                <c:pt idx="3679">
                  <c:v>-45.5</c:v>
                </c:pt>
                <c:pt idx="3680">
                  <c:v>-46.5</c:v>
                </c:pt>
                <c:pt idx="3681">
                  <c:v>-43.5</c:v>
                </c:pt>
                <c:pt idx="3682">
                  <c:v>-45.5</c:v>
                </c:pt>
                <c:pt idx="3683">
                  <c:v>-44.5</c:v>
                </c:pt>
                <c:pt idx="3684">
                  <c:v>-44.5</c:v>
                </c:pt>
                <c:pt idx="3685">
                  <c:v>-42.5</c:v>
                </c:pt>
                <c:pt idx="3686">
                  <c:v>-42.5</c:v>
                </c:pt>
                <c:pt idx="3687">
                  <c:v>-45.5</c:v>
                </c:pt>
                <c:pt idx="3688">
                  <c:v>-44.5</c:v>
                </c:pt>
                <c:pt idx="3689">
                  <c:v>-43.5</c:v>
                </c:pt>
                <c:pt idx="3690">
                  <c:v>-47.5</c:v>
                </c:pt>
                <c:pt idx="3691">
                  <c:v>-48.5</c:v>
                </c:pt>
                <c:pt idx="3692">
                  <c:v>-45.5</c:v>
                </c:pt>
                <c:pt idx="3693">
                  <c:v>-42.5</c:v>
                </c:pt>
                <c:pt idx="3694">
                  <c:v>-42.5</c:v>
                </c:pt>
                <c:pt idx="3695">
                  <c:v>-44.5</c:v>
                </c:pt>
                <c:pt idx="3696">
                  <c:v>-44.5</c:v>
                </c:pt>
                <c:pt idx="3697">
                  <c:v>-42.5</c:v>
                </c:pt>
                <c:pt idx="3698">
                  <c:v>-43.5</c:v>
                </c:pt>
                <c:pt idx="3699">
                  <c:v>-41.5</c:v>
                </c:pt>
                <c:pt idx="3700">
                  <c:v>-43.5</c:v>
                </c:pt>
                <c:pt idx="3701">
                  <c:v>-43.5</c:v>
                </c:pt>
                <c:pt idx="3702">
                  <c:v>-41.5</c:v>
                </c:pt>
                <c:pt idx="3703">
                  <c:v>-42.5</c:v>
                </c:pt>
                <c:pt idx="3704">
                  <c:v>-42.5</c:v>
                </c:pt>
                <c:pt idx="3705">
                  <c:v>-41.5</c:v>
                </c:pt>
                <c:pt idx="3706">
                  <c:v>-41.5</c:v>
                </c:pt>
                <c:pt idx="3707">
                  <c:v>-44.5</c:v>
                </c:pt>
                <c:pt idx="3708">
                  <c:v>-43.5</c:v>
                </c:pt>
                <c:pt idx="3709">
                  <c:v>-43.5</c:v>
                </c:pt>
                <c:pt idx="3710">
                  <c:v>-44.5</c:v>
                </c:pt>
                <c:pt idx="3711">
                  <c:v>-43.5</c:v>
                </c:pt>
                <c:pt idx="3712">
                  <c:v>-43.5</c:v>
                </c:pt>
                <c:pt idx="3713">
                  <c:v>-45.5</c:v>
                </c:pt>
                <c:pt idx="3714">
                  <c:v>-45.5</c:v>
                </c:pt>
                <c:pt idx="3715">
                  <c:v>-44.5</c:v>
                </c:pt>
                <c:pt idx="3716">
                  <c:v>-46.5</c:v>
                </c:pt>
                <c:pt idx="3717">
                  <c:v>-43.5</c:v>
                </c:pt>
                <c:pt idx="3718">
                  <c:v>-42.5</c:v>
                </c:pt>
                <c:pt idx="3719">
                  <c:v>-40.5</c:v>
                </c:pt>
                <c:pt idx="3720">
                  <c:v>-40.5</c:v>
                </c:pt>
                <c:pt idx="3721">
                  <c:v>-40.5</c:v>
                </c:pt>
                <c:pt idx="3722">
                  <c:v>-40.5</c:v>
                </c:pt>
                <c:pt idx="3723">
                  <c:v>-42.5</c:v>
                </c:pt>
                <c:pt idx="3724">
                  <c:v>-40.5</c:v>
                </c:pt>
                <c:pt idx="3725">
                  <c:v>-41.5</c:v>
                </c:pt>
                <c:pt idx="3726">
                  <c:v>-41.5</c:v>
                </c:pt>
                <c:pt idx="3727">
                  <c:v>-41.5</c:v>
                </c:pt>
                <c:pt idx="3728">
                  <c:v>-41.5</c:v>
                </c:pt>
                <c:pt idx="3729">
                  <c:v>-39.5</c:v>
                </c:pt>
                <c:pt idx="3730">
                  <c:v>-42.5</c:v>
                </c:pt>
                <c:pt idx="3731">
                  <c:v>-41.5</c:v>
                </c:pt>
                <c:pt idx="3732">
                  <c:v>-42.5</c:v>
                </c:pt>
                <c:pt idx="3733">
                  <c:v>-42.5</c:v>
                </c:pt>
                <c:pt idx="3734">
                  <c:v>-45.5</c:v>
                </c:pt>
                <c:pt idx="3735">
                  <c:v>-42.5</c:v>
                </c:pt>
                <c:pt idx="3736">
                  <c:v>-42.5</c:v>
                </c:pt>
                <c:pt idx="3737">
                  <c:v>-43.5</c:v>
                </c:pt>
                <c:pt idx="3738">
                  <c:v>-44.5</c:v>
                </c:pt>
                <c:pt idx="3739">
                  <c:v>-44.5</c:v>
                </c:pt>
                <c:pt idx="3740">
                  <c:v>-42.5</c:v>
                </c:pt>
                <c:pt idx="3741">
                  <c:v>-41.5</c:v>
                </c:pt>
                <c:pt idx="3742">
                  <c:v>-43.5</c:v>
                </c:pt>
                <c:pt idx="3743">
                  <c:v>-41.5</c:v>
                </c:pt>
                <c:pt idx="3744">
                  <c:v>-41.5</c:v>
                </c:pt>
                <c:pt idx="3745">
                  <c:v>-41.5</c:v>
                </c:pt>
                <c:pt idx="3746">
                  <c:v>-42.5</c:v>
                </c:pt>
                <c:pt idx="3747">
                  <c:v>-42.5</c:v>
                </c:pt>
                <c:pt idx="3748">
                  <c:v>-41.5</c:v>
                </c:pt>
                <c:pt idx="3749">
                  <c:v>-39.5</c:v>
                </c:pt>
                <c:pt idx="3750">
                  <c:v>-41.5</c:v>
                </c:pt>
                <c:pt idx="3751">
                  <c:v>-41.5</c:v>
                </c:pt>
                <c:pt idx="3752">
                  <c:v>-41.5</c:v>
                </c:pt>
                <c:pt idx="3753">
                  <c:v>-40.5</c:v>
                </c:pt>
                <c:pt idx="3754">
                  <c:v>-42.5</c:v>
                </c:pt>
                <c:pt idx="3755">
                  <c:v>-39.5</c:v>
                </c:pt>
                <c:pt idx="3756">
                  <c:v>-38.5</c:v>
                </c:pt>
                <c:pt idx="3757">
                  <c:v>-38.5</c:v>
                </c:pt>
                <c:pt idx="3758">
                  <c:v>-42.5</c:v>
                </c:pt>
                <c:pt idx="3759">
                  <c:v>-41.5</c:v>
                </c:pt>
                <c:pt idx="3760">
                  <c:v>-39.5</c:v>
                </c:pt>
                <c:pt idx="3761">
                  <c:v>-39.5</c:v>
                </c:pt>
                <c:pt idx="3762">
                  <c:v>-39.5</c:v>
                </c:pt>
                <c:pt idx="3763">
                  <c:v>-37.5</c:v>
                </c:pt>
                <c:pt idx="3764">
                  <c:v>-39.5</c:v>
                </c:pt>
                <c:pt idx="3765">
                  <c:v>-41.5</c:v>
                </c:pt>
                <c:pt idx="3766">
                  <c:v>-40.5</c:v>
                </c:pt>
                <c:pt idx="3767">
                  <c:v>-39.5</c:v>
                </c:pt>
                <c:pt idx="3768">
                  <c:v>-41.5</c:v>
                </c:pt>
                <c:pt idx="3769">
                  <c:v>-40.5</c:v>
                </c:pt>
                <c:pt idx="3770">
                  <c:v>-40.5</c:v>
                </c:pt>
                <c:pt idx="3771">
                  <c:v>-42.5</c:v>
                </c:pt>
                <c:pt idx="3772">
                  <c:v>-42.5</c:v>
                </c:pt>
                <c:pt idx="3773">
                  <c:v>-42.5</c:v>
                </c:pt>
                <c:pt idx="3774">
                  <c:v>-41.5</c:v>
                </c:pt>
                <c:pt idx="3775">
                  <c:v>-41.5</c:v>
                </c:pt>
                <c:pt idx="3776">
                  <c:v>-41.5</c:v>
                </c:pt>
                <c:pt idx="3777">
                  <c:v>-41.5</c:v>
                </c:pt>
                <c:pt idx="3778">
                  <c:v>-42.5</c:v>
                </c:pt>
                <c:pt idx="3779">
                  <c:v>-42.5</c:v>
                </c:pt>
                <c:pt idx="3780">
                  <c:v>-42.5</c:v>
                </c:pt>
                <c:pt idx="3781">
                  <c:v>-40.5</c:v>
                </c:pt>
                <c:pt idx="3782">
                  <c:v>-40.5</c:v>
                </c:pt>
                <c:pt idx="3783">
                  <c:v>-40.5</c:v>
                </c:pt>
                <c:pt idx="3784">
                  <c:v>-40.5</c:v>
                </c:pt>
                <c:pt idx="3785">
                  <c:v>-42.5</c:v>
                </c:pt>
                <c:pt idx="3786">
                  <c:v>-41.5</c:v>
                </c:pt>
                <c:pt idx="3787">
                  <c:v>-42.5</c:v>
                </c:pt>
                <c:pt idx="3788">
                  <c:v>-37.5</c:v>
                </c:pt>
                <c:pt idx="3789">
                  <c:v>-39.5</c:v>
                </c:pt>
                <c:pt idx="3790">
                  <c:v>-37.5</c:v>
                </c:pt>
                <c:pt idx="3791">
                  <c:v>-37.5</c:v>
                </c:pt>
                <c:pt idx="3792">
                  <c:v>-38.5</c:v>
                </c:pt>
                <c:pt idx="3793">
                  <c:v>-38.5</c:v>
                </c:pt>
                <c:pt idx="3794">
                  <c:v>-39.5</c:v>
                </c:pt>
                <c:pt idx="3795">
                  <c:v>-38.5</c:v>
                </c:pt>
                <c:pt idx="3796">
                  <c:v>-37.5</c:v>
                </c:pt>
                <c:pt idx="3797">
                  <c:v>-37.5</c:v>
                </c:pt>
                <c:pt idx="3798">
                  <c:v>-36.5</c:v>
                </c:pt>
                <c:pt idx="3799">
                  <c:v>-36.5</c:v>
                </c:pt>
                <c:pt idx="3800">
                  <c:v>-37.5</c:v>
                </c:pt>
                <c:pt idx="3801">
                  <c:v>-37.5</c:v>
                </c:pt>
                <c:pt idx="3802">
                  <c:v>-37.5</c:v>
                </c:pt>
                <c:pt idx="3803">
                  <c:v>-36.5</c:v>
                </c:pt>
                <c:pt idx="3804">
                  <c:v>-37.5</c:v>
                </c:pt>
                <c:pt idx="3805">
                  <c:v>-37.5</c:v>
                </c:pt>
                <c:pt idx="3806">
                  <c:v>-38.5</c:v>
                </c:pt>
                <c:pt idx="3807">
                  <c:v>-37.5</c:v>
                </c:pt>
                <c:pt idx="3808">
                  <c:v>-37.5</c:v>
                </c:pt>
                <c:pt idx="3809">
                  <c:v>-37.5</c:v>
                </c:pt>
                <c:pt idx="3810">
                  <c:v>-37.5</c:v>
                </c:pt>
                <c:pt idx="3811">
                  <c:v>-37.5</c:v>
                </c:pt>
                <c:pt idx="3812">
                  <c:v>-37.5</c:v>
                </c:pt>
                <c:pt idx="3813">
                  <c:v>-38.5</c:v>
                </c:pt>
                <c:pt idx="3814">
                  <c:v>-38.5</c:v>
                </c:pt>
                <c:pt idx="3815">
                  <c:v>-37.5</c:v>
                </c:pt>
                <c:pt idx="3816">
                  <c:v>-37.5</c:v>
                </c:pt>
                <c:pt idx="3817">
                  <c:v>-38.5</c:v>
                </c:pt>
                <c:pt idx="3818">
                  <c:v>-37.5</c:v>
                </c:pt>
                <c:pt idx="3819">
                  <c:v>-37.5</c:v>
                </c:pt>
                <c:pt idx="3820">
                  <c:v>-37.5</c:v>
                </c:pt>
                <c:pt idx="3821">
                  <c:v>-38.5</c:v>
                </c:pt>
                <c:pt idx="3822">
                  <c:v>-39.5</c:v>
                </c:pt>
                <c:pt idx="3823">
                  <c:v>-36.5</c:v>
                </c:pt>
                <c:pt idx="3824">
                  <c:v>-36.5</c:v>
                </c:pt>
                <c:pt idx="3825">
                  <c:v>-33.5</c:v>
                </c:pt>
                <c:pt idx="3826">
                  <c:v>-32.5</c:v>
                </c:pt>
                <c:pt idx="3827">
                  <c:v>-32.5</c:v>
                </c:pt>
                <c:pt idx="3828">
                  <c:v>-32.5</c:v>
                </c:pt>
                <c:pt idx="3829">
                  <c:v>-37.5</c:v>
                </c:pt>
                <c:pt idx="3830">
                  <c:v>-35.5</c:v>
                </c:pt>
                <c:pt idx="3831">
                  <c:v>-33.5</c:v>
                </c:pt>
                <c:pt idx="3832">
                  <c:v>-33.5</c:v>
                </c:pt>
                <c:pt idx="3833">
                  <c:v>-33.5</c:v>
                </c:pt>
                <c:pt idx="3834">
                  <c:v>-34.5</c:v>
                </c:pt>
                <c:pt idx="3835">
                  <c:v>-35.5</c:v>
                </c:pt>
                <c:pt idx="3836">
                  <c:v>-36.5</c:v>
                </c:pt>
                <c:pt idx="3837">
                  <c:v>-33.5</c:v>
                </c:pt>
                <c:pt idx="3838">
                  <c:v>-34.5</c:v>
                </c:pt>
                <c:pt idx="3839">
                  <c:v>-34.5</c:v>
                </c:pt>
                <c:pt idx="3840">
                  <c:v>-33.5</c:v>
                </c:pt>
                <c:pt idx="3841">
                  <c:v>-34.5</c:v>
                </c:pt>
                <c:pt idx="3842">
                  <c:v>-34.5</c:v>
                </c:pt>
                <c:pt idx="3843">
                  <c:v>-34.5</c:v>
                </c:pt>
                <c:pt idx="3844">
                  <c:v>-34.5</c:v>
                </c:pt>
                <c:pt idx="3845">
                  <c:v>-34.5</c:v>
                </c:pt>
                <c:pt idx="3846">
                  <c:v>-36.5</c:v>
                </c:pt>
                <c:pt idx="3847">
                  <c:v>-35.5</c:v>
                </c:pt>
                <c:pt idx="3848">
                  <c:v>-33.5</c:v>
                </c:pt>
                <c:pt idx="3849">
                  <c:v>-33.5</c:v>
                </c:pt>
                <c:pt idx="3850">
                  <c:v>-33.5</c:v>
                </c:pt>
                <c:pt idx="3851">
                  <c:v>-32.5</c:v>
                </c:pt>
                <c:pt idx="3852">
                  <c:v>-34.5</c:v>
                </c:pt>
                <c:pt idx="3853">
                  <c:v>-33.5</c:v>
                </c:pt>
                <c:pt idx="3854">
                  <c:v>-34.5</c:v>
                </c:pt>
                <c:pt idx="3855">
                  <c:v>-33.5</c:v>
                </c:pt>
                <c:pt idx="3856">
                  <c:v>-32.5</c:v>
                </c:pt>
                <c:pt idx="3857">
                  <c:v>-32.5</c:v>
                </c:pt>
                <c:pt idx="3858">
                  <c:v>-33.5</c:v>
                </c:pt>
                <c:pt idx="3859">
                  <c:v>-31.5</c:v>
                </c:pt>
                <c:pt idx="3860">
                  <c:v>-31.5</c:v>
                </c:pt>
                <c:pt idx="3861">
                  <c:v>-31.5</c:v>
                </c:pt>
                <c:pt idx="3862">
                  <c:v>-31.5</c:v>
                </c:pt>
                <c:pt idx="3863">
                  <c:v>-35.5</c:v>
                </c:pt>
                <c:pt idx="3864">
                  <c:v>-34.5</c:v>
                </c:pt>
                <c:pt idx="3865">
                  <c:v>-34.5</c:v>
                </c:pt>
                <c:pt idx="3866">
                  <c:v>-35.5</c:v>
                </c:pt>
                <c:pt idx="3867">
                  <c:v>-35.5</c:v>
                </c:pt>
                <c:pt idx="3868">
                  <c:v>-35.5</c:v>
                </c:pt>
                <c:pt idx="3869">
                  <c:v>-35.5</c:v>
                </c:pt>
                <c:pt idx="3870">
                  <c:v>-33.5</c:v>
                </c:pt>
                <c:pt idx="3871">
                  <c:v>-36.5</c:v>
                </c:pt>
                <c:pt idx="3872">
                  <c:v>-36.5</c:v>
                </c:pt>
                <c:pt idx="3873">
                  <c:v>-38.5</c:v>
                </c:pt>
                <c:pt idx="3874">
                  <c:v>-38.5</c:v>
                </c:pt>
                <c:pt idx="3875">
                  <c:v>-37.5</c:v>
                </c:pt>
                <c:pt idx="3876">
                  <c:v>-39.5</c:v>
                </c:pt>
                <c:pt idx="3877">
                  <c:v>-38.5</c:v>
                </c:pt>
                <c:pt idx="3878">
                  <c:v>-38.5</c:v>
                </c:pt>
                <c:pt idx="3879">
                  <c:v>-38.5</c:v>
                </c:pt>
                <c:pt idx="3880">
                  <c:v>-41.5</c:v>
                </c:pt>
                <c:pt idx="3881">
                  <c:v>-41.5</c:v>
                </c:pt>
                <c:pt idx="3882">
                  <c:v>-42.5</c:v>
                </c:pt>
                <c:pt idx="3883">
                  <c:v>-40.5</c:v>
                </c:pt>
                <c:pt idx="3884">
                  <c:v>-42.5</c:v>
                </c:pt>
                <c:pt idx="3885">
                  <c:v>-42.5</c:v>
                </c:pt>
                <c:pt idx="3886">
                  <c:v>-42.5</c:v>
                </c:pt>
                <c:pt idx="3887">
                  <c:v>-41.5</c:v>
                </c:pt>
                <c:pt idx="3888">
                  <c:v>-41.5</c:v>
                </c:pt>
                <c:pt idx="3889">
                  <c:v>-42.5</c:v>
                </c:pt>
                <c:pt idx="3890">
                  <c:v>-43.5</c:v>
                </c:pt>
                <c:pt idx="3891">
                  <c:v>-45.5</c:v>
                </c:pt>
                <c:pt idx="3892">
                  <c:v>-44.5</c:v>
                </c:pt>
                <c:pt idx="3893">
                  <c:v>-42.5</c:v>
                </c:pt>
                <c:pt idx="3894">
                  <c:v>-43.5</c:v>
                </c:pt>
                <c:pt idx="3895">
                  <c:v>-43.5</c:v>
                </c:pt>
                <c:pt idx="3896">
                  <c:v>-43.5</c:v>
                </c:pt>
                <c:pt idx="3897">
                  <c:v>-43.5</c:v>
                </c:pt>
                <c:pt idx="3898">
                  <c:v>-43.5</c:v>
                </c:pt>
                <c:pt idx="3899">
                  <c:v>-43.5</c:v>
                </c:pt>
                <c:pt idx="3900">
                  <c:v>-41.5</c:v>
                </c:pt>
                <c:pt idx="3901">
                  <c:v>-40.5</c:v>
                </c:pt>
                <c:pt idx="3902">
                  <c:v>-37.5</c:v>
                </c:pt>
                <c:pt idx="3903">
                  <c:v>-36.5</c:v>
                </c:pt>
                <c:pt idx="3904">
                  <c:v>-39.5</c:v>
                </c:pt>
                <c:pt idx="3905">
                  <c:v>-39.5</c:v>
                </c:pt>
                <c:pt idx="3906">
                  <c:v>-35.5</c:v>
                </c:pt>
                <c:pt idx="3907">
                  <c:v>-36.5</c:v>
                </c:pt>
                <c:pt idx="3908">
                  <c:v>-36.5</c:v>
                </c:pt>
                <c:pt idx="3909">
                  <c:v>-36.5</c:v>
                </c:pt>
                <c:pt idx="3910">
                  <c:v>-36.5</c:v>
                </c:pt>
                <c:pt idx="3911">
                  <c:v>-38.5</c:v>
                </c:pt>
                <c:pt idx="3912">
                  <c:v>-37.5</c:v>
                </c:pt>
                <c:pt idx="3913">
                  <c:v>-37.5</c:v>
                </c:pt>
                <c:pt idx="3914">
                  <c:v>-38.5</c:v>
                </c:pt>
                <c:pt idx="3915">
                  <c:v>-38.5</c:v>
                </c:pt>
                <c:pt idx="3916">
                  <c:v>-39.5</c:v>
                </c:pt>
                <c:pt idx="3917">
                  <c:v>-39.5</c:v>
                </c:pt>
                <c:pt idx="3918">
                  <c:v>-41.5</c:v>
                </c:pt>
                <c:pt idx="3919">
                  <c:v>-40.5</c:v>
                </c:pt>
                <c:pt idx="3920">
                  <c:v>-42.5</c:v>
                </c:pt>
                <c:pt idx="3921">
                  <c:v>-35.5</c:v>
                </c:pt>
                <c:pt idx="3922">
                  <c:v>-32.5</c:v>
                </c:pt>
                <c:pt idx="3923">
                  <c:v>-39.5</c:v>
                </c:pt>
                <c:pt idx="3924">
                  <c:v>-37.5</c:v>
                </c:pt>
                <c:pt idx="3925">
                  <c:v>-38.5</c:v>
                </c:pt>
                <c:pt idx="3926">
                  <c:v>-39.5</c:v>
                </c:pt>
                <c:pt idx="3927">
                  <c:v>-40.5</c:v>
                </c:pt>
                <c:pt idx="3928">
                  <c:v>-37.5</c:v>
                </c:pt>
                <c:pt idx="3929">
                  <c:v>-38.5</c:v>
                </c:pt>
                <c:pt idx="3930">
                  <c:v>-39.5</c:v>
                </c:pt>
                <c:pt idx="3931">
                  <c:v>-37.5</c:v>
                </c:pt>
                <c:pt idx="3932">
                  <c:v>-38.5</c:v>
                </c:pt>
                <c:pt idx="3933">
                  <c:v>-38.5</c:v>
                </c:pt>
                <c:pt idx="3934">
                  <c:v>-41.5</c:v>
                </c:pt>
                <c:pt idx="3935">
                  <c:v>-40.5</c:v>
                </c:pt>
                <c:pt idx="3936">
                  <c:v>-40.5</c:v>
                </c:pt>
                <c:pt idx="3937">
                  <c:v>-41.5</c:v>
                </c:pt>
                <c:pt idx="3938">
                  <c:v>-42.5</c:v>
                </c:pt>
                <c:pt idx="3939">
                  <c:v>-40.5</c:v>
                </c:pt>
                <c:pt idx="3940">
                  <c:v>-40.5</c:v>
                </c:pt>
                <c:pt idx="3941">
                  <c:v>-39.5</c:v>
                </c:pt>
                <c:pt idx="3942">
                  <c:v>-38.5</c:v>
                </c:pt>
                <c:pt idx="3943">
                  <c:v>-38.5</c:v>
                </c:pt>
                <c:pt idx="3944">
                  <c:v>-39.5</c:v>
                </c:pt>
                <c:pt idx="3945">
                  <c:v>-39.5</c:v>
                </c:pt>
                <c:pt idx="3946">
                  <c:v>-39.5</c:v>
                </c:pt>
                <c:pt idx="3947">
                  <c:v>-39.5</c:v>
                </c:pt>
                <c:pt idx="3948">
                  <c:v>-38.5</c:v>
                </c:pt>
                <c:pt idx="3949">
                  <c:v>-39.5</c:v>
                </c:pt>
                <c:pt idx="3950">
                  <c:v>-41.5</c:v>
                </c:pt>
                <c:pt idx="3951">
                  <c:v>-41.5</c:v>
                </c:pt>
                <c:pt idx="3952">
                  <c:v>-41.5</c:v>
                </c:pt>
                <c:pt idx="3953">
                  <c:v>-42.5</c:v>
                </c:pt>
                <c:pt idx="3954">
                  <c:v>-43.5</c:v>
                </c:pt>
                <c:pt idx="3955">
                  <c:v>-43.5</c:v>
                </c:pt>
                <c:pt idx="3956">
                  <c:v>-44.5</c:v>
                </c:pt>
                <c:pt idx="3957">
                  <c:v>-45.5</c:v>
                </c:pt>
                <c:pt idx="3958">
                  <c:v>-45.5</c:v>
                </c:pt>
                <c:pt idx="3959">
                  <c:v>-46.5</c:v>
                </c:pt>
                <c:pt idx="3960">
                  <c:v>-49.5</c:v>
                </c:pt>
                <c:pt idx="3961">
                  <c:v>-45.5</c:v>
                </c:pt>
                <c:pt idx="3962">
                  <c:v>-46.5</c:v>
                </c:pt>
                <c:pt idx="3963">
                  <c:v>-48.5</c:v>
                </c:pt>
                <c:pt idx="3964">
                  <c:v>-49.5</c:v>
                </c:pt>
                <c:pt idx="3965">
                  <c:v>-46.5</c:v>
                </c:pt>
                <c:pt idx="3966">
                  <c:v>-48.5</c:v>
                </c:pt>
                <c:pt idx="3967">
                  <c:v>-47.5</c:v>
                </c:pt>
                <c:pt idx="3968">
                  <c:v>-47.5</c:v>
                </c:pt>
                <c:pt idx="3969">
                  <c:v>-49.5</c:v>
                </c:pt>
                <c:pt idx="3970">
                  <c:v>-48.5</c:v>
                </c:pt>
                <c:pt idx="3971">
                  <c:v>-46.5</c:v>
                </c:pt>
                <c:pt idx="3972">
                  <c:v>-46.5</c:v>
                </c:pt>
                <c:pt idx="3973">
                  <c:v>-49.5</c:v>
                </c:pt>
                <c:pt idx="3974">
                  <c:v>-50.5</c:v>
                </c:pt>
                <c:pt idx="3975">
                  <c:v>-50.5</c:v>
                </c:pt>
                <c:pt idx="3976">
                  <c:v>-50.5</c:v>
                </c:pt>
                <c:pt idx="3977">
                  <c:v>-53.5</c:v>
                </c:pt>
                <c:pt idx="3978">
                  <c:v>-49.5</c:v>
                </c:pt>
                <c:pt idx="3979">
                  <c:v>-48.5</c:v>
                </c:pt>
                <c:pt idx="3980">
                  <c:v>-48.5</c:v>
                </c:pt>
                <c:pt idx="3981">
                  <c:v>-49.5</c:v>
                </c:pt>
                <c:pt idx="3982">
                  <c:v>-46.5</c:v>
                </c:pt>
                <c:pt idx="3983">
                  <c:v>-46.5</c:v>
                </c:pt>
                <c:pt idx="3984">
                  <c:v>-47.5</c:v>
                </c:pt>
                <c:pt idx="3985">
                  <c:v>-47.5</c:v>
                </c:pt>
                <c:pt idx="3986">
                  <c:v>-47.5</c:v>
                </c:pt>
                <c:pt idx="3987">
                  <c:v>-47.5</c:v>
                </c:pt>
                <c:pt idx="3988">
                  <c:v>-49.5</c:v>
                </c:pt>
                <c:pt idx="3989">
                  <c:v>-49.5</c:v>
                </c:pt>
                <c:pt idx="3990">
                  <c:v>-48.5</c:v>
                </c:pt>
                <c:pt idx="3991">
                  <c:v>-50.5</c:v>
                </c:pt>
                <c:pt idx="3992">
                  <c:v>-49.5</c:v>
                </c:pt>
                <c:pt idx="3993">
                  <c:v>-49.5</c:v>
                </c:pt>
                <c:pt idx="3994">
                  <c:v>-50.5</c:v>
                </c:pt>
                <c:pt idx="3995">
                  <c:v>-54.5</c:v>
                </c:pt>
                <c:pt idx="3996">
                  <c:v>-50.5</c:v>
                </c:pt>
                <c:pt idx="3997">
                  <c:v>-52.5</c:v>
                </c:pt>
                <c:pt idx="3998">
                  <c:v>-52.5</c:v>
                </c:pt>
                <c:pt idx="3999">
                  <c:v>-52.5</c:v>
                </c:pt>
                <c:pt idx="4000">
                  <c:v>-51.5</c:v>
                </c:pt>
                <c:pt idx="4001">
                  <c:v>-53.5</c:v>
                </c:pt>
                <c:pt idx="4002">
                  <c:v>-49.5</c:v>
                </c:pt>
                <c:pt idx="4003">
                  <c:v>-48.5</c:v>
                </c:pt>
                <c:pt idx="4004">
                  <c:v>-46.5</c:v>
                </c:pt>
                <c:pt idx="4005">
                  <c:v>-46.5</c:v>
                </c:pt>
                <c:pt idx="4006">
                  <c:v>-47.5</c:v>
                </c:pt>
                <c:pt idx="4007">
                  <c:v>-47.5</c:v>
                </c:pt>
                <c:pt idx="4008">
                  <c:v>-47.5</c:v>
                </c:pt>
                <c:pt idx="4009">
                  <c:v>-46.5</c:v>
                </c:pt>
                <c:pt idx="4010">
                  <c:v>-47.5</c:v>
                </c:pt>
                <c:pt idx="4011">
                  <c:v>-48.5</c:v>
                </c:pt>
                <c:pt idx="4012">
                  <c:v>-45.5</c:v>
                </c:pt>
                <c:pt idx="4013">
                  <c:v>-45.5</c:v>
                </c:pt>
                <c:pt idx="4014">
                  <c:v>-46.5</c:v>
                </c:pt>
                <c:pt idx="4015">
                  <c:v>-46.5</c:v>
                </c:pt>
                <c:pt idx="4016">
                  <c:v>-46.5</c:v>
                </c:pt>
                <c:pt idx="4017">
                  <c:v>-45.5</c:v>
                </c:pt>
                <c:pt idx="4018">
                  <c:v>-46.5</c:v>
                </c:pt>
                <c:pt idx="4019">
                  <c:v>-46.5</c:v>
                </c:pt>
                <c:pt idx="4020">
                  <c:v>-47.5</c:v>
                </c:pt>
                <c:pt idx="4021">
                  <c:v>-47.5</c:v>
                </c:pt>
                <c:pt idx="4022">
                  <c:v>-45.5</c:v>
                </c:pt>
                <c:pt idx="4023">
                  <c:v>-44.5</c:v>
                </c:pt>
                <c:pt idx="4024">
                  <c:v>-49.5</c:v>
                </c:pt>
                <c:pt idx="4025">
                  <c:v>-48.5</c:v>
                </c:pt>
                <c:pt idx="4026">
                  <c:v>-50.5</c:v>
                </c:pt>
                <c:pt idx="4027">
                  <c:v>-47.5</c:v>
                </c:pt>
                <c:pt idx="4028">
                  <c:v>-48.5</c:v>
                </c:pt>
                <c:pt idx="4029">
                  <c:v>-49.5</c:v>
                </c:pt>
                <c:pt idx="4030">
                  <c:v>-48.5</c:v>
                </c:pt>
                <c:pt idx="4031">
                  <c:v>-49.5</c:v>
                </c:pt>
                <c:pt idx="4032">
                  <c:v>-48.5</c:v>
                </c:pt>
                <c:pt idx="4033">
                  <c:v>-49.5</c:v>
                </c:pt>
                <c:pt idx="4034">
                  <c:v>-49.5</c:v>
                </c:pt>
                <c:pt idx="4035">
                  <c:v>-47.5</c:v>
                </c:pt>
                <c:pt idx="4036">
                  <c:v>-47.5</c:v>
                </c:pt>
                <c:pt idx="4037">
                  <c:v>-48.5</c:v>
                </c:pt>
                <c:pt idx="4038">
                  <c:v>-48.5</c:v>
                </c:pt>
                <c:pt idx="4039">
                  <c:v>-48.5</c:v>
                </c:pt>
                <c:pt idx="4040">
                  <c:v>-47.5</c:v>
                </c:pt>
                <c:pt idx="4041">
                  <c:v>-47.5</c:v>
                </c:pt>
                <c:pt idx="4042">
                  <c:v>-44.5</c:v>
                </c:pt>
                <c:pt idx="4043">
                  <c:v>-45.5</c:v>
                </c:pt>
                <c:pt idx="4044">
                  <c:v>-45.5</c:v>
                </c:pt>
                <c:pt idx="4045">
                  <c:v>-47.5</c:v>
                </c:pt>
                <c:pt idx="4046">
                  <c:v>-48.5</c:v>
                </c:pt>
                <c:pt idx="4047">
                  <c:v>-48.5</c:v>
                </c:pt>
                <c:pt idx="4048">
                  <c:v>-48.5</c:v>
                </c:pt>
                <c:pt idx="4049">
                  <c:v>-49.5</c:v>
                </c:pt>
                <c:pt idx="4050">
                  <c:v>-49.5</c:v>
                </c:pt>
                <c:pt idx="4051">
                  <c:v>-50.5</c:v>
                </c:pt>
                <c:pt idx="4052">
                  <c:v>-52.5</c:v>
                </c:pt>
                <c:pt idx="4053">
                  <c:v>-48.5</c:v>
                </c:pt>
                <c:pt idx="4054">
                  <c:v>-47.5</c:v>
                </c:pt>
                <c:pt idx="4055">
                  <c:v>-49.5</c:v>
                </c:pt>
                <c:pt idx="4056">
                  <c:v>-49.5</c:v>
                </c:pt>
                <c:pt idx="4057">
                  <c:v>-49.5</c:v>
                </c:pt>
                <c:pt idx="4058">
                  <c:v>-48.5</c:v>
                </c:pt>
                <c:pt idx="4059">
                  <c:v>-48.5</c:v>
                </c:pt>
                <c:pt idx="4060">
                  <c:v>-48.5</c:v>
                </c:pt>
                <c:pt idx="4061">
                  <c:v>-48.5</c:v>
                </c:pt>
                <c:pt idx="4062">
                  <c:v>-48.5</c:v>
                </c:pt>
                <c:pt idx="4063">
                  <c:v>-48.5</c:v>
                </c:pt>
                <c:pt idx="4064">
                  <c:v>-50.5</c:v>
                </c:pt>
                <c:pt idx="4065">
                  <c:v>-49.5</c:v>
                </c:pt>
                <c:pt idx="4066">
                  <c:v>-49.5</c:v>
                </c:pt>
                <c:pt idx="4067">
                  <c:v>-49.5</c:v>
                </c:pt>
                <c:pt idx="4068">
                  <c:v>-47.5</c:v>
                </c:pt>
                <c:pt idx="4069">
                  <c:v>-47.5</c:v>
                </c:pt>
                <c:pt idx="4070">
                  <c:v>-48.5</c:v>
                </c:pt>
                <c:pt idx="4071">
                  <c:v>-48.5</c:v>
                </c:pt>
                <c:pt idx="4072">
                  <c:v>-49.5</c:v>
                </c:pt>
                <c:pt idx="4073">
                  <c:v>-49.5</c:v>
                </c:pt>
                <c:pt idx="4074">
                  <c:v>-49.5</c:v>
                </c:pt>
                <c:pt idx="4075">
                  <c:v>-49.5</c:v>
                </c:pt>
                <c:pt idx="4076">
                  <c:v>-49.5</c:v>
                </c:pt>
                <c:pt idx="4077">
                  <c:v>-47.5</c:v>
                </c:pt>
                <c:pt idx="4078">
                  <c:v>-49.5</c:v>
                </c:pt>
                <c:pt idx="4079">
                  <c:v>-51.5</c:v>
                </c:pt>
                <c:pt idx="4080">
                  <c:v>-50.5</c:v>
                </c:pt>
                <c:pt idx="4081">
                  <c:v>-51.5</c:v>
                </c:pt>
                <c:pt idx="4082">
                  <c:v>-50.5</c:v>
                </c:pt>
                <c:pt idx="4083">
                  <c:v>-51.5</c:v>
                </c:pt>
                <c:pt idx="4084">
                  <c:v>-51.5</c:v>
                </c:pt>
                <c:pt idx="4085">
                  <c:v>-50.5</c:v>
                </c:pt>
                <c:pt idx="4086">
                  <c:v>-50.5</c:v>
                </c:pt>
                <c:pt idx="4087">
                  <c:v>-50.5</c:v>
                </c:pt>
                <c:pt idx="4088">
                  <c:v>-50.5</c:v>
                </c:pt>
                <c:pt idx="4089">
                  <c:v>-50.5</c:v>
                </c:pt>
                <c:pt idx="4090">
                  <c:v>-52.5</c:v>
                </c:pt>
                <c:pt idx="4091">
                  <c:v>-52.5</c:v>
                </c:pt>
                <c:pt idx="4092">
                  <c:v>-50.5</c:v>
                </c:pt>
                <c:pt idx="4093">
                  <c:v>-52.5</c:v>
                </c:pt>
                <c:pt idx="4094">
                  <c:v>-51.5</c:v>
                </c:pt>
                <c:pt idx="4095">
                  <c:v>-51.5</c:v>
                </c:pt>
                <c:pt idx="4096">
                  <c:v>-52.5</c:v>
                </c:pt>
                <c:pt idx="4097">
                  <c:v>-51.5</c:v>
                </c:pt>
                <c:pt idx="4098">
                  <c:v>-50.5</c:v>
                </c:pt>
                <c:pt idx="4099">
                  <c:v>-50.5</c:v>
                </c:pt>
                <c:pt idx="4100">
                  <c:v>-50.5</c:v>
                </c:pt>
                <c:pt idx="4101">
                  <c:v>-50.5</c:v>
                </c:pt>
                <c:pt idx="4102">
                  <c:v>-51.5</c:v>
                </c:pt>
                <c:pt idx="4103">
                  <c:v>-51.5</c:v>
                </c:pt>
                <c:pt idx="4104">
                  <c:v>-51.5</c:v>
                </c:pt>
                <c:pt idx="4105">
                  <c:v>-51.5</c:v>
                </c:pt>
                <c:pt idx="4106">
                  <c:v>-51.5</c:v>
                </c:pt>
                <c:pt idx="4107">
                  <c:v>-51.5</c:v>
                </c:pt>
                <c:pt idx="4108">
                  <c:v>-50.5</c:v>
                </c:pt>
                <c:pt idx="4109">
                  <c:v>-50.5</c:v>
                </c:pt>
                <c:pt idx="4110">
                  <c:v>-50.5</c:v>
                </c:pt>
                <c:pt idx="4111">
                  <c:v>-52.5</c:v>
                </c:pt>
                <c:pt idx="4112">
                  <c:v>-52.5</c:v>
                </c:pt>
                <c:pt idx="4113">
                  <c:v>-52.5</c:v>
                </c:pt>
                <c:pt idx="4114">
                  <c:v>-52.5</c:v>
                </c:pt>
                <c:pt idx="4115">
                  <c:v>-52.5</c:v>
                </c:pt>
                <c:pt idx="4116">
                  <c:v>-52.5</c:v>
                </c:pt>
                <c:pt idx="4117">
                  <c:v>-51.5</c:v>
                </c:pt>
                <c:pt idx="4118">
                  <c:v>-51.5</c:v>
                </c:pt>
                <c:pt idx="4119">
                  <c:v>-52.5</c:v>
                </c:pt>
                <c:pt idx="4120">
                  <c:v>-52.5</c:v>
                </c:pt>
                <c:pt idx="4121">
                  <c:v>-53.5</c:v>
                </c:pt>
                <c:pt idx="4122">
                  <c:v>-52.5</c:v>
                </c:pt>
                <c:pt idx="4123">
                  <c:v>-52.5</c:v>
                </c:pt>
                <c:pt idx="4124">
                  <c:v>-52.5</c:v>
                </c:pt>
                <c:pt idx="4125">
                  <c:v>-52.5</c:v>
                </c:pt>
                <c:pt idx="4126">
                  <c:v>-52.5</c:v>
                </c:pt>
                <c:pt idx="4127">
                  <c:v>-52.5</c:v>
                </c:pt>
                <c:pt idx="4128">
                  <c:v>-53.5</c:v>
                </c:pt>
                <c:pt idx="4129">
                  <c:v>-53.5</c:v>
                </c:pt>
                <c:pt idx="4130">
                  <c:v>-53.5</c:v>
                </c:pt>
                <c:pt idx="4131">
                  <c:v>-52.5</c:v>
                </c:pt>
                <c:pt idx="4132">
                  <c:v>-52.5</c:v>
                </c:pt>
                <c:pt idx="4133">
                  <c:v>-52.5</c:v>
                </c:pt>
                <c:pt idx="4134">
                  <c:v>-52.5</c:v>
                </c:pt>
                <c:pt idx="4135">
                  <c:v>-52.5</c:v>
                </c:pt>
                <c:pt idx="4136">
                  <c:v>-52.5</c:v>
                </c:pt>
                <c:pt idx="4137">
                  <c:v>-49.5</c:v>
                </c:pt>
                <c:pt idx="4138">
                  <c:v>-49.5</c:v>
                </c:pt>
                <c:pt idx="4139">
                  <c:v>-49.5</c:v>
                </c:pt>
                <c:pt idx="4140">
                  <c:v>-49.5</c:v>
                </c:pt>
                <c:pt idx="4141">
                  <c:v>-49.5</c:v>
                </c:pt>
                <c:pt idx="4142">
                  <c:v>-49.5</c:v>
                </c:pt>
                <c:pt idx="4143">
                  <c:v>-49.5</c:v>
                </c:pt>
                <c:pt idx="4144">
                  <c:v>-50.5</c:v>
                </c:pt>
                <c:pt idx="4145">
                  <c:v>-51.5</c:v>
                </c:pt>
                <c:pt idx="4146">
                  <c:v>-49.5</c:v>
                </c:pt>
                <c:pt idx="4147">
                  <c:v>-48.5</c:v>
                </c:pt>
                <c:pt idx="4148">
                  <c:v>-47.5</c:v>
                </c:pt>
                <c:pt idx="4149">
                  <c:v>-47.5</c:v>
                </c:pt>
                <c:pt idx="4150">
                  <c:v>-49.5</c:v>
                </c:pt>
                <c:pt idx="4151">
                  <c:v>-49.5</c:v>
                </c:pt>
                <c:pt idx="4152">
                  <c:v>-48.5</c:v>
                </c:pt>
                <c:pt idx="4153">
                  <c:v>-48.5</c:v>
                </c:pt>
                <c:pt idx="4154">
                  <c:v>-48.5</c:v>
                </c:pt>
                <c:pt idx="4155">
                  <c:v>-48.5</c:v>
                </c:pt>
                <c:pt idx="4156">
                  <c:v>-50.5</c:v>
                </c:pt>
                <c:pt idx="4157">
                  <c:v>-50.5</c:v>
                </c:pt>
                <c:pt idx="4158">
                  <c:v>-48.5</c:v>
                </c:pt>
                <c:pt idx="4159">
                  <c:v>-50.5</c:v>
                </c:pt>
                <c:pt idx="4160">
                  <c:v>-50.5</c:v>
                </c:pt>
                <c:pt idx="4161">
                  <c:v>-49.5</c:v>
                </c:pt>
                <c:pt idx="4162">
                  <c:v>-48.5</c:v>
                </c:pt>
                <c:pt idx="4163">
                  <c:v>-47.5</c:v>
                </c:pt>
                <c:pt idx="4164">
                  <c:v>-46.5</c:v>
                </c:pt>
                <c:pt idx="4165">
                  <c:v>-46.5</c:v>
                </c:pt>
                <c:pt idx="4166">
                  <c:v>-50.5</c:v>
                </c:pt>
                <c:pt idx="4167">
                  <c:v>-50.5</c:v>
                </c:pt>
                <c:pt idx="4168">
                  <c:v>-49.5</c:v>
                </c:pt>
                <c:pt idx="4169">
                  <c:v>-49.5</c:v>
                </c:pt>
                <c:pt idx="4170">
                  <c:v>-51.5</c:v>
                </c:pt>
                <c:pt idx="4171">
                  <c:v>-50.5</c:v>
                </c:pt>
                <c:pt idx="4172">
                  <c:v>-52.5</c:v>
                </c:pt>
                <c:pt idx="4173">
                  <c:v>-52.5</c:v>
                </c:pt>
                <c:pt idx="4174">
                  <c:v>-52.5</c:v>
                </c:pt>
                <c:pt idx="4175">
                  <c:v>-52.5</c:v>
                </c:pt>
                <c:pt idx="4176">
                  <c:v>-53.5</c:v>
                </c:pt>
                <c:pt idx="4177">
                  <c:v>-53.5</c:v>
                </c:pt>
                <c:pt idx="4178">
                  <c:v>-52.5</c:v>
                </c:pt>
                <c:pt idx="4179">
                  <c:v>-52.5</c:v>
                </c:pt>
                <c:pt idx="4180">
                  <c:v>-52.5</c:v>
                </c:pt>
                <c:pt idx="4181">
                  <c:v>-50.5</c:v>
                </c:pt>
                <c:pt idx="4182">
                  <c:v>-50.5</c:v>
                </c:pt>
                <c:pt idx="4183">
                  <c:v>-51.5</c:v>
                </c:pt>
                <c:pt idx="4184">
                  <c:v>-51.5</c:v>
                </c:pt>
                <c:pt idx="4185">
                  <c:v>-48.5</c:v>
                </c:pt>
                <c:pt idx="4186">
                  <c:v>-48.5</c:v>
                </c:pt>
                <c:pt idx="4187">
                  <c:v>-49.5</c:v>
                </c:pt>
                <c:pt idx="4188">
                  <c:v>-50.5</c:v>
                </c:pt>
                <c:pt idx="4189">
                  <c:v>-51.5</c:v>
                </c:pt>
                <c:pt idx="4190">
                  <c:v>-50.5</c:v>
                </c:pt>
                <c:pt idx="4191">
                  <c:v>-50.5</c:v>
                </c:pt>
                <c:pt idx="4192">
                  <c:v>-51.5</c:v>
                </c:pt>
                <c:pt idx="4193">
                  <c:v>-50.5</c:v>
                </c:pt>
                <c:pt idx="4194">
                  <c:v>-50.5</c:v>
                </c:pt>
                <c:pt idx="4195">
                  <c:v>-50.5</c:v>
                </c:pt>
                <c:pt idx="4196">
                  <c:v>-50.5</c:v>
                </c:pt>
                <c:pt idx="4197">
                  <c:v>-51.5</c:v>
                </c:pt>
                <c:pt idx="4198">
                  <c:v>-50.5</c:v>
                </c:pt>
                <c:pt idx="4199">
                  <c:v>-48.5</c:v>
                </c:pt>
                <c:pt idx="4200">
                  <c:v>-32.5</c:v>
                </c:pt>
                <c:pt idx="4201">
                  <c:v>-29.5</c:v>
                </c:pt>
                <c:pt idx="4202">
                  <c:v>-30</c:v>
                </c:pt>
                <c:pt idx="4203">
                  <c:v>-28.5</c:v>
                </c:pt>
                <c:pt idx="4204">
                  <c:v>-29</c:v>
                </c:pt>
                <c:pt idx="4205">
                  <c:v>-28</c:v>
                </c:pt>
                <c:pt idx="4206">
                  <c:v>-26.5</c:v>
                </c:pt>
                <c:pt idx="4207">
                  <c:v>-28.5</c:v>
                </c:pt>
                <c:pt idx="4208">
                  <c:v>-28.5</c:v>
                </c:pt>
                <c:pt idx="4209">
                  <c:v>-27</c:v>
                </c:pt>
                <c:pt idx="4210">
                  <c:v>-29</c:v>
                </c:pt>
                <c:pt idx="4211">
                  <c:v>-29.5</c:v>
                </c:pt>
                <c:pt idx="4212">
                  <c:v>-28.5</c:v>
                </c:pt>
                <c:pt idx="4213">
                  <c:v>-30.5</c:v>
                </c:pt>
                <c:pt idx="4214">
                  <c:v>-31.5</c:v>
                </c:pt>
                <c:pt idx="4215">
                  <c:v>-29.5</c:v>
                </c:pt>
                <c:pt idx="4216">
                  <c:v>-28.5</c:v>
                </c:pt>
                <c:pt idx="4217">
                  <c:v>-25.5</c:v>
                </c:pt>
                <c:pt idx="4218">
                  <c:v>-23.5</c:v>
                </c:pt>
                <c:pt idx="4219">
                  <c:v>-20</c:v>
                </c:pt>
                <c:pt idx="4220">
                  <c:v>-20.5</c:v>
                </c:pt>
                <c:pt idx="4221">
                  <c:v>-17.5</c:v>
                </c:pt>
                <c:pt idx="4222">
                  <c:v>-17.5</c:v>
                </c:pt>
                <c:pt idx="4223">
                  <c:v>-17</c:v>
                </c:pt>
                <c:pt idx="4224">
                  <c:v>-19.5</c:v>
                </c:pt>
                <c:pt idx="4225">
                  <c:v>-19.5</c:v>
                </c:pt>
                <c:pt idx="4226">
                  <c:v>-19</c:v>
                </c:pt>
                <c:pt idx="4227">
                  <c:v>-20.5</c:v>
                </c:pt>
                <c:pt idx="4228">
                  <c:v>-20.5</c:v>
                </c:pt>
                <c:pt idx="4229">
                  <c:v>-21</c:v>
                </c:pt>
                <c:pt idx="4230">
                  <c:v>-23</c:v>
                </c:pt>
                <c:pt idx="4231">
                  <c:v>-23</c:v>
                </c:pt>
                <c:pt idx="4232">
                  <c:v>-24</c:v>
                </c:pt>
                <c:pt idx="4233">
                  <c:v>-25</c:v>
                </c:pt>
                <c:pt idx="4234">
                  <c:v>-21.5</c:v>
                </c:pt>
                <c:pt idx="4235">
                  <c:v>-22</c:v>
                </c:pt>
                <c:pt idx="4236">
                  <c:v>-24.5</c:v>
                </c:pt>
                <c:pt idx="4237">
                  <c:v>-25</c:v>
                </c:pt>
                <c:pt idx="4238">
                  <c:v>-23.5</c:v>
                </c:pt>
                <c:pt idx="4239">
                  <c:v>-25</c:v>
                </c:pt>
                <c:pt idx="4240">
                  <c:v>-24.5</c:v>
                </c:pt>
                <c:pt idx="4241">
                  <c:v>-24.5</c:v>
                </c:pt>
                <c:pt idx="4242">
                  <c:v>-25</c:v>
                </c:pt>
                <c:pt idx="4243">
                  <c:v>-23</c:v>
                </c:pt>
                <c:pt idx="4244">
                  <c:v>-24</c:v>
                </c:pt>
                <c:pt idx="4245">
                  <c:v>-24.5</c:v>
                </c:pt>
                <c:pt idx="4246">
                  <c:v>-25.5</c:v>
                </c:pt>
                <c:pt idx="4247">
                  <c:v>-23.5</c:v>
                </c:pt>
                <c:pt idx="4248">
                  <c:v>-22.5</c:v>
                </c:pt>
                <c:pt idx="4249">
                  <c:v>-22.5</c:v>
                </c:pt>
                <c:pt idx="4250">
                  <c:v>-22</c:v>
                </c:pt>
                <c:pt idx="4251">
                  <c:v>-21</c:v>
                </c:pt>
                <c:pt idx="4252">
                  <c:v>-20</c:v>
                </c:pt>
                <c:pt idx="4253">
                  <c:v>-19</c:v>
                </c:pt>
                <c:pt idx="4254">
                  <c:v>-18.5</c:v>
                </c:pt>
                <c:pt idx="4255">
                  <c:v>-16.5</c:v>
                </c:pt>
                <c:pt idx="4256">
                  <c:v>-17.5</c:v>
                </c:pt>
                <c:pt idx="4257">
                  <c:v>-17</c:v>
                </c:pt>
                <c:pt idx="4258">
                  <c:v>-17</c:v>
                </c:pt>
                <c:pt idx="4259">
                  <c:v>-17</c:v>
                </c:pt>
                <c:pt idx="4260">
                  <c:v>-18</c:v>
                </c:pt>
                <c:pt idx="4261">
                  <c:v>-19</c:v>
                </c:pt>
                <c:pt idx="4262">
                  <c:v>-18</c:v>
                </c:pt>
                <c:pt idx="4263">
                  <c:v>-19</c:v>
                </c:pt>
                <c:pt idx="4264">
                  <c:v>-17.5</c:v>
                </c:pt>
                <c:pt idx="4265">
                  <c:v>-17.5</c:v>
                </c:pt>
                <c:pt idx="4266">
                  <c:v>-18.5</c:v>
                </c:pt>
                <c:pt idx="4267">
                  <c:v>-19.5</c:v>
                </c:pt>
                <c:pt idx="4268">
                  <c:v>-18.5</c:v>
                </c:pt>
                <c:pt idx="4269">
                  <c:v>-18.5</c:v>
                </c:pt>
                <c:pt idx="4270">
                  <c:v>-19</c:v>
                </c:pt>
                <c:pt idx="4271">
                  <c:v>-18</c:v>
                </c:pt>
                <c:pt idx="4272">
                  <c:v>-19</c:v>
                </c:pt>
                <c:pt idx="4273">
                  <c:v>-19.5</c:v>
                </c:pt>
                <c:pt idx="4274">
                  <c:v>-20.5</c:v>
                </c:pt>
                <c:pt idx="4275">
                  <c:v>-17</c:v>
                </c:pt>
                <c:pt idx="4276">
                  <c:v>-16.5</c:v>
                </c:pt>
                <c:pt idx="4277">
                  <c:v>-17.5</c:v>
                </c:pt>
                <c:pt idx="4278">
                  <c:v>-15.5</c:v>
                </c:pt>
                <c:pt idx="4279">
                  <c:v>-18</c:v>
                </c:pt>
                <c:pt idx="4280">
                  <c:v>-14.5</c:v>
                </c:pt>
                <c:pt idx="4281">
                  <c:v>-15.5</c:v>
                </c:pt>
                <c:pt idx="4282">
                  <c:v>-17.5</c:v>
                </c:pt>
                <c:pt idx="4283">
                  <c:v>-16</c:v>
                </c:pt>
                <c:pt idx="4284">
                  <c:v>-17.5</c:v>
                </c:pt>
                <c:pt idx="4285">
                  <c:v>-19.5</c:v>
                </c:pt>
                <c:pt idx="4286">
                  <c:v>-19.5</c:v>
                </c:pt>
                <c:pt idx="4287">
                  <c:v>-20.5</c:v>
                </c:pt>
                <c:pt idx="4288">
                  <c:v>-21.5</c:v>
                </c:pt>
                <c:pt idx="4289">
                  <c:v>-23</c:v>
                </c:pt>
                <c:pt idx="4290">
                  <c:v>-20.5</c:v>
                </c:pt>
                <c:pt idx="4291">
                  <c:v>-20.5</c:v>
                </c:pt>
                <c:pt idx="4292">
                  <c:v>-21.5</c:v>
                </c:pt>
                <c:pt idx="4293">
                  <c:v>-20.5</c:v>
                </c:pt>
                <c:pt idx="4294">
                  <c:v>-20.5</c:v>
                </c:pt>
                <c:pt idx="4295">
                  <c:v>-20</c:v>
                </c:pt>
                <c:pt idx="4296">
                  <c:v>-21.5</c:v>
                </c:pt>
                <c:pt idx="4297">
                  <c:v>-20</c:v>
                </c:pt>
                <c:pt idx="4298">
                  <c:v>-21</c:v>
                </c:pt>
                <c:pt idx="4299">
                  <c:v>-23.5</c:v>
                </c:pt>
                <c:pt idx="4300">
                  <c:v>-24</c:v>
                </c:pt>
                <c:pt idx="4301">
                  <c:v>-22.5</c:v>
                </c:pt>
                <c:pt idx="4302">
                  <c:v>-22</c:v>
                </c:pt>
                <c:pt idx="4303">
                  <c:v>-23</c:v>
                </c:pt>
                <c:pt idx="4304">
                  <c:v>-23</c:v>
                </c:pt>
                <c:pt idx="4305">
                  <c:v>-22.5</c:v>
                </c:pt>
                <c:pt idx="4306">
                  <c:v>-24.5</c:v>
                </c:pt>
                <c:pt idx="4307">
                  <c:v>-22</c:v>
                </c:pt>
                <c:pt idx="4308">
                  <c:v>-22</c:v>
                </c:pt>
                <c:pt idx="4309">
                  <c:v>-22</c:v>
                </c:pt>
                <c:pt idx="4310">
                  <c:v>-24</c:v>
                </c:pt>
                <c:pt idx="4311">
                  <c:v>-24</c:v>
                </c:pt>
                <c:pt idx="4312">
                  <c:v>-21.5</c:v>
                </c:pt>
                <c:pt idx="4313">
                  <c:v>-22</c:v>
                </c:pt>
                <c:pt idx="4314">
                  <c:v>-20.5</c:v>
                </c:pt>
                <c:pt idx="4315">
                  <c:v>-21.5</c:v>
                </c:pt>
                <c:pt idx="4316">
                  <c:v>-20</c:v>
                </c:pt>
                <c:pt idx="4317">
                  <c:v>-20.5</c:v>
                </c:pt>
                <c:pt idx="4318">
                  <c:v>-21.5</c:v>
                </c:pt>
                <c:pt idx="4319">
                  <c:v>-18</c:v>
                </c:pt>
                <c:pt idx="4320">
                  <c:v>-19.5</c:v>
                </c:pt>
                <c:pt idx="4321">
                  <c:v>-19.5</c:v>
                </c:pt>
                <c:pt idx="4322">
                  <c:v>-20</c:v>
                </c:pt>
                <c:pt idx="4323">
                  <c:v>-20</c:v>
                </c:pt>
                <c:pt idx="4324">
                  <c:v>-20.5</c:v>
                </c:pt>
                <c:pt idx="4325">
                  <c:v>-20.5</c:v>
                </c:pt>
                <c:pt idx="4326">
                  <c:v>-20.5</c:v>
                </c:pt>
                <c:pt idx="4327">
                  <c:v>-21</c:v>
                </c:pt>
                <c:pt idx="4328">
                  <c:v>-19.5</c:v>
                </c:pt>
                <c:pt idx="4329">
                  <c:v>-19</c:v>
                </c:pt>
                <c:pt idx="4330">
                  <c:v>-18.5</c:v>
                </c:pt>
                <c:pt idx="4331">
                  <c:v>-19</c:v>
                </c:pt>
                <c:pt idx="4332">
                  <c:v>-18</c:v>
                </c:pt>
                <c:pt idx="4333">
                  <c:v>-18</c:v>
                </c:pt>
                <c:pt idx="4334">
                  <c:v>-18</c:v>
                </c:pt>
                <c:pt idx="4335">
                  <c:v>-18.5</c:v>
                </c:pt>
                <c:pt idx="4336">
                  <c:v>-17</c:v>
                </c:pt>
                <c:pt idx="4337">
                  <c:v>-17</c:v>
                </c:pt>
                <c:pt idx="4338">
                  <c:v>-16.5</c:v>
                </c:pt>
                <c:pt idx="4339">
                  <c:v>-16</c:v>
                </c:pt>
                <c:pt idx="4340">
                  <c:v>-14</c:v>
                </c:pt>
                <c:pt idx="4341">
                  <c:v>-14</c:v>
                </c:pt>
                <c:pt idx="4342">
                  <c:v>-16</c:v>
                </c:pt>
                <c:pt idx="4343">
                  <c:v>-16.5</c:v>
                </c:pt>
                <c:pt idx="4344">
                  <c:v>-18.5</c:v>
                </c:pt>
                <c:pt idx="4345">
                  <c:v>-16.5</c:v>
                </c:pt>
                <c:pt idx="4346">
                  <c:v>-15.5</c:v>
                </c:pt>
                <c:pt idx="4347">
                  <c:v>-16.5</c:v>
                </c:pt>
                <c:pt idx="4348">
                  <c:v>-14.5</c:v>
                </c:pt>
                <c:pt idx="4349">
                  <c:v>-15</c:v>
                </c:pt>
                <c:pt idx="4350">
                  <c:v>-14</c:v>
                </c:pt>
                <c:pt idx="4351">
                  <c:v>-14.5</c:v>
                </c:pt>
                <c:pt idx="4352">
                  <c:v>-12.5</c:v>
                </c:pt>
                <c:pt idx="4353">
                  <c:v>-13</c:v>
                </c:pt>
                <c:pt idx="4354">
                  <c:v>-12</c:v>
                </c:pt>
                <c:pt idx="4355">
                  <c:v>-12.5</c:v>
                </c:pt>
                <c:pt idx="4356">
                  <c:v>-11.5</c:v>
                </c:pt>
                <c:pt idx="4357">
                  <c:v>-11.5</c:v>
                </c:pt>
                <c:pt idx="4358">
                  <c:v>-12</c:v>
                </c:pt>
                <c:pt idx="4359">
                  <c:v>-12</c:v>
                </c:pt>
                <c:pt idx="4360">
                  <c:v>-13.5</c:v>
                </c:pt>
                <c:pt idx="4361">
                  <c:v>-13.5</c:v>
                </c:pt>
                <c:pt idx="4362">
                  <c:v>-15</c:v>
                </c:pt>
                <c:pt idx="4363">
                  <c:v>-14</c:v>
                </c:pt>
                <c:pt idx="4364">
                  <c:v>-15</c:v>
                </c:pt>
                <c:pt idx="4365">
                  <c:v>-13.5</c:v>
                </c:pt>
                <c:pt idx="4366">
                  <c:v>-13</c:v>
                </c:pt>
                <c:pt idx="4367">
                  <c:v>-15</c:v>
                </c:pt>
                <c:pt idx="4368">
                  <c:v>-14</c:v>
                </c:pt>
                <c:pt idx="4369">
                  <c:v>-14</c:v>
                </c:pt>
                <c:pt idx="4370">
                  <c:v>-14.5</c:v>
                </c:pt>
                <c:pt idx="4371">
                  <c:v>-15.5</c:v>
                </c:pt>
                <c:pt idx="4372">
                  <c:v>-15.5</c:v>
                </c:pt>
                <c:pt idx="4373">
                  <c:v>-15.5</c:v>
                </c:pt>
                <c:pt idx="4374">
                  <c:v>-15</c:v>
                </c:pt>
                <c:pt idx="4375">
                  <c:v>-14</c:v>
                </c:pt>
                <c:pt idx="4376">
                  <c:v>-15.5</c:v>
                </c:pt>
                <c:pt idx="4377">
                  <c:v>-15.5</c:v>
                </c:pt>
                <c:pt idx="4378">
                  <c:v>-14.5</c:v>
                </c:pt>
                <c:pt idx="4379">
                  <c:v>-15.5</c:v>
                </c:pt>
                <c:pt idx="4380">
                  <c:v>-16</c:v>
                </c:pt>
                <c:pt idx="4381">
                  <c:v>-16</c:v>
                </c:pt>
                <c:pt idx="4382">
                  <c:v>-15</c:v>
                </c:pt>
                <c:pt idx="4383">
                  <c:v>-13</c:v>
                </c:pt>
                <c:pt idx="4384">
                  <c:v>-13.5</c:v>
                </c:pt>
                <c:pt idx="4385">
                  <c:v>-14</c:v>
                </c:pt>
                <c:pt idx="4386">
                  <c:v>-14</c:v>
                </c:pt>
                <c:pt idx="4387">
                  <c:v>-15</c:v>
                </c:pt>
                <c:pt idx="4388">
                  <c:v>-14</c:v>
                </c:pt>
                <c:pt idx="4389">
                  <c:v>-13</c:v>
                </c:pt>
                <c:pt idx="4390">
                  <c:v>-14</c:v>
                </c:pt>
                <c:pt idx="4391">
                  <c:v>-13.5</c:v>
                </c:pt>
                <c:pt idx="4392">
                  <c:v>-14.5</c:v>
                </c:pt>
                <c:pt idx="4393">
                  <c:v>-14.5</c:v>
                </c:pt>
                <c:pt idx="4394">
                  <c:v>-13</c:v>
                </c:pt>
                <c:pt idx="4395">
                  <c:v>-13.5</c:v>
                </c:pt>
                <c:pt idx="4396">
                  <c:v>-14</c:v>
                </c:pt>
                <c:pt idx="4397">
                  <c:v>-14</c:v>
                </c:pt>
                <c:pt idx="4398">
                  <c:v>-13.5</c:v>
                </c:pt>
                <c:pt idx="4399">
                  <c:v>-13.5</c:v>
                </c:pt>
                <c:pt idx="4400">
                  <c:v>-13</c:v>
                </c:pt>
                <c:pt idx="4401">
                  <c:v>-14</c:v>
                </c:pt>
                <c:pt idx="4402">
                  <c:v>-13</c:v>
                </c:pt>
                <c:pt idx="4403">
                  <c:v>-13.5</c:v>
                </c:pt>
                <c:pt idx="4404">
                  <c:v>-13</c:v>
                </c:pt>
                <c:pt idx="4405">
                  <c:v>-14.5</c:v>
                </c:pt>
                <c:pt idx="4406">
                  <c:v>-13</c:v>
                </c:pt>
                <c:pt idx="4407">
                  <c:v>-13.5</c:v>
                </c:pt>
                <c:pt idx="4408">
                  <c:v>-13.5</c:v>
                </c:pt>
                <c:pt idx="4409">
                  <c:v>-13</c:v>
                </c:pt>
                <c:pt idx="4410">
                  <c:v>-12.5</c:v>
                </c:pt>
                <c:pt idx="4411">
                  <c:v>-12</c:v>
                </c:pt>
                <c:pt idx="4412">
                  <c:v>-15.5</c:v>
                </c:pt>
                <c:pt idx="4413">
                  <c:v>-15.5</c:v>
                </c:pt>
                <c:pt idx="4414">
                  <c:v>-16</c:v>
                </c:pt>
                <c:pt idx="4415">
                  <c:v>-16</c:v>
                </c:pt>
                <c:pt idx="4416">
                  <c:v>-16</c:v>
                </c:pt>
                <c:pt idx="4417">
                  <c:v>-16</c:v>
                </c:pt>
                <c:pt idx="4418">
                  <c:v>-16</c:v>
                </c:pt>
                <c:pt idx="4419">
                  <c:v>-16</c:v>
                </c:pt>
                <c:pt idx="4420">
                  <c:v>-16</c:v>
                </c:pt>
                <c:pt idx="4421">
                  <c:v>-16.5</c:v>
                </c:pt>
                <c:pt idx="4422">
                  <c:v>-14.5</c:v>
                </c:pt>
                <c:pt idx="4423">
                  <c:v>-14.5</c:v>
                </c:pt>
                <c:pt idx="4424">
                  <c:v>-14.5</c:v>
                </c:pt>
                <c:pt idx="4425">
                  <c:v>-14.5</c:v>
                </c:pt>
                <c:pt idx="4426">
                  <c:v>-14.5</c:v>
                </c:pt>
                <c:pt idx="4427">
                  <c:v>-14.5</c:v>
                </c:pt>
                <c:pt idx="4428">
                  <c:v>-14.5</c:v>
                </c:pt>
                <c:pt idx="4429">
                  <c:v>-15.5</c:v>
                </c:pt>
                <c:pt idx="4430">
                  <c:v>-15</c:v>
                </c:pt>
                <c:pt idx="4431">
                  <c:v>-14.5</c:v>
                </c:pt>
                <c:pt idx="4432">
                  <c:v>-15.5</c:v>
                </c:pt>
                <c:pt idx="4433">
                  <c:v>-14.5</c:v>
                </c:pt>
                <c:pt idx="4434">
                  <c:v>-15.5</c:v>
                </c:pt>
                <c:pt idx="4435">
                  <c:v>-15</c:v>
                </c:pt>
                <c:pt idx="4436">
                  <c:v>-15</c:v>
                </c:pt>
                <c:pt idx="4437">
                  <c:v>-15</c:v>
                </c:pt>
                <c:pt idx="4438">
                  <c:v>-14.5</c:v>
                </c:pt>
                <c:pt idx="4439">
                  <c:v>-15</c:v>
                </c:pt>
                <c:pt idx="4440">
                  <c:v>-16</c:v>
                </c:pt>
                <c:pt idx="4441">
                  <c:v>-16</c:v>
                </c:pt>
                <c:pt idx="4442">
                  <c:v>-17</c:v>
                </c:pt>
                <c:pt idx="4443">
                  <c:v>-17</c:v>
                </c:pt>
                <c:pt idx="4444">
                  <c:v>-16</c:v>
                </c:pt>
                <c:pt idx="4445">
                  <c:v>-15</c:v>
                </c:pt>
                <c:pt idx="4446">
                  <c:v>-15.5</c:v>
                </c:pt>
                <c:pt idx="4447">
                  <c:v>-15.5</c:v>
                </c:pt>
                <c:pt idx="4448">
                  <c:v>-15.5</c:v>
                </c:pt>
                <c:pt idx="4449">
                  <c:v>-16.5</c:v>
                </c:pt>
                <c:pt idx="4450">
                  <c:v>-16</c:v>
                </c:pt>
                <c:pt idx="4451">
                  <c:v>-16.5</c:v>
                </c:pt>
                <c:pt idx="4452">
                  <c:v>-15.5</c:v>
                </c:pt>
                <c:pt idx="4453">
                  <c:v>-17.5</c:v>
                </c:pt>
                <c:pt idx="4454">
                  <c:v>-16.5</c:v>
                </c:pt>
                <c:pt idx="4455">
                  <c:v>-17</c:v>
                </c:pt>
                <c:pt idx="4456">
                  <c:v>-17</c:v>
                </c:pt>
                <c:pt idx="4457">
                  <c:v>-17.5</c:v>
                </c:pt>
                <c:pt idx="4458">
                  <c:v>-16.5</c:v>
                </c:pt>
                <c:pt idx="4459">
                  <c:v>-16.5</c:v>
                </c:pt>
                <c:pt idx="4460">
                  <c:v>-15.5</c:v>
                </c:pt>
                <c:pt idx="4461">
                  <c:v>-14.5</c:v>
                </c:pt>
                <c:pt idx="4462">
                  <c:v>-14</c:v>
                </c:pt>
                <c:pt idx="4463">
                  <c:v>-14</c:v>
                </c:pt>
                <c:pt idx="4464">
                  <c:v>-15</c:v>
                </c:pt>
                <c:pt idx="4465">
                  <c:v>-15</c:v>
                </c:pt>
                <c:pt idx="4466">
                  <c:v>-15</c:v>
                </c:pt>
                <c:pt idx="4467">
                  <c:v>-15.5</c:v>
                </c:pt>
                <c:pt idx="4468">
                  <c:v>-15.5</c:v>
                </c:pt>
                <c:pt idx="4469">
                  <c:v>-16.5</c:v>
                </c:pt>
                <c:pt idx="4470">
                  <c:v>-15.5</c:v>
                </c:pt>
                <c:pt idx="4471">
                  <c:v>-17.5</c:v>
                </c:pt>
                <c:pt idx="4472">
                  <c:v>-17.5</c:v>
                </c:pt>
                <c:pt idx="4473">
                  <c:v>-17</c:v>
                </c:pt>
                <c:pt idx="4474">
                  <c:v>-16.5</c:v>
                </c:pt>
                <c:pt idx="4475">
                  <c:v>-18.5</c:v>
                </c:pt>
                <c:pt idx="4476">
                  <c:v>-18.5</c:v>
                </c:pt>
                <c:pt idx="4477">
                  <c:v>-18</c:v>
                </c:pt>
                <c:pt idx="4478">
                  <c:v>-17.5</c:v>
                </c:pt>
                <c:pt idx="4479">
                  <c:v>-18</c:v>
                </c:pt>
                <c:pt idx="4480">
                  <c:v>-18</c:v>
                </c:pt>
                <c:pt idx="4481">
                  <c:v>-18</c:v>
                </c:pt>
                <c:pt idx="4482">
                  <c:v>-21</c:v>
                </c:pt>
                <c:pt idx="4483">
                  <c:v>-21</c:v>
                </c:pt>
                <c:pt idx="4484">
                  <c:v>-20.5</c:v>
                </c:pt>
                <c:pt idx="4485">
                  <c:v>-21.5</c:v>
                </c:pt>
                <c:pt idx="4486">
                  <c:v>-22.5</c:v>
                </c:pt>
                <c:pt idx="4487">
                  <c:v>-20.5</c:v>
                </c:pt>
                <c:pt idx="4488">
                  <c:v>-22.5</c:v>
                </c:pt>
                <c:pt idx="4489">
                  <c:v>-21.5</c:v>
                </c:pt>
                <c:pt idx="4490">
                  <c:v>-22.5</c:v>
                </c:pt>
                <c:pt idx="4491">
                  <c:v>-23</c:v>
                </c:pt>
                <c:pt idx="4492">
                  <c:v>-21.5</c:v>
                </c:pt>
                <c:pt idx="4493">
                  <c:v>-22</c:v>
                </c:pt>
                <c:pt idx="4494">
                  <c:v>-21.5</c:v>
                </c:pt>
                <c:pt idx="4495">
                  <c:v>-22.5</c:v>
                </c:pt>
                <c:pt idx="4496">
                  <c:v>-22.5</c:v>
                </c:pt>
                <c:pt idx="4497">
                  <c:v>-23</c:v>
                </c:pt>
                <c:pt idx="4498">
                  <c:v>-22</c:v>
                </c:pt>
                <c:pt idx="4499">
                  <c:v>-21.5</c:v>
                </c:pt>
                <c:pt idx="4500">
                  <c:v>-26.5</c:v>
                </c:pt>
                <c:pt idx="4501">
                  <c:v>-27.5</c:v>
                </c:pt>
                <c:pt idx="4502">
                  <c:v>-24.5</c:v>
                </c:pt>
                <c:pt idx="4503">
                  <c:v>-25.5</c:v>
                </c:pt>
                <c:pt idx="4504">
                  <c:v>-26.5</c:v>
                </c:pt>
                <c:pt idx="4505">
                  <c:v>-26</c:v>
                </c:pt>
                <c:pt idx="4506">
                  <c:v>-26.5</c:v>
                </c:pt>
                <c:pt idx="4507">
                  <c:v>-27</c:v>
                </c:pt>
                <c:pt idx="4508">
                  <c:v>-26.5</c:v>
                </c:pt>
                <c:pt idx="4509">
                  <c:v>-26.5</c:v>
                </c:pt>
                <c:pt idx="4510">
                  <c:v>-27.5</c:v>
                </c:pt>
                <c:pt idx="4511">
                  <c:v>-26.5</c:v>
                </c:pt>
                <c:pt idx="4512">
                  <c:v>-25</c:v>
                </c:pt>
                <c:pt idx="4513">
                  <c:v>-26</c:v>
                </c:pt>
                <c:pt idx="4514">
                  <c:v>-26.5</c:v>
                </c:pt>
                <c:pt idx="4515">
                  <c:v>-24.5</c:v>
                </c:pt>
                <c:pt idx="4516">
                  <c:v>-25.5</c:v>
                </c:pt>
                <c:pt idx="4517">
                  <c:v>-26</c:v>
                </c:pt>
                <c:pt idx="4518">
                  <c:v>-26</c:v>
                </c:pt>
                <c:pt idx="4519">
                  <c:v>-26.5</c:v>
                </c:pt>
                <c:pt idx="4520">
                  <c:v>-28</c:v>
                </c:pt>
                <c:pt idx="4521">
                  <c:v>-27.5</c:v>
                </c:pt>
                <c:pt idx="4522">
                  <c:v>-29</c:v>
                </c:pt>
                <c:pt idx="4523">
                  <c:v>-28</c:v>
                </c:pt>
                <c:pt idx="4524">
                  <c:v>-27</c:v>
                </c:pt>
                <c:pt idx="4525">
                  <c:v>-27.5</c:v>
                </c:pt>
                <c:pt idx="4526">
                  <c:v>-27.5</c:v>
                </c:pt>
                <c:pt idx="4527">
                  <c:v>-28.5</c:v>
                </c:pt>
                <c:pt idx="4528">
                  <c:v>-28.5</c:v>
                </c:pt>
                <c:pt idx="4529">
                  <c:v>-28.5</c:v>
                </c:pt>
                <c:pt idx="4530">
                  <c:v>-30.5</c:v>
                </c:pt>
                <c:pt idx="4531">
                  <c:v>-33</c:v>
                </c:pt>
                <c:pt idx="4532">
                  <c:v>-33.5</c:v>
                </c:pt>
                <c:pt idx="4533">
                  <c:v>-32</c:v>
                </c:pt>
                <c:pt idx="4534">
                  <c:v>-32.5</c:v>
                </c:pt>
                <c:pt idx="4535">
                  <c:v>-33</c:v>
                </c:pt>
                <c:pt idx="4536">
                  <c:v>-32.5</c:v>
                </c:pt>
                <c:pt idx="4537">
                  <c:v>-30</c:v>
                </c:pt>
                <c:pt idx="4538">
                  <c:v>-30</c:v>
                </c:pt>
                <c:pt idx="4539">
                  <c:v>-29.5</c:v>
                </c:pt>
                <c:pt idx="4540">
                  <c:v>-29</c:v>
                </c:pt>
                <c:pt idx="4541">
                  <c:v>-27</c:v>
                </c:pt>
                <c:pt idx="4542">
                  <c:v>-32.5</c:v>
                </c:pt>
                <c:pt idx="4543">
                  <c:v>-27.5</c:v>
                </c:pt>
                <c:pt idx="4544">
                  <c:v>-28.5</c:v>
                </c:pt>
                <c:pt idx="4545">
                  <c:v>-27</c:v>
                </c:pt>
                <c:pt idx="4546">
                  <c:v>-27</c:v>
                </c:pt>
                <c:pt idx="4547">
                  <c:v>-28.5</c:v>
                </c:pt>
                <c:pt idx="4548">
                  <c:v>-25.5</c:v>
                </c:pt>
                <c:pt idx="4549">
                  <c:v>-24.5</c:v>
                </c:pt>
                <c:pt idx="4550">
                  <c:v>-25</c:v>
                </c:pt>
                <c:pt idx="4551">
                  <c:v>-23</c:v>
                </c:pt>
                <c:pt idx="4552">
                  <c:v>-24.5</c:v>
                </c:pt>
                <c:pt idx="4553">
                  <c:v>-24.5</c:v>
                </c:pt>
                <c:pt idx="4554">
                  <c:v>-25</c:v>
                </c:pt>
                <c:pt idx="4555">
                  <c:v>-23</c:v>
                </c:pt>
                <c:pt idx="4556">
                  <c:v>-24.5</c:v>
                </c:pt>
                <c:pt idx="4557">
                  <c:v>-23</c:v>
                </c:pt>
                <c:pt idx="4558">
                  <c:v>-22.5</c:v>
                </c:pt>
                <c:pt idx="4559">
                  <c:v>-19.5</c:v>
                </c:pt>
                <c:pt idx="4560">
                  <c:v>-20.5</c:v>
                </c:pt>
                <c:pt idx="4561">
                  <c:v>-20.5</c:v>
                </c:pt>
                <c:pt idx="4562">
                  <c:v>-19</c:v>
                </c:pt>
                <c:pt idx="4563">
                  <c:v>-18</c:v>
                </c:pt>
                <c:pt idx="4564">
                  <c:v>-17.5</c:v>
                </c:pt>
                <c:pt idx="4565">
                  <c:v>-17.5</c:v>
                </c:pt>
                <c:pt idx="4566">
                  <c:v>-18</c:v>
                </c:pt>
                <c:pt idx="4567">
                  <c:v>-18</c:v>
                </c:pt>
                <c:pt idx="4568">
                  <c:v>-14</c:v>
                </c:pt>
                <c:pt idx="4569">
                  <c:v>-14.5</c:v>
                </c:pt>
                <c:pt idx="4570">
                  <c:v>-15.5</c:v>
                </c:pt>
                <c:pt idx="4571">
                  <c:v>-16</c:v>
                </c:pt>
                <c:pt idx="4572">
                  <c:v>-15</c:v>
                </c:pt>
                <c:pt idx="4573">
                  <c:v>-15.5</c:v>
                </c:pt>
                <c:pt idx="4574">
                  <c:v>-15.5</c:v>
                </c:pt>
                <c:pt idx="4575">
                  <c:v>-18</c:v>
                </c:pt>
                <c:pt idx="4576">
                  <c:v>-18.5</c:v>
                </c:pt>
                <c:pt idx="4577">
                  <c:v>-18.5</c:v>
                </c:pt>
                <c:pt idx="4578">
                  <c:v>-18.5</c:v>
                </c:pt>
                <c:pt idx="4579">
                  <c:v>-20.5</c:v>
                </c:pt>
                <c:pt idx="4580">
                  <c:v>-20</c:v>
                </c:pt>
                <c:pt idx="4581">
                  <c:v>-20</c:v>
                </c:pt>
                <c:pt idx="4582">
                  <c:v>-21</c:v>
                </c:pt>
                <c:pt idx="4583">
                  <c:v>-21.5</c:v>
                </c:pt>
                <c:pt idx="4584">
                  <c:v>-21</c:v>
                </c:pt>
                <c:pt idx="4585">
                  <c:v>-20</c:v>
                </c:pt>
                <c:pt idx="4586">
                  <c:v>-18.5</c:v>
                </c:pt>
                <c:pt idx="4587">
                  <c:v>-19.5</c:v>
                </c:pt>
                <c:pt idx="4588">
                  <c:v>-19</c:v>
                </c:pt>
                <c:pt idx="4589">
                  <c:v>-18.5</c:v>
                </c:pt>
                <c:pt idx="4590">
                  <c:v>-19</c:v>
                </c:pt>
                <c:pt idx="4591">
                  <c:v>-19</c:v>
                </c:pt>
                <c:pt idx="4592">
                  <c:v>-18.5</c:v>
                </c:pt>
                <c:pt idx="4593">
                  <c:v>-22.5</c:v>
                </c:pt>
                <c:pt idx="4594">
                  <c:v>-22</c:v>
                </c:pt>
                <c:pt idx="4595">
                  <c:v>-22.5</c:v>
                </c:pt>
                <c:pt idx="4596">
                  <c:v>-22</c:v>
                </c:pt>
                <c:pt idx="4597">
                  <c:v>-23</c:v>
                </c:pt>
                <c:pt idx="4598">
                  <c:v>-22</c:v>
                </c:pt>
                <c:pt idx="4599">
                  <c:v>-23</c:v>
                </c:pt>
                <c:pt idx="4600">
                  <c:v>-24</c:v>
                </c:pt>
                <c:pt idx="4601">
                  <c:v>-22.5</c:v>
                </c:pt>
                <c:pt idx="4602">
                  <c:v>-23</c:v>
                </c:pt>
                <c:pt idx="4603">
                  <c:v>-22</c:v>
                </c:pt>
                <c:pt idx="4604">
                  <c:v>-22</c:v>
                </c:pt>
                <c:pt idx="4605">
                  <c:v>-23</c:v>
                </c:pt>
                <c:pt idx="4606">
                  <c:v>-21.5</c:v>
                </c:pt>
                <c:pt idx="4607">
                  <c:v>-19.5</c:v>
                </c:pt>
                <c:pt idx="4608">
                  <c:v>-18.5</c:v>
                </c:pt>
                <c:pt idx="4609">
                  <c:v>-19.5</c:v>
                </c:pt>
                <c:pt idx="4610">
                  <c:v>-19.5</c:v>
                </c:pt>
                <c:pt idx="4611">
                  <c:v>-19.5</c:v>
                </c:pt>
                <c:pt idx="4612">
                  <c:v>-19.5</c:v>
                </c:pt>
                <c:pt idx="4613">
                  <c:v>-19.5</c:v>
                </c:pt>
                <c:pt idx="4614">
                  <c:v>-18</c:v>
                </c:pt>
                <c:pt idx="4615">
                  <c:v>-15.5</c:v>
                </c:pt>
                <c:pt idx="4616">
                  <c:v>-15.5</c:v>
                </c:pt>
                <c:pt idx="4617">
                  <c:v>-15.5</c:v>
                </c:pt>
                <c:pt idx="4618">
                  <c:v>-16</c:v>
                </c:pt>
                <c:pt idx="4619">
                  <c:v>-18</c:v>
                </c:pt>
                <c:pt idx="4620">
                  <c:v>-17</c:v>
                </c:pt>
                <c:pt idx="4621">
                  <c:v>-18.5</c:v>
                </c:pt>
                <c:pt idx="4622">
                  <c:v>-18.5</c:v>
                </c:pt>
                <c:pt idx="4623">
                  <c:v>-17</c:v>
                </c:pt>
                <c:pt idx="4624">
                  <c:v>-17</c:v>
                </c:pt>
                <c:pt idx="4625">
                  <c:v>-15.5</c:v>
                </c:pt>
                <c:pt idx="4626">
                  <c:v>-14.5</c:v>
                </c:pt>
                <c:pt idx="4627">
                  <c:v>-19</c:v>
                </c:pt>
                <c:pt idx="4628">
                  <c:v>-19</c:v>
                </c:pt>
                <c:pt idx="4629">
                  <c:v>-19</c:v>
                </c:pt>
                <c:pt idx="4630">
                  <c:v>-19.5</c:v>
                </c:pt>
                <c:pt idx="4631">
                  <c:v>-21.5</c:v>
                </c:pt>
                <c:pt idx="4632">
                  <c:v>-21</c:v>
                </c:pt>
                <c:pt idx="4633">
                  <c:v>-21</c:v>
                </c:pt>
                <c:pt idx="4634">
                  <c:v>-20.5</c:v>
                </c:pt>
                <c:pt idx="4635">
                  <c:v>-22</c:v>
                </c:pt>
                <c:pt idx="4636">
                  <c:v>-22.5</c:v>
                </c:pt>
                <c:pt idx="4637">
                  <c:v>-22.5</c:v>
                </c:pt>
                <c:pt idx="4638">
                  <c:v>-21.5</c:v>
                </c:pt>
                <c:pt idx="4639">
                  <c:v>-22.5</c:v>
                </c:pt>
                <c:pt idx="4640">
                  <c:v>-22.5</c:v>
                </c:pt>
                <c:pt idx="4641">
                  <c:v>-21</c:v>
                </c:pt>
                <c:pt idx="4642">
                  <c:v>-21.5</c:v>
                </c:pt>
                <c:pt idx="4643">
                  <c:v>-21</c:v>
                </c:pt>
                <c:pt idx="4644">
                  <c:v>-21</c:v>
                </c:pt>
                <c:pt idx="4645">
                  <c:v>-21</c:v>
                </c:pt>
                <c:pt idx="4646">
                  <c:v>-22</c:v>
                </c:pt>
                <c:pt idx="4647">
                  <c:v>-20.5</c:v>
                </c:pt>
                <c:pt idx="4648">
                  <c:v>-23</c:v>
                </c:pt>
                <c:pt idx="4649">
                  <c:v>-23</c:v>
                </c:pt>
                <c:pt idx="4650">
                  <c:v>-23.5</c:v>
                </c:pt>
                <c:pt idx="4651">
                  <c:v>-23.5</c:v>
                </c:pt>
                <c:pt idx="4652">
                  <c:v>-22.5</c:v>
                </c:pt>
                <c:pt idx="4653">
                  <c:v>-21.5</c:v>
                </c:pt>
                <c:pt idx="4654">
                  <c:v>-21.5</c:v>
                </c:pt>
                <c:pt idx="4655">
                  <c:v>-20.5</c:v>
                </c:pt>
                <c:pt idx="4656">
                  <c:v>-21</c:v>
                </c:pt>
                <c:pt idx="4657">
                  <c:v>-20</c:v>
                </c:pt>
                <c:pt idx="4658">
                  <c:v>-20</c:v>
                </c:pt>
                <c:pt idx="4659">
                  <c:v>-20</c:v>
                </c:pt>
                <c:pt idx="4660">
                  <c:v>-21.5</c:v>
                </c:pt>
                <c:pt idx="4661">
                  <c:v>-21.5</c:v>
                </c:pt>
                <c:pt idx="4662">
                  <c:v>-21.5</c:v>
                </c:pt>
                <c:pt idx="4663">
                  <c:v>-21.5</c:v>
                </c:pt>
                <c:pt idx="4664">
                  <c:v>-20</c:v>
                </c:pt>
                <c:pt idx="4665">
                  <c:v>-20</c:v>
                </c:pt>
                <c:pt idx="4666">
                  <c:v>-20.5</c:v>
                </c:pt>
                <c:pt idx="4667">
                  <c:v>-20</c:v>
                </c:pt>
                <c:pt idx="4668">
                  <c:v>-19.5</c:v>
                </c:pt>
                <c:pt idx="4669">
                  <c:v>-20</c:v>
                </c:pt>
                <c:pt idx="4670">
                  <c:v>-19.5</c:v>
                </c:pt>
                <c:pt idx="4671">
                  <c:v>-19.5</c:v>
                </c:pt>
                <c:pt idx="4672">
                  <c:v>-19.5</c:v>
                </c:pt>
                <c:pt idx="4673">
                  <c:v>-19.5</c:v>
                </c:pt>
                <c:pt idx="4674">
                  <c:v>-20</c:v>
                </c:pt>
                <c:pt idx="4675">
                  <c:v>-20</c:v>
                </c:pt>
                <c:pt idx="4676">
                  <c:v>-19.5</c:v>
                </c:pt>
                <c:pt idx="4677">
                  <c:v>-21.5</c:v>
                </c:pt>
                <c:pt idx="4678">
                  <c:v>-21.5</c:v>
                </c:pt>
                <c:pt idx="4679">
                  <c:v>-20.5</c:v>
                </c:pt>
                <c:pt idx="4680">
                  <c:v>-20.5</c:v>
                </c:pt>
                <c:pt idx="4681">
                  <c:v>-20.5</c:v>
                </c:pt>
                <c:pt idx="4682">
                  <c:v>-20.5</c:v>
                </c:pt>
                <c:pt idx="4683">
                  <c:v>-20.5</c:v>
                </c:pt>
                <c:pt idx="4684">
                  <c:v>-19.5</c:v>
                </c:pt>
                <c:pt idx="4685">
                  <c:v>-19.5</c:v>
                </c:pt>
                <c:pt idx="4686">
                  <c:v>-21.5</c:v>
                </c:pt>
                <c:pt idx="4687">
                  <c:v>-21</c:v>
                </c:pt>
                <c:pt idx="4688">
                  <c:v>-20.5</c:v>
                </c:pt>
                <c:pt idx="4689">
                  <c:v>-20.5</c:v>
                </c:pt>
                <c:pt idx="4690">
                  <c:v>-20.5</c:v>
                </c:pt>
                <c:pt idx="4691">
                  <c:v>-21.5</c:v>
                </c:pt>
                <c:pt idx="4692">
                  <c:v>-21.5</c:v>
                </c:pt>
                <c:pt idx="4693">
                  <c:v>-21.5</c:v>
                </c:pt>
                <c:pt idx="4694">
                  <c:v>-20.5</c:v>
                </c:pt>
                <c:pt idx="4695">
                  <c:v>-20.5</c:v>
                </c:pt>
                <c:pt idx="4696">
                  <c:v>-21</c:v>
                </c:pt>
                <c:pt idx="4697">
                  <c:v>-20.5</c:v>
                </c:pt>
                <c:pt idx="4698">
                  <c:v>-20.5</c:v>
                </c:pt>
                <c:pt idx="4699">
                  <c:v>-20.5</c:v>
                </c:pt>
                <c:pt idx="4700">
                  <c:v>-21</c:v>
                </c:pt>
                <c:pt idx="4701">
                  <c:v>-22</c:v>
                </c:pt>
                <c:pt idx="4702">
                  <c:v>-21</c:v>
                </c:pt>
                <c:pt idx="4703">
                  <c:v>-21</c:v>
                </c:pt>
                <c:pt idx="4704">
                  <c:v>-22</c:v>
                </c:pt>
                <c:pt idx="4705">
                  <c:v>-22</c:v>
                </c:pt>
                <c:pt idx="4706">
                  <c:v>-21.5</c:v>
                </c:pt>
                <c:pt idx="4707">
                  <c:v>-22.5</c:v>
                </c:pt>
                <c:pt idx="4708">
                  <c:v>-22.5</c:v>
                </c:pt>
                <c:pt idx="4709">
                  <c:v>-22.5</c:v>
                </c:pt>
                <c:pt idx="4710">
                  <c:v>-22.5</c:v>
                </c:pt>
                <c:pt idx="4711">
                  <c:v>-21</c:v>
                </c:pt>
                <c:pt idx="4712">
                  <c:v>-21.5</c:v>
                </c:pt>
                <c:pt idx="4713">
                  <c:v>-22</c:v>
                </c:pt>
                <c:pt idx="4714">
                  <c:v>-22</c:v>
                </c:pt>
                <c:pt idx="4715">
                  <c:v>-20</c:v>
                </c:pt>
                <c:pt idx="4716">
                  <c:v>-19.5</c:v>
                </c:pt>
                <c:pt idx="4717">
                  <c:v>-19.5</c:v>
                </c:pt>
                <c:pt idx="4718">
                  <c:v>-21</c:v>
                </c:pt>
                <c:pt idx="4719">
                  <c:v>-20</c:v>
                </c:pt>
                <c:pt idx="4720">
                  <c:v>-20</c:v>
                </c:pt>
                <c:pt idx="4721">
                  <c:v>-19.5</c:v>
                </c:pt>
                <c:pt idx="4722">
                  <c:v>-18.5</c:v>
                </c:pt>
                <c:pt idx="4723">
                  <c:v>-18.5</c:v>
                </c:pt>
                <c:pt idx="4724">
                  <c:v>-19</c:v>
                </c:pt>
                <c:pt idx="4725">
                  <c:v>-19</c:v>
                </c:pt>
                <c:pt idx="4726">
                  <c:v>-19</c:v>
                </c:pt>
                <c:pt idx="4727">
                  <c:v>-19</c:v>
                </c:pt>
                <c:pt idx="4728">
                  <c:v>-19.5</c:v>
                </c:pt>
                <c:pt idx="4729">
                  <c:v>-20</c:v>
                </c:pt>
                <c:pt idx="4730">
                  <c:v>-21</c:v>
                </c:pt>
                <c:pt idx="4731">
                  <c:v>-21</c:v>
                </c:pt>
                <c:pt idx="4732">
                  <c:v>-21</c:v>
                </c:pt>
                <c:pt idx="4733">
                  <c:v>-21</c:v>
                </c:pt>
                <c:pt idx="4734">
                  <c:v>-20</c:v>
                </c:pt>
                <c:pt idx="4735">
                  <c:v>-20</c:v>
                </c:pt>
                <c:pt idx="4736">
                  <c:v>-22</c:v>
                </c:pt>
                <c:pt idx="4737">
                  <c:v>-22</c:v>
                </c:pt>
                <c:pt idx="4738">
                  <c:v>-21</c:v>
                </c:pt>
                <c:pt idx="4739">
                  <c:v>-20</c:v>
                </c:pt>
                <c:pt idx="4740">
                  <c:v>-20.5</c:v>
                </c:pt>
                <c:pt idx="4741">
                  <c:v>-20.5</c:v>
                </c:pt>
                <c:pt idx="4742">
                  <c:v>-20.5</c:v>
                </c:pt>
                <c:pt idx="4743">
                  <c:v>-20.5</c:v>
                </c:pt>
                <c:pt idx="4744">
                  <c:v>-20</c:v>
                </c:pt>
                <c:pt idx="4745">
                  <c:v>-20</c:v>
                </c:pt>
                <c:pt idx="4746">
                  <c:v>-20</c:v>
                </c:pt>
                <c:pt idx="4747">
                  <c:v>-20</c:v>
                </c:pt>
                <c:pt idx="4748">
                  <c:v>-22</c:v>
                </c:pt>
                <c:pt idx="4749">
                  <c:v>-21.5</c:v>
                </c:pt>
                <c:pt idx="4750">
                  <c:v>-21.5</c:v>
                </c:pt>
                <c:pt idx="4751">
                  <c:v>-22.5</c:v>
                </c:pt>
                <c:pt idx="4752">
                  <c:v>-24.5</c:v>
                </c:pt>
                <c:pt idx="4753">
                  <c:v>-25.5</c:v>
                </c:pt>
                <c:pt idx="4754">
                  <c:v>-24.5</c:v>
                </c:pt>
                <c:pt idx="4755">
                  <c:v>-24.5</c:v>
                </c:pt>
                <c:pt idx="4756">
                  <c:v>-25</c:v>
                </c:pt>
                <c:pt idx="4757">
                  <c:v>-23</c:v>
                </c:pt>
                <c:pt idx="4758">
                  <c:v>-21</c:v>
                </c:pt>
                <c:pt idx="4759">
                  <c:v>-20.5</c:v>
                </c:pt>
                <c:pt idx="4760">
                  <c:v>-17.5</c:v>
                </c:pt>
                <c:pt idx="4761">
                  <c:v>-18.5</c:v>
                </c:pt>
                <c:pt idx="4762">
                  <c:v>-18</c:v>
                </c:pt>
                <c:pt idx="4763">
                  <c:v>-18</c:v>
                </c:pt>
                <c:pt idx="4764">
                  <c:v>-17.5</c:v>
                </c:pt>
                <c:pt idx="4765">
                  <c:v>-17.5</c:v>
                </c:pt>
                <c:pt idx="4766">
                  <c:v>-17</c:v>
                </c:pt>
                <c:pt idx="4767">
                  <c:v>-19</c:v>
                </c:pt>
                <c:pt idx="4768">
                  <c:v>-18</c:v>
                </c:pt>
                <c:pt idx="4769">
                  <c:v>-18</c:v>
                </c:pt>
                <c:pt idx="4770">
                  <c:v>-17.5</c:v>
                </c:pt>
                <c:pt idx="4771">
                  <c:v>-19.5</c:v>
                </c:pt>
                <c:pt idx="4772">
                  <c:v>-19.5</c:v>
                </c:pt>
                <c:pt idx="4773">
                  <c:v>-18</c:v>
                </c:pt>
                <c:pt idx="4774">
                  <c:v>-18</c:v>
                </c:pt>
                <c:pt idx="4775">
                  <c:v>-19.5</c:v>
                </c:pt>
                <c:pt idx="4776">
                  <c:v>-19.5</c:v>
                </c:pt>
                <c:pt idx="4777">
                  <c:v>-19</c:v>
                </c:pt>
                <c:pt idx="4778">
                  <c:v>-19</c:v>
                </c:pt>
                <c:pt idx="4779">
                  <c:v>-19</c:v>
                </c:pt>
                <c:pt idx="4780">
                  <c:v>-19.5</c:v>
                </c:pt>
                <c:pt idx="4781">
                  <c:v>-19.5</c:v>
                </c:pt>
                <c:pt idx="4782">
                  <c:v>-18.5</c:v>
                </c:pt>
                <c:pt idx="4783">
                  <c:v>-20</c:v>
                </c:pt>
                <c:pt idx="4784">
                  <c:v>-21</c:v>
                </c:pt>
                <c:pt idx="4785">
                  <c:v>-21</c:v>
                </c:pt>
                <c:pt idx="4786">
                  <c:v>-20.5</c:v>
                </c:pt>
                <c:pt idx="4787">
                  <c:v>-20.5</c:v>
                </c:pt>
                <c:pt idx="4788">
                  <c:v>-21</c:v>
                </c:pt>
                <c:pt idx="4789">
                  <c:v>-21.5</c:v>
                </c:pt>
                <c:pt idx="4790">
                  <c:v>-22</c:v>
                </c:pt>
                <c:pt idx="4791">
                  <c:v>-22.5</c:v>
                </c:pt>
                <c:pt idx="4792">
                  <c:v>-21.5</c:v>
                </c:pt>
                <c:pt idx="4793">
                  <c:v>-21.5</c:v>
                </c:pt>
                <c:pt idx="4794">
                  <c:v>-22.5</c:v>
                </c:pt>
                <c:pt idx="4795">
                  <c:v>-21.5</c:v>
                </c:pt>
                <c:pt idx="4796">
                  <c:v>-21</c:v>
                </c:pt>
                <c:pt idx="4797">
                  <c:v>-22</c:v>
                </c:pt>
                <c:pt idx="4798">
                  <c:v>-21.5</c:v>
                </c:pt>
                <c:pt idx="4799">
                  <c:v>-21</c:v>
                </c:pt>
                <c:pt idx="4800">
                  <c:v>-11.5</c:v>
                </c:pt>
                <c:pt idx="4801">
                  <c:v>-11.5</c:v>
                </c:pt>
                <c:pt idx="4802">
                  <c:v>-7.5</c:v>
                </c:pt>
                <c:pt idx="4803">
                  <c:v>-6</c:v>
                </c:pt>
                <c:pt idx="4804">
                  <c:v>-7</c:v>
                </c:pt>
                <c:pt idx="4805">
                  <c:v>-6.5</c:v>
                </c:pt>
                <c:pt idx="4806">
                  <c:v>-6.5</c:v>
                </c:pt>
                <c:pt idx="4807">
                  <c:v>-6</c:v>
                </c:pt>
                <c:pt idx="4808">
                  <c:v>-6.5</c:v>
                </c:pt>
                <c:pt idx="4809">
                  <c:v>-9</c:v>
                </c:pt>
                <c:pt idx="4810">
                  <c:v>-8.5</c:v>
                </c:pt>
                <c:pt idx="4811">
                  <c:v>-7</c:v>
                </c:pt>
                <c:pt idx="4812">
                  <c:v>-11.5</c:v>
                </c:pt>
                <c:pt idx="4813">
                  <c:v>-11.5</c:v>
                </c:pt>
                <c:pt idx="4814">
                  <c:v>-9.5</c:v>
                </c:pt>
                <c:pt idx="4815">
                  <c:v>-12</c:v>
                </c:pt>
                <c:pt idx="4816">
                  <c:v>-13</c:v>
                </c:pt>
                <c:pt idx="4817">
                  <c:v>-12</c:v>
                </c:pt>
                <c:pt idx="4818">
                  <c:v>-12</c:v>
                </c:pt>
                <c:pt idx="4819">
                  <c:v>-11.5</c:v>
                </c:pt>
                <c:pt idx="4820">
                  <c:v>-11.5</c:v>
                </c:pt>
                <c:pt idx="4821">
                  <c:v>-13</c:v>
                </c:pt>
                <c:pt idx="4822">
                  <c:v>-13.5</c:v>
                </c:pt>
                <c:pt idx="4823">
                  <c:v>-13</c:v>
                </c:pt>
                <c:pt idx="4824">
                  <c:v>-12</c:v>
                </c:pt>
                <c:pt idx="4825">
                  <c:v>-14.5</c:v>
                </c:pt>
                <c:pt idx="4826">
                  <c:v>-14.5</c:v>
                </c:pt>
                <c:pt idx="4827">
                  <c:v>-14.5</c:v>
                </c:pt>
                <c:pt idx="4828">
                  <c:v>-15</c:v>
                </c:pt>
                <c:pt idx="4829">
                  <c:v>-13</c:v>
                </c:pt>
                <c:pt idx="4830">
                  <c:v>-16</c:v>
                </c:pt>
                <c:pt idx="4831">
                  <c:v>-14</c:v>
                </c:pt>
                <c:pt idx="4832">
                  <c:v>-14</c:v>
                </c:pt>
                <c:pt idx="4833">
                  <c:v>-14</c:v>
                </c:pt>
                <c:pt idx="4834">
                  <c:v>-14.5</c:v>
                </c:pt>
                <c:pt idx="4835">
                  <c:v>-14.5</c:v>
                </c:pt>
                <c:pt idx="4836">
                  <c:v>-13.5</c:v>
                </c:pt>
                <c:pt idx="4837">
                  <c:v>-13.5</c:v>
                </c:pt>
                <c:pt idx="4838">
                  <c:v>-11.5</c:v>
                </c:pt>
                <c:pt idx="4839">
                  <c:v>-12</c:v>
                </c:pt>
                <c:pt idx="4840">
                  <c:v>-12</c:v>
                </c:pt>
                <c:pt idx="4841">
                  <c:v>-12</c:v>
                </c:pt>
                <c:pt idx="4842">
                  <c:v>-11</c:v>
                </c:pt>
                <c:pt idx="4843">
                  <c:v>-11.5</c:v>
                </c:pt>
                <c:pt idx="4844">
                  <c:v>-9.5</c:v>
                </c:pt>
                <c:pt idx="4845">
                  <c:v>-10.5</c:v>
                </c:pt>
                <c:pt idx="4846">
                  <c:v>-10</c:v>
                </c:pt>
                <c:pt idx="4847">
                  <c:v>-13</c:v>
                </c:pt>
                <c:pt idx="4848">
                  <c:v>-13.5</c:v>
                </c:pt>
                <c:pt idx="4849">
                  <c:v>-13</c:v>
                </c:pt>
                <c:pt idx="4850">
                  <c:v>-15</c:v>
                </c:pt>
                <c:pt idx="4851">
                  <c:v>-13.5</c:v>
                </c:pt>
                <c:pt idx="4852">
                  <c:v>-13.5</c:v>
                </c:pt>
                <c:pt idx="4853">
                  <c:v>-10.5</c:v>
                </c:pt>
                <c:pt idx="4854">
                  <c:v>-10.5</c:v>
                </c:pt>
                <c:pt idx="4855">
                  <c:v>-10</c:v>
                </c:pt>
                <c:pt idx="4856">
                  <c:v>-10</c:v>
                </c:pt>
                <c:pt idx="4857">
                  <c:v>-12</c:v>
                </c:pt>
                <c:pt idx="4858">
                  <c:v>-12.5</c:v>
                </c:pt>
                <c:pt idx="4859">
                  <c:v>-8</c:v>
                </c:pt>
                <c:pt idx="4860">
                  <c:v>-7.5</c:v>
                </c:pt>
                <c:pt idx="4861">
                  <c:v>-6.5</c:v>
                </c:pt>
                <c:pt idx="4862">
                  <c:v>-8.5</c:v>
                </c:pt>
                <c:pt idx="4863">
                  <c:v>-7</c:v>
                </c:pt>
                <c:pt idx="4864">
                  <c:v>-5.5</c:v>
                </c:pt>
                <c:pt idx="4865">
                  <c:v>-6</c:v>
                </c:pt>
                <c:pt idx="4866">
                  <c:v>-8.5</c:v>
                </c:pt>
                <c:pt idx="4867">
                  <c:v>-8.5</c:v>
                </c:pt>
                <c:pt idx="4868">
                  <c:v>-4.5</c:v>
                </c:pt>
                <c:pt idx="4869">
                  <c:v>-6.5</c:v>
                </c:pt>
                <c:pt idx="4870">
                  <c:v>-6</c:v>
                </c:pt>
                <c:pt idx="4871">
                  <c:v>-5.5</c:v>
                </c:pt>
                <c:pt idx="4872">
                  <c:v>-5.5</c:v>
                </c:pt>
                <c:pt idx="4873">
                  <c:v>-7</c:v>
                </c:pt>
                <c:pt idx="4874">
                  <c:v>-7.5</c:v>
                </c:pt>
                <c:pt idx="4875">
                  <c:v>-10.5</c:v>
                </c:pt>
                <c:pt idx="4876">
                  <c:v>-10.5</c:v>
                </c:pt>
                <c:pt idx="4877">
                  <c:v>-11</c:v>
                </c:pt>
                <c:pt idx="4878">
                  <c:v>-11.5</c:v>
                </c:pt>
                <c:pt idx="4879">
                  <c:v>-11.5</c:v>
                </c:pt>
                <c:pt idx="4880">
                  <c:v>-9.5</c:v>
                </c:pt>
                <c:pt idx="4881">
                  <c:v>-10.5</c:v>
                </c:pt>
                <c:pt idx="4882">
                  <c:v>-9</c:v>
                </c:pt>
                <c:pt idx="4883">
                  <c:v>-11</c:v>
                </c:pt>
                <c:pt idx="4884">
                  <c:v>-10.5</c:v>
                </c:pt>
                <c:pt idx="4885">
                  <c:v>-12.5</c:v>
                </c:pt>
                <c:pt idx="4886">
                  <c:v>-12.5</c:v>
                </c:pt>
                <c:pt idx="4887">
                  <c:v>-12.5</c:v>
                </c:pt>
                <c:pt idx="4888">
                  <c:v>-11.5</c:v>
                </c:pt>
                <c:pt idx="4889">
                  <c:v>-11.5</c:v>
                </c:pt>
                <c:pt idx="4890">
                  <c:v>-11.5</c:v>
                </c:pt>
                <c:pt idx="4891">
                  <c:v>-12</c:v>
                </c:pt>
                <c:pt idx="4892">
                  <c:v>-12</c:v>
                </c:pt>
                <c:pt idx="4893">
                  <c:v>-11</c:v>
                </c:pt>
                <c:pt idx="4894">
                  <c:v>-11</c:v>
                </c:pt>
                <c:pt idx="4895">
                  <c:v>-12</c:v>
                </c:pt>
                <c:pt idx="4896">
                  <c:v>-10.5</c:v>
                </c:pt>
                <c:pt idx="4897">
                  <c:v>-10</c:v>
                </c:pt>
                <c:pt idx="4898">
                  <c:v>-10</c:v>
                </c:pt>
                <c:pt idx="4899">
                  <c:v>-9.5</c:v>
                </c:pt>
                <c:pt idx="4900">
                  <c:v>-10.5</c:v>
                </c:pt>
                <c:pt idx="4901">
                  <c:v>-9.5</c:v>
                </c:pt>
                <c:pt idx="4902">
                  <c:v>-9.5</c:v>
                </c:pt>
                <c:pt idx="4903">
                  <c:v>-9.5</c:v>
                </c:pt>
                <c:pt idx="4904">
                  <c:v>-9</c:v>
                </c:pt>
                <c:pt idx="4905">
                  <c:v>-8.5</c:v>
                </c:pt>
                <c:pt idx="4906">
                  <c:v>-14.5</c:v>
                </c:pt>
                <c:pt idx="4907">
                  <c:v>-14</c:v>
                </c:pt>
                <c:pt idx="4908">
                  <c:v>-14</c:v>
                </c:pt>
                <c:pt idx="4909">
                  <c:v>-15</c:v>
                </c:pt>
                <c:pt idx="4910">
                  <c:v>-14</c:v>
                </c:pt>
                <c:pt idx="4911">
                  <c:v>-15.5</c:v>
                </c:pt>
                <c:pt idx="4912">
                  <c:v>-13</c:v>
                </c:pt>
                <c:pt idx="4913">
                  <c:v>-14</c:v>
                </c:pt>
                <c:pt idx="4914">
                  <c:v>-15</c:v>
                </c:pt>
                <c:pt idx="4915">
                  <c:v>-14.5</c:v>
                </c:pt>
                <c:pt idx="4916">
                  <c:v>-15.5</c:v>
                </c:pt>
                <c:pt idx="4917">
                  <c:v>-14</c:v>
                </c:pt>
                <c:pt idx="4918">
                  <c:v>-15.5</c:v>
                </c:pt>
                <c:pt idx="4919">
                  <c:v>-16.5</c:v>
                </c:pt>
                <c:pt idx="4920">
                  <c:v>-17.5</c:v>
                </c:pt>
                <c:pt idx="4921">
                  <c:v>-17.5</c:v>
                </c:pt>
                <c:pt idx="4922">
                  <c:v>-19.5</c:v>
                </c:pt>
                <c:pt idx="4923">
                  <c:v>-21.5</c:v>
                </c:pt>
                <c:pt idx="4924">
                  <c:v>-20.5</c:v>
                </c:pt>
                <c:pt idx="4925">
                  <c:v>-20</c:v>
                </c:pt>
                <c:pt idx="4926">
                  <c:v>-19.5</c:v>
                </c:pt>
                <c:pt idx="4927">
                  <c:v>-18.5</c:v>
                </c:pt>
                <c:pt idx="4928">
                  <c:v>-17.5</c:v>
                </c:pt>
                <c:pt idx="4929">
                  <c:v>-18.5</c:v>
                </c:pt>
                <c:pt idx="4930">
                  <c:v>-16</c:v>
                </c:pt>
                <c:pt idx="4931">
                  <c:v>-18.5</c:v>
                </c:pt>
                <c:pt idx="4932">
                  <c:v>-17.5</c:v>
                </c:pt>
                <c:pt idx="4933">
                  <c:v>-17.5</c:v>
                </c:pt>
                <c:pt idx="4934">
                  <c:v>-17</c:v>
                </c:pt>
                <c:pt idx="4935">
                  <c:v>-18</c:v>
                </c:pt>
                <c:pt idx="4936">
                  <c:v>-18.5</c:v>
                </c:pt>
                <c:pt idx="4937">
                  <c:v>-18.5</c:v>
                </c:pt>
                <c:pt idx="4938">
                  <c:v>-17.5</c:v>
                </c:pt>
                <c:pt idx="4939">
                  <c:v>-17</c:v>
                </c:pt>
                <c:pt idx="4940">
                  <c:v>-17.5</c:v>
                </c:pt>
                <c:pt idx="4941">
                  <c:v>-16.5</c:v>
                </c:pt>
                <c:pt idx="4942">
                  <c:v>-16.5</c:v>
                </c:pt>
                <c:pt idx="4943">
                  <c:v>-17.5</c:v>
                </c:pt>
                <c:pt idx="4944">
                  <c:v>-16.5</c:v>
                </c:pt>
                <c:pt idx="4945">
                  <c:v>-15.5</c:v>
                </c:pt>
                <c:pt idx="4946">
                  <c:v>-14.5</c:v>
                </c:pt>
                <c:pt idx="4947">
                  <c:v>-16</c:v>
                </c:pt>
                <c:pt idx="4948">
                  <c:v>-14.5</c:v>
                </c:pt>
                <c:pt idx="4949">
                  <c:v>-14.5</c:v>
                </c:pt>
                <c:pt idx="4950">
                  <c:v>-14</c:v>
                </c:pt>
                <c:pt idx="4951">
                  <c:v>-15</c:v>
                </c:pt>
                <c:pt idx="4952">
                  <c:v>-15.5</c:v>
                </c:pt>
                <c:pt idx="4953">
                  <c:v>-14.5</c:v>
                </c:pt>
                <c:pt idx="4954">
                  <c:v>-14.5</c:v>
                </c:pt>
                <c:pt idx="4955">
                  <c:v>-14.5</c:v>
                </c:pt>
                <c:pt idx="4956">
                  <c:v>-16</c:v>
                </c:pt>
                <c:pt idx="4957">
                  <c:v>-16</c:v>
                </c:pt>
                <c:pt idx="4958">
                  <c:v>-15.5</c:v>
                </c:pt>
                <c:pt idx="4959">
                  <c:v>-16.5</c:v>
                </c:pt>
                <c:pt idx="4960">
                  <c:v>-15.5</c:v>
                </c:pt>
                <c:pt idx="4961">
                  <c:v>-16.5</c:v>
                </c:pt>
                <c:pt idx="4962">
                  <c:v>-14.5</c:v>
                </c:pt>
                <c:pt idx="4963">
                  <c:v>-14.5</c:v>
                </c:pt>
                <c:pt idx="4964">
                  <c:v>-15.5</c:v>
                </c:pt>
                <c:pt idx="4965">
                  <c:v>-15.5</c:v>
                </c:pt>
                <c:pt idx="4966">
                  <c:v>-15.5</c:v>
                </c:pt>
                <c:pt idx="4967">
                  <c:v>-15.5</c:v>
                </c:pt>
                <c:pt idx="4968">
                  <c:v>-15.5</c:v>
                </c:pt>
                <c:pt idx="4969">
                  <c:v>-15.5</c:v>
                </c:pt>
                <c:pt idx="4970">
                  <c:v>-15.5</c:v>
                </c:pt>
                <c:pt idx="4971">
                  <c:v>-15.5</c:v>
                </c:pt>
                <c:pt idx="4972">
                  <c:v>-15.5</c:v>
                </c:pt>
                <c:pt idx="4973">
                  <c:v>-18</c:v>
                </c:pt>
                <c:pt idx="4974">
                  <c:v>-17.5</c:v>
                </c:pt>
                <c:pt idx="4975">
                  <c:v>-17</c:v>
                </c:pt>
                <c:pt idx="4976">
                  <c:v>-16.5</c:v>
                </c:pt>
                <c:pt idx="4977">
                  <c:v>-16</c:v>
                </c:pt>
                <c:pt idx="4978">
                  <c:v>-16</c:v>
                </c:pt>
                <c:pt idx="4979">
                  <c:v>-16.5</c:v>
                </c:pt>
                <c:pt idx="4980">
                  <c:v>-18</c:v>
                </c:pt>
                <c:pt idx="4981">
                  <c:v>-17</c:v>
                </c:pt>
                <c:pt idx="4982">
                  <c:v>-16.5</c:v>
                </c:pt>
                <c:pt idx="4983">
                  <c:v>-17.5</c:v>
                </c:pt>
                <c:pt idx="4984">
                  <c:v>-18</c:v>
                </c:pt>
                <c:pt idx="4985">
                  <c:v>-18</c:v>
                </c:pt>
                <c:pt idx="4986">
                  <c:v>-18</c:v>
                </c:pt>
                <c:pt idx="4987">
                  <c:v>-16</c:v>
                </c:pt>
                <c:pt idx="4988">
                  <c:v>-15</c:v>
                </c:pt>
                <c:pt idx="4989">
                  <c:v>-16</c:v>
                </c:pt>
                <c:pt idx="4990">
                  <c:v>-16</c:v>
                </c:pt>
                <c:pt idx="4991">
                  <c:v>-16</c:v>
                </c:pt>
                <c:pt idx="4992">
                  <c:v>-15.5</c:v>
                </c:pt>
                <c:pt idx="4993">
                  <c:v>-15.5</c:v>
                </c:pt>
                <c:pt idx="4994">
                  <c:v>-16.5</c:v>
                </c:pt>
                <c:pt idx="4995">
                  <c:v>-16</c:v>
                </c:pt>
                <c:pt idx="4996">
                  <c:v>-15.5</c:v>
                </c:pt>
                <c:pt idx="4997">
                  <c:v>-17</c:v>
                </c:pt>
                <c:pt idx="4998">
                  <c:v>-16</c:v>
                </c:pt>
                <c:pt idx="4999">
                  <c:v>-17</c:v>
                </c:pt>
                <c:pt idx="5000">
                  <c:v>-17</c:v>
                </c:pt>
                <c:pt idx="5001">
                  <c:v>-17</c:v>
                </c:pt>
                <c:pt idx="5002">
                  <c:v>-16</c:v>
                </c:pt>
                <c:pt idx="5003">
                  <c:v>-15.5</c:v>
                </c:pt>
                <c:pt idx="5004">
                  <c:v>-16.5</c:v>
                </c:pt>
                <c:pt idx="5005">
                  <c:v>-16</c:v>
                </c:pt>
                <c:pt idx="5006">
                  <c:v>-15.5</c:v>
                </c:pt>
                <c:pt idx="5007">
                  <c:v>-15.5</c:v>
                </c:pt>
                <c:pt idx="5008">
                  <c:v>-15</c:v>
                </c:pt>
                <c:pt idx="5009">
                  <c:v>-16</c:v>
                </c:pt>
                <c:pt idx="5010">
                  <c:v>-16.5</c:v>
                </c:pt>
                <c:pt idx="5011">
                  <c:v>-16.5</c:v>
                </c:pt>
                <c:pt idx="5012">
                  <c:v>-16</c:v>
                </c:pt>
                <c:pt idx="5013">
                  <c:v>-15.5</c:v>
                </c:pt>
                <c:pt idx="5014">
                  <c:v>-17.5</c:v>
                </c:pt>
                <c:pt idx="5015">
                  <c:v>-17</c:v>
                </c:pt>
                <c:pt idx="5016">
                  <c:v>-16.5</c:v>
                </c:pt>
                <c:pt idx="5017">
                  <c:v>-16.5</c:v>
                </c:pt>
                <c:pt idx="5018">
                  <c:v>-17</c:v>
                </c:pt>
                <c:pt idx="5019">
                  <c:v>-16</c:v>
                </c:pt>
                <c:pt idx="5020">
                  <c:v>-16.5</c:v>
                </c:pt>
                <c:pt idx="5021">
                  <c:v>-16.5</c:v>
                </c:pt>
                <c:pt idx="5022">
                  <c:v>-16.5</c:v>
                </c:pt>
                <c:pt idx="5023">
                  <c:v>-17</c:v>
                </c:pt>
                <c:pt idx="5024">
                  <c:v>-16.5</c:v>
                </c:pt>
                <c:pt idx="5025">
                  <c:v>-15</c:v>
                </c:pt>
                <c:pt idx="5026">
                  <c:v>-15</c:v>
                </c:pt>
                <c:pt idx="5027">
                  <c:v>-15</c:v>
                </c:pt>
                <c:pt idx="5028">
                  <c:v>-14</c:v>
                </c:pt>
                <c:pt idx="5029">
                  <c:v>-17</c:v>
                </c:pt>
                <c:pt idx="5030">
                  <c:v>-15.5</c:v>
                </c:pt>
                <c:pt idx="5031">
                  <c:v>-15.5</c:v>
                </c:pt>
                <c:pt idx="5032">
                  <c:v>-16.5</c:v>
                </c:pt>
                <c:pt idx="5033">
                  <c:v>-17</c:v>
                </c:pt>
                <c:pt idx="5034">
                  <c:v>-18</c:v>
                </c:pt>
                <c:pt idx="5035">
                  <c:v>-18</c:v>
                </c:pt>
                <c:pt idx="5036">
                  <c:v>-18.5</c:v>
                </c:pt>
                <c:pt idx="5037">
                  <c:v>-18.5</c:v>
                </c:pt>
                <c:pt idx="5038">
                  <c:v>-19.5</c:v>
                </c:pt>
                <c:pt idx="5039">
                  <c:v>-18.5</c:v>
                </c:pt>
                <c:pt idx="5040">
                  <c:v>-19</c:v>
                </c:pt>
                <c:pt idx="5041">
                  <c:v>-17</c:v>
                </c:pt>
                <c:pt idx="5042">
                  <c:v>-17.5</c:v>
                </c:pt>
                <c:pt idx="5043">
                  <c:v>-17.5</c:v>
                </c:pt>
                <c:pt idx="5044">
                  <c:v>-17.5</c:v>
                </c:pt>
                <c:pt idx="5045">
                  <c:v>-17</c:v>
                </c:pt>
                <c:pt idx="5046">
                  <c:v>-16</c:v>
                </c:pt>
                <c:pt idx="5047">
                  <c:v>-16</c:v>
                </c:pt>
                <c:pt idx="5048">
                  <c:v>-16</c:v>
                </c:pt>
                <c:pt idx="5049">
                  <c:v>-15</c:v>
                </c:pt>
                <c:pt idx="5050">
                  <c:v>-18</c:v>
                </c:pt>
                <c:pt idx="5051">
                  <c:v>-18</c:v>
                </c:pt>
                <c:pt idx="5052">
                  <c:v>-17.5</c:v>
                </c:pt>
                <c:pt idx="5053">
                  <c:v>-17.5</c:v>
                </c:pt>
                <c:pt idx="5054">
                  <c:v>-18.5</c:v>
                </c:pt>
                <c:pt idx="5055">
                  <c:v>-16.5</c:v>
                </c:pt>
                <c:pt idx="5056">
                  <c:v>-16.5</c:v>
                </c:pt>
                <c:pt idx="5057">
                  <c:v>-16.5</c:v>
                </c:pt>
                <c:pt idx="5058">
                  <c:v>-16.5</c:v>
                </c:pt>
                <c:pt idx="5059">
                  <c:v>-16.5</c:v>
                </c:pt>
                <c:pt idx="5060">
                  <c:v>-19</c:v>
                </c:pt>
                <c:pt idx="5061">
                  <c:v>-18.5</c:v>
                </c:pt>
                <c:pt idx="5062">
                  <c:v>-18.5</c:v>
                </c:pt>
                <c:pt idx="5063">
                  <c:v>-18.5</c:v>
                </c:pt>
                <c:pt idx="5064">
                  <c:v>-20.5</c:v>
                </c:pt>
                <c:pt idx="5065">
                  <c:v>-20.5</c:v>
                </c:pt>
                <c:pt idx="5066">
                  <c:v>-20</c:v>
                </c:pt>
                <c:pt idx="5067">
                  <c:v>-20.5</c:v>
                </c:pt>
                <c:pt idx="5068">
                  <c:v>-20.5</c:v>
                </c:pt>
                <c:pt idx="5069">
                  <c:v>-21</c:v>
                </c:pt>
                <c:pt idx="5070">
                  <c:v>-22</c:v>
                </c:pt>
                <c:pt idx="5071">
                  <c:v>-21.5</c:v>
                </c:pt>
                <c:pt idx="5072">
                  <c:v>-21</c:v>
                </c:pt>
                <c:pt idx="5073">
                  <c:v>-22.5</c:v>
                </c:pt>
                <c:pt idx="5074">
                  <c:v>-23</c:v>
                </c:pt>
                <c:pt idx="5075">
                  <c:v>-23.5</c:v>
                </c:pt>
                <c:pt idx="5076">
                  <c:v>-21.5</c:v>
                </c:pt>
                <c:pt idx="5077">
                  <c:v>-23</c:v>
                </c:pt>
                <c:pt idx="5078">
                  <c:v>-27</c:v>
                </c:pt>
                <c:pt idx="5079">
                  <c:v>-26</c:v>
                </c:pt>
                <c:pt idx="5080">
                  <c:v>-26</c:v>
                </c:pt>
                <c:pt idx="5081">
                  <c:v>-25</c:v>
                </c:pt>
                <c:pt idx="5082">
                  <c:v>-25.5</c:v>
                </c:pt>
                <c:pt idx="5083">
                  <c:v>-24.5</c:v>
                </c:pt>
                <c:pt idx="5084">
                  <c:v>-24.5</c:v>
                </c:pt>
                <c:pt idx="5085">
                  <c:v>-24</c:v>
                </c:pt>
                <c:pt idx="5086">
                  <c:v>-24</c:v>
                </c:pt>
                <c:pt idx="5087">
                  <c:v>-23</c:v>
                </c:pt>
                <c:pt idx="5088">
                  <c:v>-23</c:v>
                </c:pt>
                <c:pt idx="5089">
                  <c:v>-24</c:v>
                </c:pt>
                <c:pt idx="5090">
                  <c:v>-24.5</c:v>
                </c:pt>
                <c:pt idx="5091">
                  <c:v>-25</c:v>
                </c:pt>
                <c:pt idx="5092">
                  <c:v>-24</c:v>
                </c:pt>
                <c:pt idx="5093">
                  <c:v>-23.5</c:v>
                </c:pt>
                <c:pt idx="5094">
                  <c:v>-23.5</c:v>
                </c:pt>
                <c:pt idx="5095">
                  <c:v>-24</c:v>
                </c:pt>
                <c:pt idx="5096">
                  <c:v>-23</c:v>
                </c:pt>
                <c:pt idx="5097">
                  <c:v>-25</c:v>
                </c:pt>
                <c:pt idx="5098">
                  <c:v>-25.5</c:v>
                </c:pt>
                <c:pt idx="5099">
                  <c:v>-24</c:v>
                </c:pt>
                <c:pt idx="5100">
                  <c:v>-18</c:v>
                </c:pt>
                <c:pt idx="5101">
                  <c:v>-18.5</c:v>
                </c:pt>
                <c:pt idx="5102">
                  <c:v>-17.5</c:v>
                </c:pt>
                <c:pt idx="5103">
                  <c:v>-21</c:v>
                </c:pt>
                <c:pt idx="5104">
                  <c:v>-21</c:v>
                </c:pt>
                <c:pt idx="5105">
                  <c:v>-20.5</c:v>
                </c:pt>
                <c:pt idx="5106">
                  <c:v>-22</c:v>
                </c:pt>
                <c:pt idx="5107">
                  <c:v>-21.5</c:v>
                </c:pt>
                <c:pt idx="5108">
                  <c:v>-21.5</c:v>
                </c:pt>
                <c:pt idx="5109">
                  <c:v>-21.5</c:v>
                </c:pt>
                <c:pt idx="5110">
                  <c:v>-23</c:v>
                </c:pt>
                <c:pt idx="5111">
                  <c:v>-23.5</c:v>
                </c:pt>
                <c:pt idx="5112">
                  <c:v>-26</c:v>
                </c:pt>
                <c:pt idx="5113">
                  <c:v>-27.5</c:v>
                </c:pt>
                <c:pt idx="5114">
                  <c:v>-31</c:v>
                </c:pt>
                <c:pt idx="5115">
                  <c:v>-34.5</c:v>
                </c:pt>
                <c:pt idx="5116">
                  <c:v>-37</c:v>
                </c:pt>
                <c:pt idx="5117">
                  <c:v>-38</c:v>
                </c:pt>
                <c:pt idx="5118">
                  <c:v>-37.5</c:v>
                </c:pt>
                <c:pt idx="5119">
                  <c:v>-38.5</c:v>
                </c:pt>
                <c:pt idx="5120">
                  <c:v>-38</c:v>
                </c:pt>
                <c:pt idx="5121">
                  <c:v>-38</c:v>
                </c:pt>
                <c:pt idx="5122">
                  <c:v>-37</c:v>
                </c:pt>
                <c:pt idx="5123">
                  <c:v>-38</c:v>
                </c:pt>
                <c:pt idx="5124">
                  <c:v>-43.5</c:v>
                </c:pt>
                <c:pt idx="5125">
                  <c:v>-42</c:v>
                </c:pt>
                <c:pt idx="5126">
                  <c:v>-43.5</c:v>
                </c:pt>
                <c:pt idx="5127">
                  <c:v>-44</c:v>
                </c:pt>
                <c:pt idx="5128">
                  <c:v>-44.5</c:v>
                </c:pt>
                <c:pt idx="5129">
                  <c:v>-46.5</c:v>
                </c:pt>
                <c:pt idx="5130">
                  <c:v>-47.5</c:v>
                </c:pt>
                <c:pt idx="5131">
                  <c:v>-46.5</c:v>
                </c:pt>
                <c:pt idx="5132">
                  <c:v>-46.5</c:v>
                </c:pt>
                <c:pt idx="5133">
                  <c:v>-46.5</c:v>
                </c:pt>
                <c:pt idx="5134">
                  <c:v>-44.5</c:v>
                </c:pt>
                <c:pt idx="5135">
                  <c:v>-47.5</c:v>
                </c:pt>
                <c:pt idx="5136">
                  <c:v>-47.5</c:v>
                </c:pt>
                <c:pt idx="5137">
                  <c:v>-48.5</c:v>
                </c:pt>
                <c:pt idx="5138">
                  <c:v>-47.5</c:v>
                </c:pt>
                <c:pt idx="5139">
                  <c:v>-50.5</c:v>
                </c:pt>
                <c:pt idx="5140">
                  <c:v>-52.5</c:v>
                </c:pt>
                <c:pt idx="5141">
                  <c:v>-52.5</c:v>
                </c:pt>
                <c:pt idx="5142">
                  <c:v>-52.5</c:v>
                </c:pt>
                <c:pt idx="5143">
                  <c:v>-51.5</c:v>
                </c:pt>
                <c:pt idx="5144">
                  <c:v>-51.5</c:v>
                </c:pt>
                <c:pt idx="5145">
                  <c:v>-52.5</c:v>
                </c:pt>
                <c:pt idx="5146">
                  <c:v>-49.5</c:v>
                </c:pt>
                <c:pt idx="5147">
                  <c:v>-50.5</c:v>
                </c:pt>
                <c:pt idx="5148">
                  <c:v>-52.5</c:v>
                </c:pt>
                <c:pt idx="5149">
                  <c:v>-52.5</c:v>
                </c:pt>
                <c:pt idx="5150">
                  <c:v>-50.5</c:v>
                </c:pt>
                <c:pt idx="5151">
                  <c:v>-48.5</c:v>
                </c:pt>
                <c:pt idx="5152">
                  <c:v>-48.5</c:v>
                </c:pt>
                <c:pt idx="5153">
                  <c:v>-48.5</c:v>
                </c:pt>
                <c:pt idx="5154">
                  <c:v>-48.5</c:v>
                </c:pt>
                <c:pt idx="5155">
                  <c:v>-47.5</c:v>
                </c:pt>
                <c:pt idx="5156">
                  <c:v>-47.5</c:v>
                </c:pt>
                <c:pt idx="5157">
                  <c:v>-48.5</c:v>
                </c:pt>
                <c:pt idx="5158">
                  <c:v>-48.5</c:v>
                </c:pt>
                <c:pt idx="5159">
                  <c:v>-47.5</c:v>
                </c:pt>
                <c:pt idx="5160">
                  <c:v>-48.5</c:v>
                </c:pt>
                <c:pt idx="5161">
                  <c:v>-48.5</c:v>
                </c:pt>
                <c:pt idx="5162">
                  <c:v>-46.5</c:v>
                </c:pt>
                <c:pt idx="5163">
                  <c:v>-46.5</c:v>
                </c:pt>
                <c:pt idx="5164">
                  <c:v>-46</c:v>
                </c:pt>
                <c:pt idx="5165">
                  <c:v>-41</c:v>
                </c:pt>
                <c:pt idx="5166">
                  <c:v>-43</c:v>
                </c:pt>
                <c:pt idx="5167">
                  <c:v>-44</c:v>
                </c:pt>
                <c:pt idx="5168">
                  <c:v>-43.5</c:v>
                </c:pt>
                <c:pt idx="5169">
                  <c:v>-46</c:v>
                </c:pt>
                <c:pt idx="5170">
                  <c:v>-40.5</c:v>
                </c:pt>
                <c:pt idx="5171">
                  <c:v>-40</c:v>
                </c:pt>
                <c:pt idx="5172">
                  <c:v>-38</c:v>
                </c:pt>
                <c:pt idx="5173">
                  <c:v>-39.5</c:v>
                </c:pt>
                <c:pt idx="5174">
                  <c:v>-40.5</c:v>
                </c:pt>
                <c:pt idx="5175">
                  <c:v>-40</c:v>
                </c:pt>
                <c:pt idx="5176">
                  <c:v>-39.5</c:v>
                </c:pt>
                <c:pt idx="5177">
                  <c:v>-38</c:v>
                </c:pt>
                <c:pt idx="5178">
                  <c:v>-34.5</c:v>
                </c:pt>
                <c:pt idx="5179">
                  <c:v>-34.5</c:v>
                </c:pt>
                <c:pt idx="5180">
                  <c:v>-36.5</c:v>
                </c:pt>
                <c:pt idx="5181">
                  <c:v>-34.5</c:v>
                </c:pt>
                <c:pt idx="5182">
                  <c:v>-34</c:v>
                </c:pt>
                <c:pt idx="5183">
                  <c:v>-39</c:v>
                </c:pt>
                <c:pt idx="5184">
                  <c:v>-38</c:v>
                </c:pt>
                <c:pt idx="5185">
                  <c:v>-37.5</c:v>
                </c:pt>
                <c:pt idx="5186">
                  <c:v>-37</c:v>
                </c:pt>
                <c:pt idx="5187">
                  <c:v>-35</c:v>
                </c:pt>
                <c:pt idx="5188">
                  <c:v>-35.5</c:v>
                </c:pt>
                <c:pt idx="5189">
                  <c:v>-34</c:v>
                </c:pt>
                <c:pt idx="5190">
                  <c:v>-35.5</c:v>
                </c:pt>
                <c:pt idx="5191">
                  <c:v>-34.5</c:v>
                </c:pt>
                <c:pt idx="5192">
                  <c:v>-34</c:v>
                </c:pt>
                <c:pt idx="5193">
                  <c:v>-36.5</c:v>
                </c:pt>
                <c:pt idx="5194">
                  <c:v>-37</c:v>
                </c:pt>
                <c:pt idx="5195">
                  <c:v>-38.5</c:v>
                </c:pt>
                <c:pt idx="5196">
                  <c:v>-36.5</c:v>
                </c:pt>
                <c:pt idx="5197">
                  <c:v>-34.5</c:v>
                </c:pt>
                <c:pt idx="5198">
                  <c:v>-34</c:v>
                </c:pt>
                <c:pt idx="5199">
                  <c:v>-34</c:v>
                </c:pt>
                <c:pt idx="5200">
                  <c:v>-35</c:v>
                </c:pt>
                <c:pt idx="5201">
                  <c:v>-34.5</c:v>
                </c:pt>
                <c:pt idx="5202">
                  <c:v>-33.5</c:v>
                </c:pt>
                <c:pt idx="5203">
                  <c:v>-34</c:v>
                </c:pt>
                <c:pt idx="5204">
                  <c:v>-31.5</c:v>
                </c:pt>
                <c:pt idx="5205">
                  <c:v>-31.5</c:v>
                </c:pt>
                <c:pt idx="5206">
                  <c:v>-29.5</c:v>
                </c:pt>
                <c:pt idx="5207">
                  <c:v>-31</c:v>
                </c:pt>
                <c:pt idx="5208">
                  <c:v>-30.5</c:v>
                </c:pt>
                <c:pt idx="5209">
                  <c:v>-32</c:v>
                </c:pt>
                <c:pt idx="5210">
                  <c:v>-33</c:v>
                </c:pt>
                <c:pt idx="5211">
                  <c:v>-31</c:v>
                </c:pt>
                <c:pt idx="5212">
                  <c:v>-31.5</c:v>
                </c:pt>
                <c:pt idx="5213">
                  <c:v>-32.5</c:v>
                </c:pt>
                <c:pt idx="5214">
                  <c:v>-32.5</c:v>
                </c:pt>
                <c:pt idx="5215">
                  <c:v>-32.5</c:v>
                </c:pt>
                <c:pt idx="5216">
                  <c:v>-33.5</c:v>
                </c:pt>
                <c:pt idx="5217">
                  <c:v>-33.5</c:v>
                </c:pt>
                <c:pt idx="5218">
                  <c:v>-34</c:v>
                </c:pt>
                <c:pt idx="5219">
                  <c:v>-33.5</c:v>
                </c:pt>
                <c:pt idx="5220">
                  <c:v>-31.5</c:v>
                </c:pt>
                <c:pt idx="5221">
                  <c:v>-31.5</c:v>
                </c:pt>
                <c:pt idx="5222">
                  <c:v>-32</c:v>
                </c:pt>
                <c:pt idx="5223">
                  <c:v>-30.5</c:v>
                </c:pt>
                <c:pt idx="5224">
                  <c:v>-30.5</c:v>
                </c:pt>
                <c:pt idx="5225">
                  <c:v>-34</c:v>
                </c:pt>
                <c:pt idx="5226">
                  <c:v>-32</c:v>
                </c:pt>
                <c:pt idx="5227">
                  <c:v>-32.5</c:v>
                </c:pt>
                <c:pt idx="5228">
                  <c:v>-31.5</c:v>
                </c:pt>
                <c:pt idx="5229">
                  <c:v>-31.5</c:v>
                </c:pt>
                <c:pt idx="5230">
                  <c:v>-30.5</c:v>
                </c:pt>
                <c:pt idx="5231">
                  <c:v>-31.5</c:v>
                </c:pt>
                <c:pt idx="5232">
                  <c:v>-33</c:v>
                </c:pt>
                <c:pt idx="5233">
                  <c:v>-34.5</c:v>
                </c:pt>
                <c:pt idx="5234">
                  <c:v>-34</c:v>
                </c:pt>
                <c:pt idx="5235">
                  <c:v>-33</c:v>
                </c:pt>
                <c:pt idx="5236">
                  <c:v>-32.5</c:v>
                </c:pt>
                <c:pt idx="5237">
                  <c:v>-32.5</c:v>
                </c:pt>
                <c:pt idx="5238">
                  <c:v>-32.5</c:v>
                </c:pt>
                <c:pt idx="5239">
                  <c:v>-33</c:v>
                </c:pt>
                <c:pt idx="5240">
                  <c:v>-32</c:v>
                </c:pt>
                <c:pt idx="5241">
                  <c:v>-33</c:v>
                </c:pt>
                <c:pt idx="5242">
                  <c:v>-33</c:v>
                </c:pt>
                <c:pt idx="5243">
                  <c:v>-32.5</c:v>
                </c:pt>
                <c:pt idx="5244">
                  <c:v>-32.5</c:v>
                </c:pt>
                <c:pt idx="5245">
                  <c:v>-32.5</c:v>
                </c:pt>
                <c:pt idx="5246">
                  <c:v>-35.5</c:v>
                </c:pt>
                <c:pt idx="5247">
                  <c:v>-35</c:v>
                </c:pt>
                <c:pt idx="5248">
                  <c:v>-35</c:v>
                </c:pt>
                <c:pt idx="5249">
                  <c:v>-33.5</c:v>
                </c:pt>
                <c:pt idx="5250">
                  <c:v>-36</c:v>
                </c:pt>
                <c:pt idx="5251">
                  <c:v>-34.5</c:v>
                </c:pt>
                <c:pt idx="5252">
                  <c:v>-34.5</c:v>
                </c:pt>
                <c:pt idx="5253">
                  <c:v>-34.5</c:v>
                </c:pt>
                <c:pt idx="5254">
                  <c:v>-34.5</c:v>
                </c:pt>
                <c:pt idx="5255">
                  <c:v>-36</c:v>
                </c:pt>
                <c:pt idx="5256">
                  <c:v>-36</c:v>
                </c:pt>
                <c:pt idx="5257">
                  <c:v>-35.5</c:v>
                </c:pt>
                <c:pt idx="5258">
                  <c:v>-35.5</c:v>
                </c:pt>
                <c:pt idx="5259">
                  <c:v>-36</c:v>
                </c:pt>
                <c:pt idx="5260">
                  <c:v>-35</c:v>
                </c:pt>
                <c:pt idx="5261">
                  <c:v>-35.5</c:v>
                </c:pt>
                <c:pt idx="5262">
                  <c:v>-35.5</c:v>
                </c:pt>
                <c:pt idx="5263">
                  <c:v>-35.5</c:v>
                </c:pt>
                <c:pt idx="5264">
                  <c:v>-36</c:v>
                </c:pt>
                <c:pt idx="5265">
                  <c:v>-36</c:v>
                </c:pt>
                <c:pt idx="5266">
                  <c:v>-34.5</c:v>
                </c:pt>
                <c:pt idx="5267">
                  <c:v>-34</c:v>
                </c:pt>
                <c:pt idx="5268">
                  <c:v>-33.5</c:v>
                </c:pt>
                <c:pt idx="5269">
                  <c:v>-32.5</c:v>
                </c:pt>
                <c:pt idx="5270">
                  <c:v>-32</c:v>
                </c:pt>
                <c:pt idx="5271">
                  <c:v>-32.5</c:v>
                </c:pt>
                <c:pt idx="5272">
                  <c:v>-32.5</c:v>
                </c:pt>
                <c:pt idx="5273">
                  <c:v>-32.5</c:v>
                </c:pt>
                <c:pt idx="5274">
                  <c:v>-32.5</c:v>
                </c:pt>
                <c:pt idx="5275">
                  <c:v>-33.5</c:v>
                </c:pt>
                <c:pt idx="5276">
                  <c:v>-33.5</c:v>
                </c:pt>
                <c:pt idx="5277">
                  <c:v>-32</c:v>
                </c:pt>
                <c:pt idx="5278">
                  <c:v>-30.5</c:v>
                </c:pt>
                <c:pt idx="5279">
                  <c:v>-30.5</c:v>
                </c:pt>
                <c:pt idx="5280">
                  <c:v>-35</c:v>
                </c:pt>
                <c:pt idx="5281">
                  <c:v>-36</c:v>
                </c:pt>
                <c:pt idx="5282">
                  <c:v>-36</c:v>
                </c:pt>
                <c:pt idx="5283">
                  <c:v>-36.5</c:v>
                </c:pt>
                <c:pt idx="5284">
                  <c:v>-35</c:v>
                </c:pt>
                <c:pt idx="5285">
                  <c:v>-34.5</c:v>
                </c:pt>
                <c:pt idx="5286">
                  <c:v>-34.5</c:v>
                </c:pt>
                <c:pt idx="5287">
                  <c:v>-35.5</c:v>
                </c:pt>
                <c:pt idx="5288">
                  <c:v>-34</c:v>
                </c:pt>
                <c:pt idx="5289">
                  <c:v>-35</c:v>
                </c:pt>
                <c:pt idx="5290">
                  <c:v>-34</c:v>
                </c:pt>
                <c:pt idx="5291">
                  <c:v>-33</c:v>
                </c:pt>
                <c:pt idx="5292">
                  <c:v>-34.5</c:v>
                </c:pt>
                <c:pt idx="5293">
                  <c:v>-34.5</c:v>
                </c:pt>
                <c:pt idx="5294">
                  <c:v>-34.5</c:v>
                </c:pt>
                <c:pt idx="5295">
                  <c:v>-33</c:v>
                </c:pt>
                <c:pt idx="5296">
                  <c:v>-33</c:v>
                </c:pt>
                <c:pt idx="5297">
                  <c:v>-34</c:v>
                </c:pt>
                <c:pt idx="5298">
                  <c:v>-33.5</c:v>
                </c:pt>
                <c:pt idx="5299">
                  <c:v>-33.5</c:v>
                </c:pt>
                <c:pt idx="5300">
                  <c:v>-34</c:v>
                </c:pt>
                <c:pt idx="5301">
                  <c:v>-34.5</c:v>
                </c:pt>
                <c:pt idx="5302">
                  <c:v>-34.5</c:v>
                </c:pt>
                <c:pt idx="5303">
                  <c:v>-34.5</c:v>
                </c:pt>
                <c:pt idx="5304">
                  <c:v>-35</c:v>
                </c:pt>
                <c:pt idx="5305">
                  <c:v>-32</c:v>
                </c:pt>
                <c:pt idx="5306">
                  <c:v>-32</c:v>
                </c:pt>
                <c:pt idx="5307">
                  <c:v>-32</c:v>
                </c:pt>
                <c:pt idx="5308">
                  <c:v>-32</c:v>
                </c:pt>
                <c:pt idx="5309">
                  <c:v>-34</c:v>
                </c:pt>
                <c:pt idx="5310">
                  <c:v>-34</c:v>
                </c:pt>
                <c:pt idx="5311">
                  <c:v>-35</c:v>
                </c:pt>
                <c:pt idx="5312">
                  <c:v>-35</c:v>
                </c:pt>
                <c:pt idx="5313">
                  <c:v>-35.5</c:v>
                </c:pt>
                <c:pt idx="5314">
                  <c:v>-35.5</c:v>
                </c:pt>
                <c:pt idx="5315">
                  <c:v>-37.5</c:v>
                </c:pt>
                <c:pt idx="5316">
                  <c:v>-36.5</c:v>
                </c:pt>
                <c:pt idx="5317">
                  <c:v>-36.5</c:v>
                </c:pt>
                <c:pt idx="5318">
                  <c:v>-34</c:v>
                </c:pt>
                <c:pt idx="5319">
                  <c:v>-34</c:v>
                </c:pt>
                <c:pt idx="5320">
                  <c:v>-34.5</c:v>
                </c:pt>
                <c:pt idx="5321">
                  <c:v>-34.5</c:v>
                </c:pt>
                <c:pt idx="5322">
                  <c:v>-34</c:v>
                </c:pt>
                <c:pt idx="5323">
                  <c:v>-33</c:v>
                </c:pt>
                <c:pt idx="5324">
                  <c:v>-33</c:v>
                </c:pt>
                <c:pt idx="5325">
                  <c:v>-33</c:v>
                </c:pt>
                <c:pt idx="5326">
                  <c:v>-34</c:v>
                </c:pt>
                <c:pt idx="5327">
                  <c:v>-34</c:v>
                </c:pt>
                <c:pt idx="5328">
                  <c:v>-33.5</c:v>
                </c:pt>
                <c:pt idx="5329">
                  <c:v>-33.5</c:v>
                </c:pt>
                <c:pt idx="5330">
                  <c:v>-33.5</c:v>
                </c:pt>
                <c:pt idx="5331">
                  <c:v>-32.5</c:v>
                </c:pt>
                <c:pt idx="5332">
                  <c:v>-33</c:v>
                </c:pt>
                <c:pt idx="5333">
                  <c:v>-33</c:v>
                </c:pt>
                <c:pt idx="5334">
                  <c:v>-32</c:v>
                </c:pt>
                <c:pt idx="5335">
                  <c:v>-35</c:v>
                </c:pt>
                <c:pt idx="5336">
                  <c:v>-35.5</c:v>
                </c:pt>
                <c:pt idx="5337">
                  <c:v>-35.5</c:v>
                </c:pt>
                <c:pt idx="5338">
                  <c:v>-35.5</c:v>
                </c:pt>
                <c:pt idx="5339">
                  <c:v>-36.5</c:v>
                </c:pt>
                <c:pt idx="5340">
                  <c:v>-36</c:v>
                </c:pt>
                <c:pt idx="5341">
                  <c:v>-36</c:v>
                </c:pt>
                <c:pt idx="5342">
                  <c:v>-36</c:v>
                </c:pt>
                <c:pt idx="5343">
                  <c:v>-35.5</c:v>
                </c:pt>
                <c:pt idx="5344">
                  <c:v>-37</c:v>
                </c:pt>
                <c:pt idx="5345">
                  <c:v>-36.5</c:v>
                </c:pt>
                <c:pt idx="5346">
                  <c:v>-36.5</c:v>
                </c:pt>
                <c:pt idx="5347">
                  <c:v>-38</c:v>
                </c:pt>
                <c:pt idx="5348">
                  <c:v>-38.5</c:v>
                </c:pt>
                <c:pt idx="5349">
                  <c:v>-38.5</c:v>
                </c:pt>
                <c:pt idx="5350">
                  <c:v>-37.5</c:v>
                </c:pt>
                <c:pt idx="5351">
                  <c:v>-37.5</c:v>
                </c:pt>
                <c:pt idx="5352">
                  <c:v>-37.5</c:v>
                </c:pt>
                <c:pt idx="5353">
                  <c:v>-38</c:v>
                </c:pt>
                <c:pt idx="5354">
                  <c:v>-36.5</c:v>
                </c:pt>
                <c:pt idx="5355">
                  <c:v>-34.5</c:v>
                </c:pt>
                <c:pt idx="5356">
                  <c:v>-35</c:v>
                </c:pt>
                <c:pt idx="5357">
                  <c:v>-34.5</c:v>
                </c:pt>
                <c:pt idx="5358">
                  <c:v>-34</c:v>
                </c:pt>
                <c:pt idx="5359">
                  <c:v>-35</c:v>
                </c:pt>
                <c:pt idx="5360">
                  <c:v>-34.5</c:v>
                </c:pt>
                <c:pt idx="5361">
                  <c:v>-36</c:v>
                </c:pt>
                <c:pt idx="5362">
                  <c:v>-36.5</c:v>
                </c:pt>
                <c:pt idx="5363">
                  <c:v>-36</c:v>
                </c:pt>
                <c:pt idx="5364">
                  <c:v>-36.5</c:v>
                </c:pt>
                <c:pt idx="5365">
                  <c:v>-37</c:v>
                </c:pt>
                <c:pt idx="5366">
                  <c:v>-36.5</c:v>
                </c:pt>
                <c:pt idx="5367">
                  <c:v>-37</c:v>
                </c:pt>
                <c:pt idx="5368">
                  <c:v>-35.5</c:v>
                </c:pt>
                <c:pt idx="5369">
                  <c:v>-35.5</c:v>
                </c:pt>
                <c:pt idx="5370">
                  <c:v>-35</c:v>
                </c:pt>
                <c:pt idx="5371">
                  <c:v>-35.5</c:v>
                </c:pt>
                <c:pt idx="5372">
                  <c:v>-35.5</c:v>
                </c:pt>
                <c:pt idx="5373">
                  <c:v>-32.5</c:v>
                </c:pt>
                <c:pt idx="5374">
                  <c:v>-32.5</c:v>
                </c:pt>
                <c:pt idx="5375">
                  <c:v>-32</c:v>
                </c:pt>
                <c:pt idx="5376">
                  <c:v>-31</c:v>
                </c:pt>
                <c:pt idx="5377">
                  <c:v>-32</c:v>
                </c:pt>
                <c:pt idx="5378">
                  <c:v>-32.5</c:v>
                </c:pt>
                <c:pt idx="5379">
                  <c:v>-32.5</c:v>
                </c:pt>
                <c:pt idx="5380">
                  <c:v>-34</c:v>
                </c:pt>
                <c:pt idx="5381">
                  <c:v>-34</c:v>
                </c:pt>
                <c:pt idx="5382">
                  <c:v>-33.5</c:v>
                </c:pt>
                <c:pt idx="5383">
                  <c:v>-33.5</c:v>
                </c:pt>
                <c:pt idx="5384">
                  <c:v>-33.5</c:v>
                </c:pt>
                <c:pt idx="5385">
                  <c:v>-33</c:v>
                </c:pt>
                <c:pt idx="5386">
                  <c:v>-33.5</c:v>
                </c:pt>
                <c:pt idx="5387">
                  <c:v>-33</c:v>
                </c:pt>
                <c:pt idx="5388">
                  <c:v>-32.5</c:v>
                </c:pt>
                <c:pt idx="5389">
                  <c:v>-35</c:v>
                </c:pt>
                <c:pt idx="5390">
                  <c:v>-36</c:v>
                </c:pt>
                <c:pt idx="5391">
                  <c:v>-34.5</c:v>
                </c:pt>
                <c:pt idx="5392">
                  <c:v>-34.5</c:v>
                </c:pt>
                <c:pt idx="5393">
                  <c:v>-33.5</c:v>
                </c:pt>
                <c:pt idx="5394">
                  <c:v>-33</c:v>
                </c:pt>
                <c:pt idx="5395">
                  <c:v>-34</c:v>
                </c:pt>
                <c:pt idx="5396">
                  <c:v>-34</c:v>
                </c:pt>
                <c:pt idx="5397">
                  <c:v>-35</c:v>
                </c:pt>
                <c:pt idx="5398">
                  <c:v>-34</c:v>
                </c:pt>
                <c:pt idx="5399">
                  <c:v>-34</c:v>
                </c:pt>
                <c:pt idx="5400">
                  <c:v>-36</c:v>
                </c:pt>
                <c:pt idx="5401">
                  <c:v>-33</c:v>
                </c:pt>
                <c:pt idx="5402">
                  <c:v>-32.5</c:v>
                </c:pt>
                <c:pt idx="5403">
                  <c:v>-33</c:v>
                </c:pt>
                <c:pt idx="5404">
                  <c:v>-32</c:v>
                </c:pt>
                <c:pt idx="5405">
                  <c:v>-35</c:v>
                </c:pt>
                <c:pt idx="5406">
                  <c:v>-34.5</c:v>
                </c:pt>
                <c:pt idx="5407">
                  <c:v>-33.5</c:v>
                </c:pt>
                <c:pt idx="5408">
                  <c:v>-33.5</c:v>
                </c:pt>
                <c:pt idx="5409">
                  <c:v>-33.5</c:v>
                </c:pt>
                <c:pt idx="5410">
                  <c:v>-32.5</c:v>
                </c:pt>
                <c:pt idx="5411">
                  <c:v>-36.5</c:v>
                </c:pt>
                <c:pt idx="5412">
                  <c:v>-36.5</c:v>
                </c:pt>
                <c:pt idx="5413">
                  <c:v>-37.5</c:v>
                </c:pt>
                <c:pt idx="5414">
                  <c:v>-43</c:v>
                </c:pt>
                <c:pt idx="5415">
                  <c:v>-43.5</c:v>
                </c:pt>
                <c:pt idx="5416">
                  <c:v>-44</c:v>
                </c:pt>
                <c:pt idx="5417">
                  <c:v>-42</c:v>
                </c:pt>
                <c:pt idx="5418">
                  <c:v>-41.5</c:v>
                </c:pt>
                <c:pt idx="5419">
                  <c:v>-42</c:v>
                </c:pt>
                <c:pt idx="5420">
                  <c:v>-42.5</c:v>
                </c:pt>
                <c:pt idx="5421">
                  <c:v>-41</c:v>
                </c:pt>
                <c:pt idx="5422">
                  <c:v>-41</c:v>
                </c:pt>
                <c:pt idx="5423">
                  <c:v>-41</c:v>
                </c:pt>
                <c:pt idx="5424">
                  <c:v>-42</c:v>
                </c:pt>
                <c:pt idx="5425">
                  <c:v>-44</c:v>
                </c:pt>
                <c:pt idx="5426">
                  <c:v>-44</c:v>
                </c:pt>
                <c:pt idx="5427">
                  <c:v>-43.5</c:v>
                </c:pt>
                <c:pt idx="5428">
                  <c:v>-45.5</c:v>
                </c:pt>
                <c:pt idx="5429">
                  <c:v>-45.5</c:v>
                </c:pt>
                <c:pt idx="5430">
                  <c:v>-47</c:v>
                </c:pt>
                <c:pt idx="5431">
                  <c:v>-46</c:v>
                </c:pt>
                <c:pt idx="5432">
                  <c:v>-48.5</c:v>
                </c:pt>
                <c:pt idx="5433">
                  <c:v>-49</c:v>
                </c:pt>
                <c:pt idx="5434">
                  <c:v>-44</c:v>
                </c:pt>
                <c:pt idx="5435">
                  <c:v>-43.5</c:v>
                </c:pt>
                <c:pt idx="5436">
                  <c:v>-43</c:v>
                </c:pt>
                <c:pt idx="5437">
                  <c:v>-43.5</c:v>
                </c:pt>
                <c:pt idx="5438">
                  <c:v>-42.5</c:v>
                </c:pt>
                <c:pt idx="5439">
                  <c:v>-40.5</c:v>
                </c:pt>
                <c:pt idx="5440">
                  <c:v>-40</c:v>
                </c:pt>
                <c:pt idx="5441">
                  <c:v>-42.5</c:v>
                </c:pt>
                <c:pt idx="5442">
                  <c:v>-42</c:v>
                </c:pt>
                <c:pt idx="5443">
                  <c:v>-41.5</c:v>
                </c:pt>
                <c:pt idx="5444">
                  <c:v>-43</c:v>
                </c:pt>
                <c:pt idx="5445">
                  <c:v>-40.5</c:v>
                </c:pt>
                <c:pt idx="5446">
                  <c:v>-41</c:v>
                </c:pt>
                <c:pt idx="5447">
                  <c:v>-42</c:v>
                </c:pt>
                <c:pt idx="5448">
                  <c:v>-41.5</c:v>
                </c:pt>
                <c:pt idx="5449">
                  <c:v>-42.5</c:v>
                </c:pt>
                <c:pt idx="5450">
                  <c:v>-44</c:v>
                </c:pt>
                <c:pt idx="5451">
                  <c:v>-46</c:v>
                </c:pt>
                <c:pt idx="5452">
                  <c:v>-45.5</c:v>
                </c:pt>
                <c:pt idx="5453">
                  <c:v>-45</c:v>
                </c:pt>
                <c:pt idx="5454">
                  <c:v>-46</c:v>
                </c:pt>
                <c:pt idx="5455">
                  <c:v>-48</c:v>
                </c:pt>
                <c:pt idx="5456">
                  <c:v>-44.5</c:v>
                </c:pt>
                <c:pt idx="5457">
                  <c:v>-41.5</c:v>
                </c:pt>
                <c:pt idx="5458">
                  <c:v>-37</c:v>
                </c:pt>
                <c:pt idx="5459">
                  <c:v>-37</c:v>
                </c:pt>
                <c:pt idx="5460">
                  <c:v>-37</c:v>
                </c:pt>
                <c:pt idx="5461">
                  <c:v>-39</c:v>
                </c:pt>
                <c:pt idx="5462">
                  <c:v>-38.5</c:v>
                </c:pt>
                <c:pt idx="5463">
                  <c:v>-41</c:v>
                </c:pt>
                <c:pt idx="5464">
                  <c:v>-41.5</c:v>
                </c:pt>
                <c:pt idx="5465">
                  <c:v>-41.5</c:v>
                </c:pt>
                <c:pt idx="5466">
                  <c:v>-42</c:v>
                </c:pt>
                <c:pt idx="5467">
                  <c:v>-43</c:v>
                </c:pt>
                <c:pt idx="5468">
                  <c:v>-41.5</c:v>
                </c:pt>
                <c:pt idx="5469">
                  <c:v>-40.5</c:v>
                </c:pt>
                <c:pt idx="5470">
                  <c:v>-40.5</c:v>
                </c:pt>
                <c:pt idx="5471">
                  <c:v>-42</c:v>
                </c:pt>
                <c:pt idx="5472">
                  <c:v>-45</c:v>
                </c:pt>
                <c:pt idx="5473">
                  <c:v>-45</c:v>
                </c:pt>
                <c:pt idx="5474">
                  <c:v>-45.5</c:v>
                </c:pt>
                <c:pt idx="5475">
                  <c:v>-45.5</c:v>
                </c:pt>
                <c:pt idx="5476">
                  <c:v>-45.5</c:v>
                </c:pt>
                <c:pt idx="5477">
                  <c:v>-47</c:v>
                </c:pt>
                <c:pt idx="5478">
                  <c:v>-42</c:v>
                </c:pt>
                <c:pt idx="5479">
                  <c:v>-44.5</c:v>
                </c:pt>
                <c:pt idx="5480">
                  <c:v>-44</c:v>
                </c:pt>
                <c:pt idx="5481">
                  <c:v>-46.5</c:v>
                </c:pt>
                <c:pt idx="5482">
                  <c:v>-47.5</c:v>
                </c:pt>
                <c:pt idx="5483">
                  <c:v>-47.5</c:v>
                </c:pt>
                <c:pt idx="5484">
                  <c:v>-47.5</c:v>
                </c:pt>
                <c:pt idx="5485">
                  <c:v>-48</c:v>
                </c:pt>
                <c:pt idx="5486">
                  <c:v>-45.5</c:v>
                </c:pt>
                <c:pt idx="5487">
                  <c:v>-44.5</c:v>
                </c:pt>
                <c:pt idx="5488">
                  <c:v>-44.5</c:v>
                </c:pt>
                <c:pt idx="5489">
                  <c:v>-44.5</c:v>
                </c:pt>
                <c:pt idx="5490">
                  <c:v>-48</c:v>
                </c:pt>
                <c:pt idx="5491">
                  <c:v>-46.5</c:v>
                </c:pt>
                <c:pt idx="5492">
                  <c:v>-46.5</c:v>
                </c:pt>
                <c:pt idx="5493">
                  <c:v>-46.5</c:v>
                </c:pt>
                <c:pt idx="5494">
                  <c:v>-48</c:v>
                </c:pt>
                <c:pt idx="5495">
                  <c:v>-51.5</c:v>
                </c:pt>
                <c:pt idx="5496">
                  <c:v>-52</c:v>
                </c:pt>
                <c:pt idx="5497">
                  <c:v>-51.5</c:v>
                </c:pt>
                <c:pt idx="5498">
                  <c:v>-49.5</c:v>
                </c:pt>
                <c:pt idx="5499">
                  <c:v>-46.5</c:v>
                </c:pt>
                <c:pt idx="5500">
                  <c:v>-48.5</c:v>
                </c:pt>
                <c:pt idx="5501">
                  <c:v>-48</c:v>
                </c:pt>
                <c:pt idx="5502">
                  <c:v>-49</c:v>
                </c:pt>
                <c:pt idx="5503">
                  <c:v>-49</c:v>
                </c:pt>
                <c:pt idx="5504">
                  <c:v>-48.5</c:v>
                </c:pt>
                <c:pt idx="5505">
                  <c:v>-51</c:v>
                </c:pt>
                <c:pt idx="5506">
                  <c:v>-50.5</c:v>
                </c:pt>
                <c:pt idx="5507">
                  <c:v>-49</c:v>
                </c:pt>
                <c:pt idx="5508">
                  <c:v>-47</c:v>
                </c:pt>
                <c:pt idx="5509">
                  <c:v>-48.5</c:v>
                </c:pt>
                <c:pt idx="5510">
                  <c:v>-48</c:v>
                </c:pt>
                <c:pt idx="5511">
                  <c:v>-48.5</c:v>
                </c:pt>
                <c:pt idx="5512">
                  <c:v>-50.5</c:v>
                </c:pt>
                <c:pt idx="5513">
                  <c:v>-50.5</c:v>
                </c:pt>
                <c:pt idx="5514">
                  <c:v>-51.5</c:v>
                </c:pt>
                <c:pt idx="5515">
                  <c:v>-50.5</c:v>
                </c:pt>
                <c:pt idx="5516">
                  <c:v>-51</c:v>
                </c:pt>
                <c:pt idx="5517">
                  <c:v>-49</c:v>
                </c:pt>
                <c:pt idx="5518">
                  <c:v>-52.5</c:v>
                </c:pt>
                <c:pt idx="5519">
                  <c:v>-53</c:v>
                </c:pt>
                <c:pt idx="5520">
                  <c:v>-52</c:v>
                </c:pt>
                <c:pt idx="5521">
                  <c:v>-52</c:v>
                </c:pt>
                <c:pt idx="5522">
                  <c:v>-50</c:v>
                </c:pt>
                <c:pt idx="5523">
                  <c:v>-52.5</c:v>
                </c:pt>
                <c:pt idx="5524">
                  <c:v>-52</c:v>
                </c:pt>
                <c:pt idx="5525">
                  <c:v>-52.5</c:v>
                </c:pt>
                <c:pt idx="5526">
                  <c:v>-53</c:v>
                </c:pt>
                <c:pt idx="5527">
                  <c:v>-53</c:v>
                </c:pt>
                <c:pt idx="5528">
                  <c:v>-52.5</c:v>
                </c:pt>
                <c:pt idx="5529">
                  <c:v>-53</c:v>
                </c:pt>
                <c:pt idx="5530">
                  <c:v>-52</c:v>
                </c:pt>
                <c:pt idx="5531">
                  <c:v>-55.5</c:v>
                </c:pt>
                <c:pt idx="5532">
                  <c:v>-57</c:v>
                </c:pt>
                <c:pt idx="5533">
                  <c:v>-55.5</c:v>
                </c:pt>
                <c:pt idx="5534">
                  <c:v>-56.5</c:v>
                </c:pt>
                <c:pt idx="5535">
                  <c:v>-55.5</c:v>
                </c:pt>
                <c:pt idx="5536">
                  <c:v>-58.5</c:v>
                </c:pt>
                <c:pt idx="5537">
                  <c:v>-60.5</c:v>
                </c:pt>
                <c:pt idx="5538">
                  <c:v>-59.5</c:v>
                </c:pt>
                <c:pt idx="5539">
                  <c:v>-57.5</c:v>
                </c:pt>
                <c:pt idx="5540">
                  <c:v>-57.5</c:v>
                </c:pt>
                <c:pt idx="5541">
                  <c:v>-58.5</c:v>
                </c:pt>
                <c:pt idx="5542">
                  <c:v>-58.5</c:v>
                </c:pt>
                <c:pt idx="5543">
                  <c:v>-57.5</c:v>
                </c:pt>
                <c:pt idx="5544">
                  <c:v>-57.5</c:v>
                </c:pt>
                <c:pt idx="5545">
                  <c:v>-56.5</c:v>
                </c:pt>
                <c:pt idx="5546">
                  <c:v>-57.5</c:v>
                </c:pt>
                <c:pt idx="5547">
                  <c:v>-57.5</c:v>
                </c:pt>
                <c:pt idx="5548">
                  <c:v>-56.5</c:v>
                </c:pt>
                <c:pt idx="5549">
                  <c:v>-56.5</c:v>
                </c:pt>
                <c:pt idx="5550">
                  <c:v>-57.5</c:v>
                </c:pt>
                <c:pt idx="5551">
                  <c:v>-57.5</c:v>
                </c:pt>
                <c:pt idx="5552">
                  <c:v>-57.5</c:v>
                </c:pt>
                <c:pt idx="5553">
                  <c:v>-57.5</c:v>
                </c:pt>
                <c:pt idx="5554">
                  <c:v>-57.5</c:v>
                </c:pt>
                <c:pt idx="5555">
                  <c:v>-57.5</c:v>
                </c:pt>
                <c:pt idx="5556">
                  <c:v>-56.5</c:v>
                </c:pt>
                <c:pt idx="5557">
                  <c:v>-55.5</c:v>
                </c:pt>
                <c:pt idx="5558">
                  <c:v>-55.5</c:v>
                </c:pt>
                <c:pt idx="5559">
                  <c:v>-57.5</c:v>
                </c:pt>
                <c:pt idx="5560">
                  <c:v>-56.5</c:v>
                </c:pt>
                <c:pt idx="5561">
                  <c:v>-59.5</c:v>
                </c:pt>
                <c:pt idx="5562">
                  <c:v>-60.5</c:v>
                </c:pt>
                <c:pt idx="5563">
                  <c:v>-59.5</c:v>
                </c:pt>
                <c:pt idx="5564">
                  <c:v>-59.5</c:v>
                </c:pt>
                <c:pt idx="5565">
                  <c:v>-59.5</c:v>
                </c:pt>
                <c:pt idx="5566">
                  <c:v>-60.5</c:v>
                </c:pt>
                <c:pt idx="5567">
                  <c:v>-58.5</c:v>
                </c:pt>
                <c:pt idx="5568">
                  <c:v>-60.5</c:v>
                </c:pt>
                <c:pt idx="5569">
                  <c:v>-60.5</c:v>
                </c:pt>
                <c:pt idx="5570">
                  <c:v>-59.5</c:v>
                </c:pt>
                <c:pt idx="5571">
                  <c:v>-58.5</c:v>
                </c:pt>
                <c:pt idx="5572">
                  <c:v>-61.5</c:v>
                </c:pt>
                <c:pt idx="5573">
                  <c:v>-61.5</c:v>
                </c:pt>
                <c:pt idx="5574">
                  <c:v>-62.5</c:v>
                </c:pt>
                <c:pt idx="5575">
                  <c:v>-62.5</c:v>
                </c:pt>
                <c:pt idx="5576">
                  <c:v>-61.5</c:v>
                </c:pt>
                <c:pt idx="5577">
                  <c:v>-60.5</c:v>
                </c:pt>
                <c:pt idx="5578">
                  <c:v>-61.5</c:v>
                </c:pt>
                <c:pt idx="5579">
                  <c:v>-61.5</c:v>
                </c:pt>
                <c:pt idx="5580">
                  <c:v>-63.5</c:v>
                </c:pt>
                <c:pt idx="5581">
                  <c:v>-62.5</c:v>
                </c:pt>
                <c:pt idx="5582">
                  <c:v>-61.5</c:v>
                </c:pt>
                <c:pt idx="5583">
                  <c:v>-63.5</c:v>
                </c:pt>
                <c:pt idx="5584">
                  <c:v>-63.5</c:v>
                </c:pt>
                <c:pt idx="5585">
                  <c:v>-61.5</c:v>
                </c:pt>
                <c:pt idx="5586">
                  <c:v>-62.5</c:v>
                </c:pt>
                <c:pt idx="5587">
                  <c:v>-62.5</c:v>
                </c:pt>
                <c:pt idx="5588">
                  <c:v>-61.5</c:v>
                </c:pt>
                <c:pt idx="5589">
                  <c:v>-62.5</c:v>
                </c:pt>
                <c:pt idx="5590">
                  <c:v>-63.5</c:v>
                </c:pt>
                <c:pt idx="5591">
                  <c:v>-63.5</c:v>
                </c:pt>
                <c:pt idx="5592">
                  <c:v>-63.5</c:v>
                </c:pt>
                <c:pt idx="5593">
                  <c:v>-62.5</c:v>
                </c:pt>
                <c:pt idx="5594">
                  <c:v>-62.5</c:v>
                </c:pt>
                <c:pt idx="5595">
                  <c:v>-62.5</c:v>
                </c:pt>
                <c:pt idx="5596">
                  <c:v>-63.5</c:v>
                </c:pt>
                <c:pt idx="5597">
                  <c:v>-62.5</c:v>
                </c:pt>
                <c:pt idx="5598">
                  <c:v>-62.5</c:v>
                </c:pt>
                <c:pt idx="5599">
                  <c:v>-63.5</c:v>
                </c:pt>
                <c:pt idx="5600">
                  <c:v>-62.5</c:v>
                </c:pt>
                <c:pt idx="5601">
                  <c:v>-63.5</c:v>
                </c:pt>
                <c:pt idx="5602">
                  <c:v>-64.5</c:v>
                </c:pt>
                <c:pt idx="5603">
                  <c:v>-65.5</c:v>
                </c:pt>
                <c:pt idx="5604">
                  <c:v>-64.5</c:v>
                </c:pt>
                <c:pt idx="5605">
                  <c:v>-64.5</c:v>
                </c:pt>
                <c:pt idx="5606">
                  <c:v>-65.5</c:v>
                </c:pt>
                <c:pt idx="5607">
                  <c:v>-65.5</c:v>
                </c:pt>
                <c:pt idx="5608">
                  <c:v>-64.5</c:v>
                </c:pt>
                <c:pt idx="5609">
                  <c:v>-64.5</c:v>
                </c:pt>
                <c:pt idx="5610">
                  <c:v>-64.5</c:v>
                </c:pt>
                <c:pt idx="5611">
                  <c:v>-66.5</c:v>
                </c:pt>
                <c:pt idx="5612">
                  <c:v>-65.5</c:v>
                </c:pt>
                <c:pt idx="5613">
                  <c:v>-65.5</c:v>
                </c:pt>
                <c:pt idx="5614">
                  <c:v>-64.5</c:v>
                </c:pt>
                <c:pt idx="5615">
                  <c:v>-63.5</c:v>
                </c:pt>
                <c:pt idx="5616">
                  <c:v>-63.5</c:v>
                </c:pt>
                <c:pt idx="5617">
                  <c:v>-63.5</c:v>
                </c:pt>
                <c:pt idx="5618">
                  <c:v>-64.5</c:v>
                </c:pt>
                <c:pt idx="5619">
                  <c:v>-63.5</c:v>
                </c:pt>
                <c:pt idx="5620">
                  <c:v>-65.5</c:v>
                </c:pt>
                <c:pt idx="5621">
                  <c:v>-66.5</c:v>
                </c:pt>
                <c:pt idx="5622">
                  <c:v>-65.5</c:v>
                </c:pt>
                <c:pt idx="5623">
                  <c:v>-66.5</c:v>
                </c:pt>
                <c:pt idx="5624">
                  <c:v>-66.5</c:v>
                </c:pt>
                <c:pt idx="5625">
                  <c:v>-65.5</c:v>
                </c:pt>
                <c:pt idx="5626">
                  <c:v>-65.5</c:v>
                </c:pt>
                <c:pt idx="5627">
                  <c:v>-65.5</c:v>
                </c:pt>
                <c:pt idx="5628">
                  <c:v>-65.5</c:v>
                </c:pt>
                <c:pt idx="5629">
                  <c:v>-65.5</c:v>
                </c:pt>
                <c:pt idx="5630">
                  <c:v>-65.5</c:v>
                </c:pt>
                <c:pt idx="5631">
                  <c:v>-67.5</c:v>
                </c:pt>
                <c:pt idx="5632">
                  <c:v>-65.5</c:v>
                </c:pt>
                <c:pt idx="5633">
                  <c:v>-65.5</c:v>
                </c:pt>
                <c:pt idx="5634">
                  <c:v>-66.5</c:v>
                </c:pt>
                <c:pt idx="5635">
                  <c:v>-67.5</c:v>
                </c:pt>
                <c:pt idx="5636">
                  <c:v>-67.5</c:v>
                </c:pt>
                <c:pt idx="5637">
                  <c:v>-66.5</c:v>
                </c:pt>
                <c:pt idx="5638">
                  <c:v>-67.5</c:v>
                </c:pt>
                <c:pt idx="5639">
                  <c:v>-68.5</c:v>
                </c:pt>
                <c:pt idx="5640">
                  <c:v>-66.5</c:v>
                </c:pt>
                <c:pt idx="5641">
                  <c:v>-66.5</c:v>
                </c:pt>
                <c:pt idx="5642">
                  <c:v>-66.5</c:v>
                </c:pt>
                <c:pt idx="5643">
                  <c:v>-65.5</c:v>
                </c:pt>
                <c:pt idx="5644">
                  <c:v>-64.5</c:v>
                </c:pt>
                <c:pt idx="5645">
                  <c:v>-65.5</c:v>
                </c:pt>
                <c:pt idx="5646">
                  <c:v>-69.5</c:v>
                </c:pt>
                <c:pt idx="5647">
                  <c:v>-68.5</c:v>
                </c:pt>
                <c:pt idx="5648">
                  <c:v>-67.5</c:v>
                </c:pt>
                <c:pt idx="5649">
                  <c:v>-68.5</c:v>
                </c:pt>
                <c:pt idx="5650">
                  <c:v>-69.5</c:v>
                </c:pt>
                <c:pt idx="5651">
                  <c:v>-69.5</c:v>
                </c:pt>
                <c:pt idx="5652">
                  <c:v>-69.5</c:v>
                </c:pt>
                <c:pt idx="5653">
                  <c:v>-67.5</c:v>
                </c:pt>
                <c:pt idx="5654">
                  <c:v>-66.5</c:v>
                </c:pt>
                <c:pt idx="5655">
                  <c:v>-68.5</c:v>
                </c:pt>
                <c:pt idx="5656">
                  <c:v>-68.5</c:v>
                </c:pt>
                <c:pt idx="5657">
                  <c:v>-68.5</c:v>
                </c:pt>
                <c:pt idx="5658">
                  <c:v>-66.5</c:v>
                </c:pt>
                <c:pt idx="5659">
                  <c:v>-68.5</c:v>
                </c:pt>
                <c:pt idx="5660">
                  <c:v>-68.5</c:v>
                </c:pt>
                <c:pt idx="5661">
                  <c:v>-70.5</c:v>
                </c:pt>
                <c:pt idx="5662">
                  <c:v>-70.5</c:v>
                </c:pt>
                <c:pt idx="5663">
                  <c:v>-67.5</c:v>
                </c:pt>
                <c:pt idx="5664">
                  <c:v>-69.5</c:v>
                </c:pt>
                <c:pt idx="5665">
                  <c:v>-70.5</c:v>
                </c:pt>
                <c:pt idx="5666">
                  <c:v>-71.5</c:v>
                </c:pt>
                <c:pt idx="5667">
                  <c:v>-71.5</c:v>
                </c:pt>
                <c:pt idx="5668">
                  <c:v>-71.5</c:v>
                </c:pt>
                <c:pt idx="5669">
                  <c:v>-72.5</c:v>
                </c:pt>
                <c:pt idx="5670">
                  <c:v>-70.5</c:v>
                </c:pt>
                <c:pt idx="5671">
                  <c:v>-70.5</c:v>
                </c:pt>
                <c:pt idx="5672">
                  <c:v>-70.5</c:v>
                </c:pt>
                <c:pt idx="5673">
                  <c:v>-70.5</c:v>
                </c:pt>
                <c:pt idx="5674">
                  <c:v>-70.5</c:v>
                </c:pt>
                <c:pt idx="5675">
                  <c:v>-68.5</c:v>
                </c:pt>
                <c:pt idx="5676">
                  <c:v>-69.5</c:v>
                </c:pt>
                <c:pt idx="5677">
                  <c:v>-70.5</c:v>
                </c:pt>
                <c:pt idx="5678">
                  <c:v>-70.5</c:v>
                </c:pt>
                <c:pt idx="5679">
                  <c:v>-70.5</c:v>
                </c:pt>
                <c:pt idx="5680">
                  <c:v>-70.5</c:v>
                </c:pt>
                <c:pt idx="5681">
                  <c:v>-72.5</c:v>
                </c:pt>
                <c:pt idx="5682">
                  <c:v>-72.5</c:v>
                </c:pt>
                <c:pt idx="5683">
                  <c:v>-72.5</c:v>
                </c:pt>
                <c:pt idx="5684">
                  <c:v>-72.5</c:v>
                </c:pt>
                <c:pt idx="5685">
                  <c:v>-71.5</c:v>
                </c:pt>
                <c:pt idx="5686">
                  <c:v>-71.5</c:v>
                </c:pt>
                <c:pt idx="5687">
                  <c:v>-70.5</c:v>
                </c:pt>
                <c:pt idx="5688">
                  <c:v>-70.5</c:v>
                </c:pt>
                <c:pt idx="5689">
                  <c:v>-72.5</c:v>
                </c:pt>
                <c:pt idx="5690">
                  <c:v>-72.5</c:v>
                </c:pt>
                <c:pt idx="5691">
                  <c:v>-72.5</c:v>
                </c:pt>
                <c:pt idx="5692">
                  <c:v>-73.5</c:v>
                </c:pt>
                <c:pt idx="5693">
                  <c:v>-73.5</c:v>
                </c:pt>
                <c:pt idx="5694">
                  <c:v>-72.5</c:v>
                </c:pt>
                <c:pt idx="5695">
                  <c:v>-72.5</c:v>
                </c:pt>
                <c:pt idx="5696">
                  <c:v>-72.5</c:v>
                </c:pt>
                <c:pt idx="5697">
                  <c:v>-74.5</c:v>
                </c:pt>
                <c:pt idx="5698">
                  <c:v>-73.5</c:v>
                </c:pt>
                <c:pt idx="5699">
                  <c:v>-72.5</c:v>
                </c:pt>
                <c:pt idx="5700">
                  <c:v>-27</c:v>
                </c:pt>
                <c:pt idx="5701">
                  <c:v>-32</c:v>
                </c:pt>
                <c:pt idx="5702">
                  <c:v>-30</c:v>
                </c:pt>
                <c:pt idx="5703">
                  <c:v>-29</c:v>
                </c:pt>
                <c:pt idx="5704">
                  <c:v>-28</c:v>
                </c:pt>
                <c:pt idx="5705">
                  <c:v>-27.5</c:v>
                </c:pt>
                <c:pt idx="5706">
                  <c:v>-30.5</c:v>
                </c:pt>
                <c:pt idx="5707">
                  <c:v>-30</c:v>
                </c:pt>
                <c:pt idx="5708">
                  <c:v>-27.5</c:v>
                </c:pt>
                <c:pt idx="5709">
                  <c:v>-24</c:v>
                </c:pt>
                <c:pt idx="5710">
                  <c:v>-26</c:v>
                </c:pt>
                <c:pt idx="5711">
                  <c:v>-26.5</c:v>
                </c:pt>
                <c:pt idx="5712">
                  <c:v>-20.5</c:v>
                </c:pt>
                <c:pt idx="5713">
                  <c:v>-19.5</c:v>
                </c:pt>
                <c:pt idx="5714">
                  <c:v>-18.5</c:v>
                </c:pt>
                <c:pt idx="5715">
                  <c:v>-16.5</c:v>
                </c:pt>
                <c:pt idx="5716">
                  <c:v>-14.5</c:v>
                </c:pt>
                <c:pt idx="5717">
                  <c:v>-14.5</c:v>
                </c:pt>
                <c:pt idx="5718">
                  <c:v>-13.5</c:v>
                </c:pt>
                <c:pt idx="5719">
                  <c:v>-6.5</c:v>
                </c:pt>
                <c:pt idx="5720">
                  <c:v>-6</c:v>
                </c:pt>
                <c:pt idx="5721">
                  <c:v>-6.5</c:v>
                </c:pt>
                <c:pt idx="5722">
                  <c:v>-9.5</c:v>
                </c:pt>
                <c:pt idx="5723">
                  <c:v>-9</c:v>
                </c:pt>
                <c:pt idx="5724">
                  <c:v>-6.5</c:v>
                </c:pt>
                <c:pt idx="5725">
                  <c:v>-7</c:v>
                </c:pt>
                <c:pt idx="5726">
                  <c:v>-9.5</c:v>
                </c:pt>
                <c:pt idx="5727">
                  <c:v>-11.5</c:v>
                </c:pt>
                <c:pt idx="5728">
                  <c:v>-10.5</c:v>
                </c:pt>
                <c:pt idx="5729">
                  <c:v>-5.5</c:v>
                </c:pt>
                <c:pt idx="5730">
                  <c:v>-4</c:v>
                </c:pt>
                <c:pt idx="5731">
                  <c:v>-7</c:v>
                </c:pt>
                <c:pt idx="5732">
                  <c:v>-7.5</c:v>
                </c:pt>
                <c:pt idx="5733">
                  <c:v>-5</c:v>
                </c:pt>
                <c:pt idx="5734">
                  <c:v>-7.5</c:v>
                </c:pt>
                <c:pt idx="5735">
                  <c:v>-5.5</c:v>
                </c:pt>
                <c:pt idx="5736">
                  <c:v>-4.5</c:v>
                </c:pt>
                <c:pt idx="5737">
                  <c:v>-7</c:v>
                </c:pt>
                <c:pt idx="5738">
                  <c:v>-9.5</c:v>
                </c:pt>
                <c:pt idx="5739">
                  <c:v>-9.5</c:v>
                </c:pt>
                <c:pt idx="5740">
                  <c:v>-10.5</c:v>
                </c:pt>
                <c:pt idx="5741">
                  <c:v>-9</c:v>
                </c:pt>
                <c:pt idx="5742">
                  <c:v>-10.5</c:v>
                </c:pt>
                <c:pt idx="5743">
                  <c:v>-11</c:v>
                </c:pt>
                <c:pt idx="5744">
                  <c:v>-9.5</c:v>
                </c:pt>
                <c:pt idx="5745">
                  <c:v>-7.5</c:v>
                </c:pt>
                <c:pt idx="5746">
                  <c:v>-7.5</c:v>
                </c:pt>
                <c:pt idx="5747">
                  <c:v>-7.5</c:v>
                </c:pt>
                <c:pt idx="5748">
                  <c:v>-11.5</c:v>
                </c:pt>
                <c:pt idx="5749">
                  <c:v>-8</c:v>
                </c:pt>
                <c:pt idx="5750">
                  <c:v>-11</c:v>
                </c:pt>
                <c:pt idx="5751">
                  <c:v>-8</c:v>
                </c:pt>
                <c:pt idx="5752">
                  <c:v>-7.5</c:v>
                </c:pt>
                <c:pt idx="5753">
                  <c:v>-5.5</c:v>
                </c:pt>
                <c:pt idx="5754">
                  <c:v>-5.5</c:v>
                </c:pt>
                <c:pt idx="5755">
                  <c:v>-4.5</c:v>
                </c:pt>
                <c:pt idx="5756">
                  <c:v>-5</c:v>
                </c:pt>
                <c:pt idx="5757">
                  <c:v>-5</c:v>
                </c:pt>
                <c:pt idx="5758">
                  <c:v>-6.5</c:v>
                </c:pt>
                <c:pt idx="5759">
                  <c:v>-7.5</c:v>
                </c:pt>
                <c:pt idx="5760">
                  <c:v>-5</c:v>
                </c:pt>
                <c:pt idx="5761">
                  <c:v>-6</c:v>
                </c:pt>
                <c:pt idx="5762">
                  <c:v>-5</c:v>
                </c:pt>
                <c:pt idx="5763">
                  <c:v>-5</c:v>
                </c:pt>
                <c:pt idx="5764">
                  <c:v>-4</c:v>
                </c:pt>
                <c:pt idx="5765">
                  <c:v>-6</c:v>
                </c:pt>
                <c:pt idx="5766">
                  <c:v>-4</c:v>
                </c:pt>
                <c:pt idx="5767">
                  <c:v>-3</c:v>
                </c:pt>
                <c:pt idx="5768">
                  <c:v>-2</c:v>
                </c:pt>
                <c:pt idx="5769">
                  <c:v>-5.5</c:v>
                </c:pt>
                <c:pt idx="5770">
                  <c:v>-4.5</c:v>
                </c:pt>
                <c:pt idx="5771">
                  <c:v>-5</c:v>
                </c:pt>
                <c:pt idx="5772">
                  <c:v>-6</c:v>
                </c:pt>
                <c:pt idx="5773">
                  <c:v>-6</c:v>
                </c:pt>
                <c:pt idx="5774">
                  <c:v>-6.5</c:v>
                </c:pt>
                <c:pt idx="5775">
                  <c:v>-6.5</c:v>
                </c:pt>
                <c:pt idx="5776">
                  <c:v>-7.5</c:v>
                </c:pt>
                <c:pt idx="5777">
                  <c:v>-9</c:v>
                </c:pt>
                <c:pt idx="5778">
                  <c:v>-8</c:v>
                </c:pt>
                <c:pt idx="5779">
                  <c:v>-5.5</c:v>
                </c:pt>
                <c:pt idx="5780">
                  <c:v>-5.5</c:v>
                </c:pt>
                <c:pt idx="5781">
                  <c:v>-8</c:v>
                </c:pt>
                <c:pt idx="5782">
                  <c:v>-7.5</c:v>
                </c:pt>
                <c:pt idx="5783">
                  <c:v>-5.5</c:v>
                </c:pt>
                <c:pt idx="5784">
                  <c:v>-4.5</c:v>
                </c:pt>
                <c:pt idx="5785">
                  <c:v>-4</c:v>
                </c:pt>
                <c:pt idx="5786">
                  <c:v>-5.5</c:v>
                </c:pt>
                <c:pt idx="5787">
                  <c:v>-4</c:v>
                </c:pt>
                <c:pt idx="5788">
                  <c:v>-3.5</c:v>
                </c:pt>
                <c:pt idx="5789">
                  <c:v>-2.5</c:v>
                </c:pt>
                <c:pt idx="5790">
                  <c:v>-4</c:v>
                </c:pt>
                <c:pt idx="5791">
                  <c:v>-3.5</c:v>
                </c:pt>
                <c:pt idx="5792">
                  <c:v>-4</c:v>
                </c:pt>
                <c:pt idx="5793">
                  <c:v>-2.5</c:v>
                </c:pt>
                <c:pt idx="5794">
                  <c:v>-3</c:v>
                </c:pt>
                <c:pt idx="5795">
                  <c:v>-2.5</c:v>
                </c:pt>
                <c:pt idx="5796">
                  <c:v>-0.5</c:v>
                </c:pt>
                <c:pt idx="5797">
                  <c:v>-2</c:v>
                </c:pt>
                <c:pt idx="5798">
                  <c:v>-2.5</c:v>
                </c:pt>
                <c:pt idx="5799">
                  <c:v>-3.5</c:v>
                </c:pt>
                <c:pt idx="5800">
                  <c:v>-3</c:v>
                </c:pt>
                <c:pt idx="5801">
                  <c:v>-2</c:v>
                </c:pt>
                <c:pt idx="5802">
                  <c:v>-3</c:v>
                </c:pt>
                <c:pt idx="5803">
                  <c:v>-3</c:v>
                </c:pt>
                <c:pt idx="5804">
                  <c:v>-1.5</c:v>
                </c:pt>
                <c:pt idx="5805">
                  <c:v>-1.5</c:v>
                </c:pt>
                <c:pt idx="5806">
                  <c:v>0</c:v>
                </c:pt>
                <c:pt idx="5807">
                  <c:v>-0.5</c:v>
                </c:pt>
                <c:pt idx="5808">
                  <c:v>0.5</c:v>
                </c:pt>
                <c:pt idx="5809">
                  <c:v>3.5</c:v>
                </c:pt>
                <c:pt idx="5810">
                  <c:v>3.5</c:v>
                </c:pt>
                <c:pt idx="5811">
                  <c:v>4.5</c:v>
                </c:pt>
                <c:pt idx="5812">
                  <c:v>4.5</c:v>
                </c:pt>
                <c:pt idx="5813">
                  <c:v>3</c:v>
                </c:pt>
                <c:pt idx="5814">
                  <c:v>4</c:v>
                </c:pt>
                <c:pt idx="5815">
                  <c:v>3</c:v>
                </c:pt>
                <c:pt idx="5816">
                  <c:v>4.5</c:v>
                </c:pt>
                <c:pt idx="5817">
                  <c:v>3</c:v>
                </c:pt>
                <c:pt idx="5818">
                  <c:v>4</c:v>
                </c:pt>
                <c:pt idx="5819">
                  <c:v>4</c:v>
                </c:pt>
                <c:pt idx="5820">
                  <c:v>4.5</c:v>
                </c:pt>
                <c:pt idx="5821">
                  <c:v>6.5</c:v>
                </c:pt>
                <c:pt idx="5822">
                  <c:v>6</c:v>
                </c:pt>
                <c:pt idx="5823">
                  <c:v>5.5</c:v>
                </c:pt>
                <c:pt idx="5824">
                  <c:v>9</c:v>
                </c:pt>
                <c:pt idx="5825">
                  <c:v>6.5</c:v>
                </c:pt>
                <c:pt idx="5826">
                  <c:v>6.5</c:v>
                </c:pt>
                <c:pt idx="5827">
                  <c:v>10</c:v>
                </c:pt>
                <c:pt idx="5828">
                  <c:v>10.5</c:v>
                </c:pt>
                <c:pt idx="5829">
                  <c:v>13</c:v>
                </c:pt>
                <c:pt idx="5830">
                  <c:v>10</c:v>
                </c:pt>
                <c:pt idx="5831">
                  <c:v>13.5</c:v>
                </c:pt>
                <c:pt idx="5832">
                  <c:v>14</c:v>
                </c:pt>
                <c:pt idx="5833">
                  <c:v>12.5</c:v>
                </c:pt>
                <c:pt idx="5834">
                  <c:v>9</c:v>
                </c:pt>
                <c:pt idx="5835">
                  <c:v>8.5</c:v>
                </c:pt>
                <c:pt idx="5836">
                  <c:v>9</c:v>
                </c:pt>
                <c:pt idx="5837">
                  <c:v>9</c:v>
                </c:pt>
                <c:pt idx="5838">
                  <c:v>8</c:v>
                </c:pt>
                <c:pt idx="5839">
                  <c:v>8</c:v>
                </c:pt>
                <c:pt idx="5840">
                  <c:v>9</c:v>
                </c:pt>
                <c:pt idx="5841">
                  <c:v>9.5</c:v>
                </c:pt>
                <c:pt idx="5842">
                  <c:v>10</c:v>
                </c:pt>
                <c:pt idx="5843">
                  <c:v>9</c:v>
                </c:pt>
                <c:pt idx="5844">
                  <c:v>10</c:v>
                </c:pt>
                <c:pt idx="5845">
                  <c:v>9.5</c:v>
                </c:pt>
                <c:pt idx="5846">
                  <c:v>7.5</c:v>
                </c:pt>
                <c:pt idx="5847">
                  <c:v>7</c:v>
                </c:pt>
                <c:pt idx="5848">
                  <c:v>6.5</c:v>
                </c:pt>
                <c:pt idx="5849">
                  <c:v>5</c:v>
                </c:pt>
                <c:pt idx="5850">
                  <c:v>4</c:v>
                </c:pt>
                <c:pt idx="5851">
                  <c:v>5.5</c:v>
                </c:pt>
                <c:pt idx="5852">
                  <c:v>5.5</c:v>
                </c:pt>
                <c:pt idx="5853">
                  <c:v>4</c:v>
                </c:pt>
                <c:pt idx="5854">
                  <c:v>5.5</c:v>
                </c:pt>
                <c:pt idx="5855">
                  <c:v>4</c:v>
                </c:pt>
                <c:pt idx="5856">
                  <c:v>5.5</c:v>
                </c:pt>
                <c:pt idx="5857">
                  <c:v>6.5</c:v>
                </c:pt>
                <c:pt idx="5858">
                  <c:v>6</c:v>
                </c:pt>
                <c:pt idx="5859">
                  <c:v>6</c:v>
                </c:pt>
                <c:pt idx="5860">
                  <c:v>6.5</c:v>
                </c:pt>
                <c:pt idx="5861">
                  <c:v>6</c:v>
                </c:pt>
                <c:pt idx="5862">
                  <c:v>6</c:v>
                </c:pt>
                <c:pt idx="5863">
                  <c:v>6</c:v>
                </c:pt>
                <c:pt idx="5864">
                  <c:v>6.5</c:v>
                </c:pt>
                <c:pt idx="5865">
                  <c:v>5.5</c:v>
                </c:pt>
                <c:pt idx="5866">
                  <c:v>7.5</c:v>
                </c:pt>
                <c:pt idx="5867">
                  <c:v>6.5</c:v>
                </c:pt>
                <c:pt idx="5868">
                  <c:v>8</c:v>
                </c:pt>
                <c:pt idx="5869">
                  <c:v>7</c:v>
                </c:pt>
                <c:pt idx="5870">
                  <c:v>6</c:v>
                </c:pt>
                <c:pt idx="5871">
                  <c:v>8</c:v>
                </c:pt>
                <c:pt idx="5872">
                  <c:v>7.5</c:v>
                </c:pt>
                <c:pt idx="5873">
                  <c:v>7.5</c:v>
                </c:pt>
                <c:pt idx="5874">
                  <c:v>8.5</c:v>
                </c:pt>
                <c:pt idx="5875">
                  <c:v>7.5</c:v>
                </c:pt>
                <c:pt idx="5876">
                  <c:v>7.5</c:v>
                </c:pt>
                <c:pt idx="5877">
                  <c:v>7.5</c:v>
                </c:pt>
                <c:pt idx="5878">
                  <c:v>8.5</c:v>
                </c:pt>
                <c:pt idx="5879">
                  <c:v>8.5</c:v>
                </c:pt>
                <c:pt idx="5880">
                  <c:v>8.5</c:v>
                </c:pt>
                <c:pt idx="5881">
                  <c:v>6.5</c:v>
                </c:pt>
                <c:pt idx="5882">
                  <c:v>7</c:v>
                </c:pt>
                <c:pt idx="5883">
                  <c:v>7</c:v>
                </c:pt>
                <c:pt idx="5884">
                  <c:v>7</c:v>
                </c:pt>
                <c:pt idx="5885">
                  <c:v>6</c:v>
                </c:pt>
                <c:pt idx="5886">
                  <c:v>7</c:v>
                </c:pt>
                <c:pt idx="5887">
                  <c:v>7</c:v>
                </c:pt>
                <c:pt idx="5888">
                  <c:v>7</c:v>
                </c:pt>
                <c:pt idx="5889">
                  <c:v>8</c:v>
                </c:pt>
                <c:pt idx="5890">
                  <c:v>8</c:v>
                </c:pt>
                <c:pt idx="5891">
                  <c:v>7.5</c:v>
                </c:pt>
                <c:pt idx="5892">
                  <c:v>7</c:v>
                </c:pt>
                <c:pt idx="5893">
                  <c:v>8.5</c:v>
                </c:pt>
                <c:pt idx="5894">
                  <c:v>8</c:v>
                </c:pt>
                <c:pt idx="5895">
                  <c:v>8.5</c:v>
                </c:pt>
                <c:pt idx="5896">
                  <c:v>8.5</c:v>
                </c:pt>
                <c:pt idx="5897">
                  <c:v>10.5</c:v>
                </c:pt>
                <c:pt idx="5898">
                  <c:v>9</c:v>
                </c:pt>
                <c:pt idx="5899">
                  <c:v>8.5</c:v>
                </c:pt>
                <c:pt idx="5900">
                  <c:v>8.5</c:v>
                </c:pt>
                <c:pt idx="5901">
                  <c:v>8.5</c:v>
                </c:pt>
                <c:pt idx="5902">
                  <c:v>7.5</c:v>
                </c:pt>
                <c:pt idx="5903">
                  <c:v>7.5</c:v>
                </c:pt>
                <c:pt idx="5904">
                  <c:v>8</c:v>
                </c:pt>
                <c:pt idx="5905">
                  <c:v>7.5</c:v>
                </c:pt>
                <c:pt idx="5906">
                  <c:v>7</c:v>
                </c:pt>
                <c:pt idx="5907">
                  <c:v>7</c:v>
                </c:pt>
                <c:pt idx="5908">
                  <c:v>6.5</c:v>
                </c:pt>
                <c:pt idx="5909">
                  <c:v>7.5</c:v>
                </c:pt>
                <c:pt idx="5910">
                  <c:v>8.5</c:v>
                </c:pt>
                <c:pt idx="5911">
                  <c:v>8.5</c:v>
                </c:pt>
                <c:pt idx="5912">
                  <c:v>7.5</c:v>
                </c:pt>
                <c:pt idx="5913">
                  <c:v>7</c:v>
                </c:pt>
                <c:pt idx="5914">
                  <c:v>7</c:v>
                </c:pt>
                <c:pt idx="5915">
                  <c:v>6</c:v>
                </c:pt>
                <c:pt idx="5916">
                  <c:v>6.5</c:v>
                </c:pt>
                <c:pt idx="5917">
                  <c:v>7</c:v>
                </c:pt>
                <c:pt idx="5918">
                  <c:v>6</c:v>
                </c:pt>
                <c:pt idx="5919">
                  <c:v>8</c:v>
                </c:pt>
                <c:pt idx="5920">
                  <c:v>7.5</c:v>
                </c:pt>
                <c:pt idx="5921">
                  <c:v>8</c:v>
                </c:pt>
                <c:pt idx="5922">
                  <c:v>8</c:v>
                </c:pt>
                <c:pt idx="5923">
                  <c:v>8</c:v>
                </c:pt>
                <c:pt idx="5924">
                  <c:v>8</c:v>
                </c:pt>
                <c:pt idx="5925">
                  <c:v>8.5</c:v>
                </c:pt>
                <c:pt idx="5926">
                  <c:v>7.5</c:v>
                </c:pt>
                <c:pt idx="5927">
                  <c:v>7</c:v>
                </c:pt>
                <c:pt idx="5928">
                  <c:v>6.5</c:v>
                </c:pt>
                <c:pt idx="5929">
                  <c:v>6.5</c:v>
                </c:pt>
                <c:pt idx="5930">
                  <c:v>5.5</c:v>
                </c:pt>
                <c:pt idx="5931">
                  <c:v>6</c:v>
                </c:pt>
                <c:pt idx="5932">
                  <c:v>6</c:v>
                </c:pt>
                <c:pt idx="5933">
                  <c:v>5.5</c:v>
                </c:pt>
                <c:pt idx="5934">
                  <c:v>5</c:v>
                </c:pt>
                <c:pt idx="5935">
                  <c:v>3.5</c:v>
                </c:pt>
                <c:pt idx="5936">
                  <c:v>5</c:v>
                </c:pt>
                <c:pt idx="5937">
                  <c:v>4</c:v>
                </c:pt>
                <c:pt idx="5938">
                  <c:v>4</c:v>
                </c:pt>
                <c:pt idx="5939">
                  <c:v>4</c:v>
                </c:pt>
                <c:pt idx="5940">
                  <c:v>3.5</c:v>
                </c:pt>
                <c:pt idx="5941">
                  <c:v>4</c:v>
                </c:pt>
                <c:pt idx="5942">
                  <c:v>4</c:v>
                </c:pt>
                <c:pt idx="5943">
                  <c:v>6</c:v>
                </c:pt>
                <c:pt idx="5944">
                  <c:v>4.5</c:v>
                </c:pt>
                <c:pt idx="5945">
                  <c:v>3</c:v>
                </c:pt>
                <c:pt idx="5946">
                  <c:v>5.5</c:v>
                </c:pt>
                <c:pt idx="5947">
                  <c:v>6.5</c:v>
                </c:pt>
                <c:pt idx="5948">
                  <c:v>5.5</c:v>
                </c:pt>
                <c:pt idx="5949">
                  <c:v>5.5</c:v>
                </c:pt>
                <c:pt idx="5950">
                  <c:v>3.5</c:v>
                </c:pt>
                <c:pt idx="5951">
                  <c:v>3.5</c:v>
                </c:pt>
                <c:pt idx="5952">
                  <c:v>2</c:v>
                </c:pt>
                <c:pt idx="5953">
                  <c:v>2</c:v>
                </c:pt>
                <c:pt idx="5954">
                  <c:v>1.5</c:v>
                </c:pt>
                <c:pt idx="5955">
                  <c:v>3</c:v>
                </c:pt>
                <c:pt idx="5956">
                  <c:v>3.5</c:v>
                </c:pt>
                <c:pt idx="5957">
                  <c:v>2</c:v>
                </c:pt>
                <c:pt idx="5958">
                  <c:v>4</c:v>
                </c:pt>
                <c:pt idx="5959">
                  <c:v>4.5</c:v>
                </c:pt>
                <c:pt idx="5960">
                  <c:v>5.5</c:v>
                </c:pt>
                <c:pt idx="5961">
                  <c:v>7</c:v>
                </c:pt>
                <c:pt idx="5962">
                  <c:v>6.5</c:v>
                </c:pt>
                <c:pt idx="5963">
                  <c:v>6.5</c:v>
                </c:pt>
                <c:pt idx="5964">
                  <c:v>6</c:v>
                </c:pt>
                <c:pt idx="5965">
                  <c:v>5.5</c:v>
                </c:pt>
                <c:pt idx="5966">
                  <c:v>6.5</c:v>
                </c:pt>
                <c:pt idx="5967">
                  <c:v>7</c:v>
                </c:pt>
                <c:pt idx="5968">
                  <c:v>6.5</c:v>
                </c:pt>
                <c:pt idx="5969">
                  <c:v>6</c:v>
                </c:pt>
                <c:pt idx="5970">
                  <c:v>5.5</c:v>
                </c:pt>
                <c:pt idx="5971">
                  <c:v>5.5</c:v>
                </c:pt>
                <c:pt idx="5972">
                  <c:v>3.5</c:v>
                </c:pt>
                <c:pt idx="5973">
                  <c:v>5</c:v>
                </c:pt>
                <c:pt idx="5974">
                  <c:v>5.5</c:v>
                </c:pt>
                <c:pt idx="5975">
                  <c:v>4.5</c:v>
                </c:pt>
                <c:pt idx="5976">
                  <c:v>4.5</c:v>
                </c:pt>
                <c:pt idx="5977">
                  <c:v>3.5</c:v>
                </c:pt>
                <c:pt idx="5978">
                  <c:v>4.5</c:v>
                </c:pt>
                <c:pt idx="5979">
                  <c:v>4</c:v>
                </c:pt>
                <c:pt idx="5980">
                  <c:v>2.5</c:v>
                </c:pt>
                <c:pt idx="5981">
                  <c:v>3.5</c:v>
                </c:pt>
                <c:pt idx="5982">
                  <c:v>3</c:v>
                </c:pt>
                <c:pt idx="5983">
                  <c:v>3</c:v>
                </c:pt>
                <c:pt idx="5984">
                  <c:v>2.5</c:v>
                </c:pt>
                <c:pt idx="5985">
                  <c:v>1.5</c:v>
                </c:pt>
                <c:pt idx="5986">
                  <c:v>2</c:v>
                </c:pt>
                <c:pt idx="5987">
                  <c:v>3</c:v>
                </c:pt>
                <c:pt idx="5988">
                  <c:v>3</c:v>
                </c:pt>
                <c:pt idx="5989">
                  <c:v>3.5</c:v>
                </c:pt>
                <c:pt idx="5990">
                  <c:v>4.5</c:v>
                </c:pt>
                <c:pt idx="5991">
                  <c:v>2</c:v>
                </c:pt>
                <c:pt idx="5992">
                  <c:v>3</c:v>
                </c:pt>
                <c:pt idx="5993">
                  <c:v>2</c:v>
                </c:pt>
                <c:pt idx="5994">
                  <c:v>1.5</c:v>
                </c:pt>
                <c:pt idx="5995">
                  <c:v>1</c:v>
                </c:pt>
                <c:pt idx="5996">
                  <c:v>1</c:v>
                </c:pt>
                <c:pt idx="5997">
                  <c:v>1</c:v>
                </c:pt>
                <c:pt idx="5998">
                  <c:v>1</c:v>
                </c:pt>
                <c:pt idx="5999">
                  <c:v>3.5</c:v>
                </c:pt>
                <c:pt idx="6000">
                  <c:v>-9</c:v>
                </c:pt>
                <c:pt idx="6001">
                  <c:v>-9.5</c:v>
                </c:pt>
                <c:pt idx="6002">
                  <c:v>-10.5</c:v>
                </c:pt>
                <c:pt idx="6003">
                  <c:v>-10.5</c:v>
                </c:pt>
                <c:pt idx="6004">
                  <c:v>-11</c:v>
                </c:pt>
                <c:pt idx="6005">
                  <c:v>-14</c:v>
                </c:pt>
                <c:pt idx="6006">
                  <c:v>-14.5</c:v>
                </c:pt>
                <c:pt idx="6007">
                  <c:v>-16</c:v>
                </c:pt>
                <c:pt idx="6008">
                  <c:v>-14</c:v>
                </c:pt>
                <c:pt idx="6009">
                  <c:v>-14</c:v>
                </c:pt>
                <c:pt idx="6010">
                  <c:v>-18.5</c:v>
                </c:pt>
                <c:pt idx="6011">
                  <c:v>-15</c:v>
                </c:pt>
                <c:pt idx="6012">
                  <c:v>-14</c:v>
                </c:pt>
                <c:pt idx="6013">
                  <c:v>-13</c:v>
                </c:pt>
                <c:pt idx="6014">
                  <c:v>-12.5</c:v>
                </c:pt>
                <c:pt idx="6015">
                  <c:v>-13</c:v>
                </c:pt>
                <c:pt idx="6016">
                  <c:v>-12</c:v>
                </c:pt>
                <c:pt idx="6017">
                  <c:v>-14</c:v>
                </c:pt>
                <c:pt idx="6018">
                  <c:v>-13</c:v>
                </c:pt>
                <c:pt idx="6019">
                  <c:v>-12</c:v>
                </c:pt>
                <c:pt idx="6020">
                  <c:v>-11.5</c:v>
                </c:pt>
                <c:pt idx="6021">
                  <c:v>-11.5</c:v>
                </c:pt>
                <c:pt idx="6022">
                  <c:v>-13.5</c:v>
                </c:pt>
                <c:pt idx="6023">
                  <c:v>-13</c:v>
                </c:pt>
                <c:pt idx="6024">
                  <c:v>-14.5</c:v>
                </c:pt>
                <c:pt idx="6025">
                  <c:v>-15.5</c:v>
                </c:pt>
                <c:pt idx="6026">
                  <c:v>-14</c:v>
                </c:pt>
                <c:pt idx="6027">
                  <c:v>-12.5</c:v>
                </c:pt>
                <c:pt idx="6028">
                  <c:v>-14.5</c:v>
                </c:pt>
                <c:pt idx="6029">
                  <c:v>-15</c:v>
                </c:pt>
                <c:pt idx="6030">
                  <c:v>-13</c:v>
                </c:pt>
                <c:pt idx="6031">
                  <c:v>-10.5</c:v>
                </c:pt>
                <c:pt idx="6032">
                  <c:v>-12.5</c:v>
                </c:pt>
                <c:pt idx="6033">
                  <c:v>-13</c:v>
                </c:pt>
                <c:pt idx="6034">
                  <c:v>-14.5</c:v>
                </c:pt>
                <c:pt idx="6035">
                  <c:v>-16.5</c:v>
                </c:pt>
                <c:pt idx="6036">
                  <c:v>-16</c:v>
                </c:pt>
                <c:pt idx="6037">
                  <c:v>-15.5</c:v>
                </c:pt>
                <c:pt idx="6038">
                  <c:v>-15.5</c:v>
                </c:pt>
                <c:pt idx="6039">
                  <c:v>-14.5</c:v>
                </c:pt>
                <c:pt idx="6040">
                  <c:v>-14.5</c:v>
                </c:pt>
                <c:pt idx="6041">
                  <c:v>-15.5</c:v>
                </c:pt>
                <c:pt idx="6042">
                  <c:v>-16.5</c:v>
                </c:pt>
                <c:pt idx="6043">
                  <c:v>-16.5</c:v>
                </c:pt>
                <c:pt idx="6044">
                  <c:v>-16.5</c:v>
                </c:pt>
                <c:pt idx="6045">
                  <c:v>-18</c:v>
                </c:pt>
                <c:pt idx="6046">
                  <c:v>-18</c:v>
                </c:pt>
                <c:pt idx="6047">
                  <c:v>-18</c:v>
                </c:pt>
                <c:pt idx="6048">
                  <c:v>-18.5</c:v>
                </c:pt>
                <c:pt idx="6049">
                  <c:v>-16.5</c:v>
                </c:pt>
                <c:pt idx="6050">
                  <c:v>-19</c:v>
                </c:pt>
                <c:pt idx="6051">
                  <c:v>-19</c:v>
                </c:pt>
                <c:pt idx="6052">
                  <c:v>-19.5</c:v>
                </c:pt>
                <c:pt idx="6053">
                  <c:v>-19.5</c:v>
                </c:pt>
                <c:pt idx="6054">
                  <c:v>-21</c:v>
                </c:pt>
                <c:pt idx="6055">
                  <c:v>-22</c:v>
                </c:pt>
                <c:pt idx="6056">
                  <c:v>-23.5</c:v>
                </c:pt>
                <c:pt idx="6057">
                  <c:v>-24</c:v>
                </c:pt>
                <c:pt idx="6058">
                  <c:v>-25.5</c:v>
                </c:pt>
                <c:pt idx="6059">
                  <c:v>-27</c:v>
                </c:pt>
                <c:pt idx="6060">
                  <c:v>-30.5</c:v>
                </c:pt>
                <c:pt idx="6061">
                  <c:v>-29</c:v>
                </c:pt>
                <c:pt idx="6062">
                  <c:v>-29</c:v>
                </c:pt>
                <c:pt idx="6063">
                  <c:v>-29.5</c:v>
                </c:pt>
                <c:pt idx="6064">
                  <c:v>-27.5</c:v>
                </c:pt>
                <c:pt idx="6065">
                  <c:v>-27.5</c:v>
                </c:pt>
                <c:pt idx="6066">
                  <c:v>-27.5</c:v>
                </c:pt>
                <c:pt idx="6067">
                  <c:v>-29.5</c:v>
                </c:pt>
                <c:pt idx="6068">
                  <c:v>-29.5</c:v>
                </c:pt>
                <c:pt idx="6069">
                  <c:v>-29.5</c:v>
                </c:pt>
                <c:pt idx="6070">
                  <c:v>-32</c:v>
                </c:pt>
                <c:pt idx="6071">
                  <c:v>-30.5</c:v>
                </c:pt>
                <c:pt idx="6072">
                  <c:v>-31</c:v>
                </c:pt>
                <c:pt idx="6073">
                  <c:v>-29</c:v>
                </c:pt>
                <c:pt idx="6074">
                  <c:v>-28.5</c:v>
                </c:pt>
                <c:pt idx="6075">
                  <c:v>-30</c:v>
                </c:pt>
                <c:pt idx="6076">
                  <c:v>-30.5</c:v>
                </c:pt>
                <c:pt idx="6077">
                  <c:v>-32</c:v>
                </c:pt>
                <c:pt idx="6078">
                  <c:v>-29</c:v>
                </c:pt>
                <c:pt idx="6079">
                  <c:v>-30</c:v>
                </c:pt>
                <c:pt idx="6080">
                  <c:v>-31.5</c:v>
                </c:pt>
                <c:pt idx="6081">
                  <c:v>-30.5</c:v>
                </c:pt>
                <c:pt idx="6082">
                  <c:v>-29.5</c:v>
                </c:pt>
                <c:pt idx="6083">
                  <c:v>-30.5</c:v>
                </c:pt>
                <c:pt idx="6084">
                  <c:v>-33.5</c:v>
                </c:pt>
                <c:pt idx="6085">
                  <c:v>-35.5</c:v>
                </c:pt>
                <c:pt idx="6086">
                  <c:v>-37.5</c:v>
                </c:pt>
                <c:pt idx="6087">
                  <c:v>-36</c:v>
                </c:pt>
                <c:pt idx="6088">
                  <c:v>-37</c:v>
                </c:pt>
                <c:pt idx="6089">
                  <c:v>-37</c:v>
                </c:pt>
                <c:pt idx="6090">
                  <c:v>-37</c:v>
                </c:pt>
                <c:pt idx="6091">
                  <c:v>-35.5</c:v>
                </c:pt>
                <c:pt idx="6092">
                  <c:v>-34.5</c:v>
                </c:pt>
                <c:pt idx="6093">
                  <c:v>-35</c:v>
                </c:pt>
                <c:pt idx="6094">
                  <c:v>-34.5</c:v>
                </c:pt>
                <c:pt idx="6095">
                  <c:v>-37</c:v>
                </c:pt>
                <c:pt idx="6096">
                  <c:v>-36.5</c:v>
                </c:pt>
                <c:pt idx="6097">
                  <c:v>-36.5</c:v>
                </c:pt>
                <c:pt idx="6098">
                  <c:v>-36</c:v>
                </c:pt>
                <c:pt idx="6099">
                  <c:v>-39.5</c:v>
                </c:pt>
                <c:pt idx="6100">
                  <c:v>-41.5</c:v>
                </c:pt>
                <c:pt idx="6101">
                  <c:v>-41.5</c:v>
                </c:pt>
                <c:pt idx="6102">
                  <c:v>-40.5</c:v>
                </c:pt>
                <c:pt idx="6103">
                  <c:v>-41</c:v>
                </c:pt>
                <c:pt idx="6104">
                  <c:v>-40</c:v>
                </c:pt>
                <c:pt idx="6105">
                  <c:v>-40</c:v>
                </c:pt>
                <c:pt idx="6106">
                  <c:v>-38.5</c:v>
                </c:pt>
                <c:pt idx="6107">
                  <c:v>-37</c:v>
                </c:pt>
                <c:pt idx="6108">
                  <c:v>-37.5</c:v>
                </c:pt>
                <c:pt idx="6109">
                  <c:v>-36.5</c:v>
                </c:pt>
                <c:pt idx="6110">
                  <c:v>-36.5</c:v>
                </c:pt>
                <c:pt idx="6111">
                  <c:v>-34</c:v>
                </c:pt>
                <c:pt idx="6112">
                  <c:v>-34.5</c:v>
                </c:pt>
                <c:pt idx="6113">
                  <c:v>-35</c:v>
                </c:pt>
                <c:pt idx="6114">
                  <c:v>-34.5</c:v>
                </c:pt>
                <c:pt idx="6115">
                  <c:v>-34</c:v>
                </c:pt>
                <c:pt idx="6116">
                  <c:v>-32.5</c:v>
                </c:pt>
                <c:pt idx="6117">
                  <c:v>-32.5</c:v>
                </c:pt>
                <c:pt idx="6118">
                  <c:v>-32</c:v>
                </c:pt>
                <c:pt idx="6119">
                  <c:v>-34</c:v>
                </c:pt>
                <c:pt idx="6120">
                  <c:v>-35.5</c:v>
                </c:pt>
                <c:pt idx="6121">
                  <c:v>-35</c:v>
                </c:pt>
                <c:pt idx="6122">
                  <c:v>-35.5</c:v>
                </c:pt>
                <c:pt idx="6123">
                  <c:v>-34.5</c:v>
                </c:pt>
                <c:pt idx="6124">
                  <c:v>-34.5</c:v>
                </c:pt>
                <c:pt idx="6125">
                  <c:v>-35.5</c:v>
                </c:pt>
                <c:pt idx="6126">
                  <c:v>-36.5</c:v>
                </c:pt>
                <c:pt idx="6127">
                  <c:v>-35</c:v>
                </c:pt>
                <c:pt idx="6128">
                  <c:v>-33.5</c:v>
                </c:pt>
                <c:pt idx="6129">
                  <c:v>-33</c:v>
                </c:pt>
                <c:pt idx="6130">
                  <c:v>-33</c:v>
                </c:pt>
                <c:pt idx="6131">
                  <c:v>-34</c:v>
                </c:pt>
                <c:pt idx="6132">
                  <c:v>-37</c:v>
                </c:pt>
                <c:pt idx="6133">
                  <c:v>-36</c:v>
                </c:pt>
                <c:pt idx="6134">
                  <c:v>-35.5</c:v>
                </c:pt>
                <c:pt idx="6135">
                  <c:v>-38</c:v>
                </c:pt>
                <c:pt idx="6136">
                  <c:v>-38</c:v>
                </c:pt>
                <c:pt idx="6137">
                  <c:v>-37.5</c:v>
                </c:pt>
                <c:pt idx="6138">
                  <c:v>-36.5</c:v>
                </c:pt>
                <c:pt idx="6139">
                  <c:v>-39.5</c:v>
                </c:pt>
                <c:pt idx="6140">
                  <c:v>-40</c:v>
                </c:pt>
                <c:pt idx="6141">
                  <c:v>-39.5</c:v>
                </c:pt>
                <c:pt idx="6142">
                  <c:v>-41</c:v>
                </c:pt>
                <c:pt idx="6143">
                  <c:v>-40</c:v>
                </c:pt>
                <c:pt idx="6144">
                  <c:v>-42</c:v>
                </c:pt>
                <c:pt idx="6145">
                  <c:v>-40.5</c:v>
                </c:pt>
                <c:pt idx="6146">
                  <c:v>-40.5</c:v>
                </c:pt>
                <c:pt idx="6147">
                  <c:v>-41</c:v>
                </c:pt>
                <c:pt idx="6148">
                  <c:v>-39.5</c:v>
                </c:pt>
                <c:pt idx="6149">
                  <c:v>-42.5</c:v>
                </c:pt>
                <c:pt idx="6150">
                  <c:v>-41</c:v>
                </c:pt>
                <c:pt idx="6151">
                  <c:v>-39</c:v>
                </c:pt>
                <c:pt idx="6152">
                  <c:v>-37.5</c:v>
                </c:pt>
                <c:pt idx="6153">
                  <c:v>-37</c:v>
                </c:pt>
                <c:pt idx="6154">
                  <c:v>-37.5</c:v>
                </c:pt>
                <c:pt idx="6155">
                  <c:v>-37.5</c:v>
                </c:pt>
                <c:pt idx="6156">
                  <c:v>-37.5</c:v>
                </c:pt>
                <c:pt idx="6157">
                  <c:v>-36</c:v>
                </c:pt>
                <c:pt idx="6158">
                  <c:v>-37</c:v>
                </c:pt>
                <c:pt idx="6159">
                  <c:v>-36</c:v>
                </c:pt>
                <c:pt idx="6160">
                  <c:v>-36.5</c:v>
                </c:pt>
                <c:pt idx="6161">
                  <c:v>-35</c:v>
                </c:pt>
                <c:pt idx="6162">
                  <c:v>-35</c:v>
                </c:pt>
                <c:pt idx="6163">
                  <c:v>-36.5</c:v>
                </c:pt>
                <c:pt idx="6164">
                  <c:v>-37.5</c:v>
                </c:pt>
                <c:pt idx="6165">
                  <c:v>-37.5</c:v>
                </c:pt>
                <c:pt idx="6166">
                  <c:v>-39</c:v>
                </c:pt>
                <c:pt idx="6167">
                  <c:v>-38.5</c:v>
                </c:pt>
                <c:pt idx="6168">
                  <c:v>-38.5</c:v>
                </c:pt>
                <c:pt idx="6169">
                  <c:v>-38.5</c:v>
                </c:pt>
                <c:pt idx="6170">
                  <c:v>-37.5</c:v>
                </c:pt>
                <c:pt idx="6171">
                  <c:v>-36</c:v>
                </c:pt>
                <c:pt idx="6172">
                  <c:v>-36.5</c:v>
                </c:pt>
                <c:pt idx="6173">
                  <c:v>-35.5</c:v>
                </c:pt>
                <c:pt idx="6174">
                  <c:v>-36</c:v>
                </c:pt>
                <c:pt idx="6175">
                  <c:v>-36</c:v>
                </c:pt>
                <c:pt idx="6176">
                  <c:v>-34</c:v>
                </c:pt>
                <c:pt idx="6177">
                  <c:v>-35.5</c:v>
                </c:pt>
                <c:pt idx="6178">
                  <c:v>-35.5</c:v>
                </c:pt>
                <c:pt idx="6179">
                  <c:v>-37.5</c:v>
                </c:pt>
                <c:pt idx="6180">
                  <c:v>-36.5</c:v>
                </c:pt>
                <c:pt idx="6181">
                  <c:v>-37</c:v>
                </c:pt>
                <c:pt idx="6182">
                  <c:v>-37</c:v>
                </c:pt>
                <c:pt idx="6183">
                  <c:v>-37.5</c:v>
                </c:pt>
                <c:pt idx="6184">
                  <c:v>-37</c:v>
                </c:pt>
                <c:pt idx="6185">
                  <c:v>-37</c:v>
                </c:pt>
                <c:pt idx="6186">
                  <c:v>-38</c:v>
                </c:pt>
                <c:pt idx="6187">
                  <c:v>-38.5</c:v>
                </c:pt>
                <c:pt idx="6188">
                  <c:v>-36.5</c:v>
                </c:pt>
                <c:pt idx="6189">
                  <c:v>-35</c:v>
                </c:pt>
                <c:pt idx="6190">
                  <c:v>-34.5</c:v>
                </c:pt>
                <c:pt idx="6191">
                  <c:v>-36</c:v>
                </c:pt>
                <c:pt idx="6192">
                  <c:v>-38.5</c:v>
                </c:pt>
                <c:pt idx="6193">
                  <c:v>-37.5</c:v>
                </c:pt>
                <c:pt idx="6194">
                  <c:v>-36.5</c:v>
                </c:pt>
                <c:pt idx="6195">
                  <c:v>-36</c:v>
                </c:pt>
                <c:pt idx="6196">
                  <c:v>-36.5</c:v>
                </c:pt>
                <c:pt idx="6197">
                  <c:v>-36.5</c:v>
                </c:pt>
                <c:pt idx="6198">
                  <c:v>-35.5</c:v>
                </c:pt>
                <c:pt idx="6199">
                  <c:v>-36.5</c:v>
                </c:pt>
                <c:pt idx="6200">
                  <c:v>-37.5</c:v>
                </c:pt>
                <c:pt idx="6201">
                  <c:v>-35.5</c:v>
                </c:pt>
                <c:pt idx="6202">
                  <c:v>-36</c:v>
                </c:pt>
                <c:pt idx="6203">
                  <c:v>-36</c:v>
                </c:pt>
                <c:pt idx="6204">
                  <c:v>-37.5</c:v>
                </c:pt>
                <c:pt idx="6205">
                  <c:v>-36.5</c:v>
                </c:pt>
                <c:pt idx="6206">
                  <c:v>-36.5</c:v>
                </c:pt>
                <c:pt idx="6207">
                  <c:v>-37</c:v>
                </c:pt>
                <c:pt idx="6208">
                  <c:v>-37</c:v>
                </c:pt>
                <c:pt idx="6209">
                  <c:v>-36.5</c:v>
                </c:pt>
                <c:pt idx="6210">
                  <c:v>-35.5</c:v>
                </c:pt>
                <c:pt idx="6211">
                  <c:v>-37.5</c:v>
                </c:pt>
                <c:pt idx="6212">
                  <c:v>-37</c:v>
                </c:pt>
                <c:pt idx="6213">
                  <c:v>-38</c:v>
                </c:pt>
                <c:pt idx="6214">
                  <c:v>-38.5</c:v>
                </c:pt>
                <c:pt idx="6215">
                  <c:v>-38</c:v>
                </c:pt>
                <c:pt idx="6216">
                  <c:v>-37</c:v>
                </c:pt>
                <c:pt idx="6217">
                  <c:v>-37.5</c:v>
                </c:pt>
                <c:pt idx="6218">
                  <c:v>-37.5</c:v>
                </c:pt>
                <c:pt idx="6219">
                  <c:v>-38.5</c:v>
                </c:pt>
                <c:pt idx="6220">
                  <c:v>-38</c:v>
                </c:pt>
                <c:pt idx="6221">
                  <c:v>-38</c:v>
                </c:pt>
                <c:pt idx="6222">
                  <c:v>-40</c:v>
                </c:pt>
                <c:pt idx="6223">
                  <c:v>-39.5</c:v>
                </c:pt>
                <c:pt idx="6224">
                  <c:v>-40.5</c:v>
                </c:pt>
                <c:pt idx="6225">
                  <c:v>-40.5</c:v>
                </c:pt>
                <c:pt idx="6226">
                  <c:v>-40.5</c:v>
                </c:pt>
                <c:pt idx="6227">
                  <c:v>-40.5</c:v>
                </c:pt>
                <c:pt idx="6228">
                  <c:v>-41.5</c:v>
                </c:pt>
                <c:pt idx="6229">
                  <c:v>-41</c:v>
                </c:pt>
                <c:pt idx="6230">
                  <c:v>-40.5</c:v>
                </c:pt>
                <c:pt idx="6231">
                  <c:v>-41</c:v>
                </c:pt>
                <c:pt idx="6232">
                  <c:v>-41</c:v>
                </c:pt>
                <c:pt idx="6233">
                  <c:v>-40.5</c:v>
                </c:pt>
                <c:pt idx="6234">
                  <c:v>-41.5</c:v>
                </c:pt>
                <c:pt idx="6235">
                  <c:v>-41.5</c:v>
                </c:pt>
                <c:pt idx="6236">
                  <c:v>-42.5</c:v>
                </c:pt>
                <c:pt idx="6237">
                  <c:v>-42.5</c:v>
                </c:pt>
                <c:pt idx="6238">
                  <c:v>-42</c:v>
                </c:pt>
                <c:pt idx="6239">
                  <c:v>-42</c:v>
                </c:pt>
                <c:pt idx="6240">
                  <c:v>-41.5</c:v>
                </c:pt>
                <c:pt idx="6241">
                  <c:v>-41</c:v>
                </c:pt>
                <c:pt idx="6242">
                  <c:v>-40</c:v>
                </c:pt>
                <c:pt idx="6243">
                  <c:v>-42.5</c:v>
                </c:pt>
                <c:pt idx="6244">
                  <c:v>-42.5</c:v>
                </c:pt>
                <c:pt idx="6245">
                  <c:v>-42</c:v>
                </c:pt>
                <c:pt idx="6246">
                  <c:v>-41.5</c:v>
                </c:pt>
                <c:pt idx="6247">
                  <c:v>-41.5</c:v>
                </c:pt>
                <c:pt idx="6248">
                  <c:v>-41</c:v>
                </c:pt>
                <c:pt idx="6249">
                  <c:v>-40.5</c:v>
                </c:pt>
                <c:pt idx="6250">
                  <c:v>-41.5</c:v>
                </c:pt>
                <c:pt idx="6251">
                  <c:v>-41.5</c:v>
                </c:pt>
                <c:pt idx="6252">
                  <c:v>-42</c:v>
                </c:pt>
                <c:pt idx="6253">
                  <c:v>-42</c:v>
                </c:pt>
                <c:pt idx="6254">
                  <c:v>-42</c:v>
                </c:pt>
                <c:pt idx="6255">
                  <c:v>-42</c:v>
                </c:pt>
                <c:pt idx="6256">
                  <c:v>-40</c:v>
                </c:pt>
                <c:pt idx="6257">
                  <c:v>-40.5</c:v>
                </c:pt>
                <c:pt idx="6258">
                  <c:v>-41</c:v>
                </c:pt>
                <c:pt idx="6259">
                  <c:v>-40</c:v>
                </c:pt>
                <c:pt idx="6260">
                  <c:v>-40.5</c:v>
                </c:pt>
                <c:pt idx="6261">
                  <c:v>-40</c:v>
                </c:pt>
                <c:pt idx="6262">
                  <c:v>-40</c:v>
                </c:pt>
                <c:pt idx="6263">
                  <c:v>-40</c:v>
                </c:pt>
                <c:pt idx="6264">
                  <c:v>-41</c:v>
                </c:pt>
                <c:pt idx="6265">
                  <c:v>-39.5</c:v>
                </c:pt>
                <c:pt idx="6266">
                  <c:v>-39.5</c:v>
                </c:pt>
                <c:pt idx="6267">
                  <c:v>-39</c:v>
                </c:pt>
                <c:pt idx="6268">
                  <c:v>-39.5</c:v>
                </c:pt>
                <c:pt idx="6269">
                  <c:v>-38.5</c:v>
                </c:pt>
                <c:pt idx="6270">
                  <c:v>-38.5</c:v>
                </c:pt>
                <c:pt idx="6271">
                  <c:v>-38.5</c:v>
                </c:pt>
                <c:pt idx="6272">
                  <c:v>-38.5</c:v>
                </c:pt>
                <c:pt idx="6273">
                  <c:v>-38.5</c:v>
                </c:pt>
                <c:pt idx="6274">
                  <c:v>-38.5</c:v>
                </c:pt>
                <c:pt idx="6275">
                  <c:v>-37.5</c:v>
                </c:pt>
                <c:pt idx="6276">
                  <c:v>-35</c:v>
                </c:pt>
                <c:pt idx="6277">
                  <c:v>-37</c:v>
                </c:pt>
                <c:pt idx="6278">
                  <c:v>-37.5</c:v>
                </c:pt>
                <c:pt idx="6279">
                  <c:v>-37.5</c:v>
                </c:pt>
                <c:pt idx="6280">
                  <c:v>-39</c:v>
                </c:pt>
                <c:pt idx="6281">
                  <c:v>-38.5</c:v>
                </c:pt>
                <c:pt idx="6282">
                  <c:v>-36.5</c:v>
                </c:pt>
                <c:pt idx="6283">
                  <c:v>-36.5</c:v>
                </c:pt>
                <c:pt idx="6284">
                  <c:v>-36.5</c:v>
                </c:pt>
                <c:pt idx="6285">
                  <c:v>-36.5</c:v>
                </c:pt>
                <c:pt idx="6286">
                  <c:v>-37</c:v>
                </c:pt>
                <c:pt idx="6287">
                  <c:v>-36.5</c:v>
                </c:pt>
                <c:pt idx="6288">
                  <c:v>-36.5</c:v>
                </c:pt>
                <c:pt idx="6289">
                  <c:v>-36</c:v>
                </c:pt>
                <c:pt idx="6290">
                  <c:v>-36</c:v>
                </c:pt>
                <c:pt idx="6291">
                  <c:v>-37</c:v>
                </c:pt>
                <c:pt idx="6292">
                  <c:v>-37</c:v>
                </c:pt>
                <c:pt idx="6293">
                  <c:v>-37.5</c:v>
                </c:pt>
                <c:pt idx="6294">
                  <c:v>-36.5</c:v>
                </c:pt>
                <c:pt idx="6295">
                  <c:v>-36.5</c:v>
                </c:pt>
                <c:pt idx="6296">
                  <c:v>-36.5</c:v>
                </c:pt>
                <c:pt idx="6297">
                  <c:v>-36.5</c:v>
                </c:pt>
                <c:pt idx="6298">
                  <c:v>-38</c:v>
                </c:pt>
                <c:pt idx="6299">
                  <c:v>-36.5</c:v>
                </c:pt>
                <c:pt idx="6300">
                  <c:v>-2.5</c:v>
                </c:pt>
                <c:pt idx="6301">
                  <c:v>-12.5</c:v>
                </c:pt>
                <c:pt idx="6302">
                  <c:v>-8.5</c:v>
                </c:pt>
                <c:pt idx="6303">
                  <c:v>-10.5</c:v>
                </c:pt>
                <c:pt idx="6304">
                  <c:v>-9.5</c:v>
                </c:pt>
                <c:pt idx="6305">
                  <c:v>-9</c:v>
                </c:pt>
                <c:pt idx="6306">
                  <c:v>-6</c:v>
                </c:pt>
                <c:pt idx="6307">
                  <c:v>-8.5</c:v>
                </c:pt>
                <c:pt idx="6308">
                  <c:v>-8.5</c:v>
                </c:pt>
                <c:pt idx="6309">
                  <c:v>-9.5</c:v>
                </c:pt>
                <c:pt idx="6310">
                  <c:v>-9.5</c:v>
                </c:pt>
                <c:pt idx="6311">
                  <c:v>-9</c:v>
                </c:pt>
                <c:pt idx="6312">
                  <c:v>-7.5</c:v>
                </c:pt>
                <c:pt idx="6313">
                  <c:v>-8.5</c:v>
                </c:pt>
                <c:pt idx="6314">
                  <c:v>-6</c:v>
                </c:pt>
                <c:pt idx="6315">
                  <c:v>-4</c:v>
                </c:pt>
                <c:pt idx="6316">
                  <c:v>-4</c:v>
                </c:pt>
                <c:pt idx="6317">
                  <c:v>-0.5</c:v>
                </c:pt>
                <c:pt idx="6318">
                  <c:v>-1</c:v>
                </c:pt>
                <c:pt idx="6319">
                  <c:v>-3.5</c:v>
                </c:pt>
                <c:pt idx="6320">
                  <c:v>-4</c:v>
                </c:pt>
                <c:pt idx="6321">
                  <c:v>-5</c:v>
                </c:pt>
                <c:pt idx="6322">
                  <c:v>-8</c:v>
                </c:pt>
                <c:pt idx="6323">
                  <c:v>-5.5</c:v>
                </c:pt>
                <c:pt idx="6324">
                  <c:v>-6</c:v>
                </c:pt>
                <c:pt idx="6325">
                  <c:v>-8</c:v>
                </c:pt>
                <c:pt idx="6326">
                  <c:v>-6.5</c:v>
                </c:pt>
                <c:pt idx="6327">
                  <c:v>-6.5</c:v>
                </c:pt>
                <c:pt idx="6328">
                  <c:v>-7</c:v>
                </c:pt>
                <c:pt idx="6329">
                  <c:v>-8</c:v>
                </c:pt>
                <c:pt idx="6330">
                  <c:v>-9</c:v>
                </c:pt>
                <c:pt idx="6331">
                  <c:v>-7.5</c:v>
                </c:pt>
                <c:pt idx="6332">
                  <c:v>-10.5</c:v>
                </c:pt>
                <c:pt idx="6333">
                  <c:v>-10</c:v>
                </c:pt>
                <c:pt idx="6334">
                  <c:v>-13</c:v>
                </c:pt>
                <c:pt idx="6335">
                  <c:v>-12</c:v>
                </c:pt>
                <c:pt idx="6336">
                  <c:v>-13.5</c:v>
                </c:pt>
                <c:pt idx="6337">
                  <c:v>-12</c:v>
                </c:pt>
                <c:pt idx="6338">
                  <c:v>-11</c:v>
                </c:pt>
                <c:pt idx="6339">
                  <c:v>-9</c:v>
                </c:pt>
                <c:pt idx="6340">
                  <c:v>-10</c:v>
                </c:pt>
                <c:pt idx="6341">
                  <c:v>-9</c:v>
                </c:pt>
                <c:pt idx="6342">
                  <c:v>-12.5</c:v>
                </c:pt>
                <c:pt idx="6343">
                  <c:v>-12.5</c:v>
                </c:pt>
                <c:pt idx="6344">
                  <c:v>-15</c:v>
                </c:pt>
                <c:pt idx="6345">
                  <c:v>-16</c:v>
                </c:pt>
                <c:pt idx="6346">
                  <c:v>-13.5</c:v>
                </c:pt>
                <c:pt idx="6347">
                  <c:v>-13.5</c:v>
                </c:pt>
                <c:pt idx="6348">
                  <c:v>-12.5</c:v>
                </c:pt>
                <c:pt idx="6349">
                  <c:v>-15</c:v>
                </c:pt>
                <c:pt idx="6350">
                  <c:v>-15</c:v>
                </c:pt>
                <c:pt idx="6351">
                  <c:v>-13</c:v>
                </c:pt>
                <c:pt idx="6352">
                  <c:v>-16</c:v>
                </c:pt>
                <c:pt idx="6353">
                  <c:v>-14.5</c:v>
                </c:pt>
                <c:pt idx="6354">
                  <c:v>-17</c:v>
                </c:pt>
                <c:pt idx="6355">
                  <c:v>-17</c:v>
                </c:pt>
                <c:pt idx="6356">
                  <c:v>-20</c:v>
                </c:pt>
                <c:pt idx="6357">
                  <c:v>-18.5</c:v>
                </c:pt>
                <c:pt idx="6358">
                  <c:v>-19.5</c:v>
                </c:pt>
                <c:pt idx="6359">
                  <c:v>-21</c:v>
                </c:pt>
                <c:pt idx="6360">
                  <c:v>-19</c:v>
                </c:pt>
                <c:pt idx="6361">
                  <c:v>-18</c:v>
                </c:pt>
                <c:pt idx="6362">
                  <c:v>-21</c:v>
                </c:pt>
                <c:pt idx="6363">
                  <c:v>-19.5</c:v>
                </c:pt>
                <c:pt idx="6364">
                  <c:v>-19.5</c:v>
                </c:pt>
                <c:pt idx="6365">
                  <c:v>-17.5</c:v>
                </c:pt>
                <c:pt idx="6366">
                  <c:v>-17.5</c:v>
                </c:pt>
                <c:pt idx="6367">
                  <c:v>-16.5</c:v>
                </c:pt>
                <c:pt idx="6368">
                  <c:v>-17.5</c:v>
                </c:pt>
                <c:pt idx="6369">
                  <c:v>-17.5</c:v>
                </c:pt>
                <c:pt idx="6370">
                  <c:v>-16.5</c:v>
                </c:pt>
                <c:pt idx="6371">
                  <c:v>-15.5</c:v>
                </c:pt>
                <c:pt idx="6372">
                  <c:v>-16.5</c:v>
                </c:pt>
                <c:pt idx="6373">
                  <c:v>-16.5</c:v>
                </c:pt>
                <c:pt idx="6374">
                  <c:v>-15</c:v>
                </c:pt>
                <c:pt idx="6375">
                  <c:v>-17.5</c:v>
                </c:pt>
                <c:pt idx="6376">
                  <c:v>-18.5</c:v>
                </c:pt>
                <c:pt idx="6377">
                  <c:v>-18.5</c:v>
                </c:pt>
                <c:pt idx="6378">
                  <c:v>-17</c:v>
                </c:pt>
                <c:pt idx="6379">
                  <c:v>-16</c:v>
                </c:pt>
                <c:pt idx="6380">
                  <c:v>-14.5</c:v>
                </c:pt>
                <c:pt idx="6381">
                  <c:v>-15</c:v>
                </c:pt>
                <c:pt idx="6382">
                  <c:v>-14.5</c:v>
                </c:pt>
                <c:pt idx="6383">
                  <c:v>-17</c:v>
                </c:pt>
                <c:pt idx="6384">
                  <c:v>-15.5</c:v>
                </c:pt>
                <c:pt idx="6385">
                  <c:v>-12</c:v>
                </c:pt>
                <c:pt idx="6386">
                  <c:v>-12.5</c:v>
                </c:pt>
                <c:pt idx="6387">
                  <c:v>-12</c:v>
                </c:pt>
                <c:pt idx="6388">
                  <c:v>-10.5</c:v>
                </c:pt>
                <c:pt idx="6389">
                  <c:v>-11</c:v>
                </c:pt>
                <c:pt idx="6390">
                  <c:v>-11</c:v>
                </c:pt>
                <c:pt idx="6391">
                  <c:v>-12</c:v>
                </c:pt>
                <c:pt idx="6392">
                  <c:v>-15.5</c:v>
                </c:pt>
                <c:pt idx="6393">
                  <c:v>-16.5</c:v>
                </c:pt>
                <c:pt idx="6394">
                  <c:v>-16.5</c:v>
                </c:pt>
                <c:pt idx="6395">
                  <c:v>-16</c:v>
                </c:pt>
                <c:pt idx="6396">
                  <c:v>-17</c:v>
                </c:pt>
                <c:pt idx="6397">
                  <c:v>-17.5</c:v>
                </c:pt>
                <c:pt idx="6398">
                  <c:v>-17.5</c:v>
                </c:pt>
                <c:pt idx="6399">
                  <c:v>-17.5</c:v>
                </c:pt>
                <c:pt idx="6400">
                  <c:v>-17.5</c:v>
                </c:pt>
                <c:pt idx="6401">
                  <c:v>-19</c:v>
                </c:pt>
                <c:pt idx="6402">
                  <c:v>-19.5</c:v>
                </c:pt>
                <c:pt idx="6403">
                  <c:v>-19</c:v>
                </c:pt>
                <c:pt idx="6404">
                  <c:v>-17.5</c:v>
                </c:pt>
                <c:pt idx="6405">
                  <c:v>-16</c:v>
                </c:pt>
                <c:pt idx="6406">
                  <c:v>-18</c:v>
                </c:pt>
                <c:pt idx="6407">
                  <c:v>-18</c:v>
                </c:pt>
                <c:pt idx="6408">
                  <c:v>-20.5</c:v>
                </c:pt>
                <c:pt idx="6409">
                  <c:v>-19.5</c:v>
                </c:pt>
                <c:pt idx="6410">
                  <c:v>-21</c:v>
                </c:pt>
                <c:pt idx="6411">
                  <c:v>-21.5</c:v>
                </c:pt>
                <c:pt idx="6412">
                  <c:v>-20.5</c:v>
                </c:pt>
                <c:pt idx="6413">
                  <c:v>-20.5</c:v>
                </c:pt>
                <c:pt idx="6414">
                  <c:v>-22.5</c:v>
                </c:pt>
                <c:pt idx="6415">
                  <c:v>-22.5</c:v>
                </c:pt>
                <c:pt idx="6416">
                  <c:v>-22.5</c:v>
                </c:pt>
                <c:pt idx="6417">
                  <c:v>-22</c:v>
                </c:pt>
                <c:pt idx="6418">
                  <c:v>-25.5</c:v>
                </c:pt>
                <c:pt idx="6419">
                  <c:v>-24.5</c:v>
                </c:pt>
                <c:pt idx="6420">
                  <c:v>-23.5</c:v>
                </c:pt>
                <c:pt idx="6421">
                  <c:v>-22.5</c:v>
                </c:pt>
                <c:pt idx="6422">
                  <c:v>-24.5</c:v>
                </c:pt>
                <c:pt idx="6423">
                  <c:v>-23.5</c:v>
                </c:pt>
                <c:pt idx="6424">
                  <c:v>-24.5</c:v>
                </c:pt>
                <c:pt idx="6425">
                  <c:v>-23</c:v>
                </c:pt>
                <c:pt idx="6426">
                  <c:v>-25.5</c:v>
                </c:pt>
                <c:pt idx="6427">
                  <c:v>-23.5</c:v>
                </c:pt>
                <c:pt idx="6428">
                  <c:v>-24.5</c:v>
                </c:pt>
                <c:pt idx="6429">
                  <c:v>-21.5</c:v>
                </c:pt>
                <c:pt idx="6430">
                  <c:v>-22</c:v>
                </c:pt>
                <c:pt idx="6431">
                  <c:v>-21.5</c:v>
                </c:pt>
                <c:pt idx="6432">
                  <c:v>-21.5</c:v>
                </c:pt>
                <c:pt idx="6433">
                  <c:v>-21.5</c:v>
                </c:pt>
                <c:pt idx="6434">
                  <c:v>-21.5</c:v>
                </c:pt>
                <c:pt idx="6435">
                  <c:v>-23.5</c:v>
                </c:pt>
                <c:pt idx="6436">
                  <c:v>-23.5</c:v>
                </c:pt>
                <c:pt idx="6437">
                  <c:v>-24.5</c:v>
                </c:pt>
                <c:pt idx="6438">
                  <c:v>-22.5</c:v>
                </c:pt>
                <c:pt idx="6439">
                  <c:v>-22.5</c:v>
                </c:pt>
                <c:pt idx="6440">
                  <c:v>-20.5</c:v>
                </c:pt>
                <c:pt idx="6441">
                  <c:v>-20</c:v>
                </c:pt>
                <c:pt idx="6442">
                  <c:v>-23</c:v>
                </c:pt>
                <c:pt idx="6443">
                  <c:v>-22</c:v>
                </c:pt>
                <c:pt idx="6444">
                  <c:v>-24</c:v>
                </c:pt>
                <c:pt idx="6445">
                  <c:v>-23.5</c:v>
                </c:pt>
                <c:pt idx="6446">
                  <c:v>-22.5</c:v>
                </c:pt>
                <c:pt idx="6447">
                  <c:v>-24</c:v>
                </c:pt>
                <c:pt idx="6448">
                  <c:v>-21.5</c:v>
                </c:pt>
                <c:pt idx="6449">
                  <c:v>-24</c:v>
                </c:pt>
                <c:pt idx="6450">
                  <c:v>-24.5</c:v>
                </c:pt>
                <c:pt idx="6451">
                  <c:v>-23.5</c:v>
                </c:pt>
                <c:pt idx="6452">
                  <c:v>-24.5</c:v>
                </c:pt>
                <c:pt idx="6453">
                  <c:v>-25</c:v>
                </c:pt>
                <c:pt idx="6454">
                  <c:v>-24</c:v>
                </c:pt>
                <c:pt idx="6455">
                  <c:v>-23.5</c:v>
                </c:pt>
                <c:pt idx="6456">
                  <c:v>-25</c:v>
                </c:pt>
                <c:pt idx="6457">
                  <c:v>-22</c:v>
                </c:pt>
                <c:pt idx="6458">
                  <c:v>-25.5</c:v>
                </c:pt>
                <c:pt idx="6459">
                  <c:v>-22.5</c:v>
                </c:pt>
                <c:pt idx="6460">
                  <c:v>-23</c:v>
                </c:pt>
                <c:pt idx="6461">
                  <c:v>-23.5</c:v>
                </c:pt>
                <c:pt idx="6462">
                  <c:v>-21.5</c:v>
                </c:pt>
                <c:pt idx="6463">
                  <c:v>-23.5</c:v>
                </c:pt>
                <c:pt idx="6464">
                  <c:v>-21</c:v>
                </c:pt>
                <c:pt idx="6465">
                  <c:v>-21.5</c:v>
                </c:pt>
                <c:pt idx="6466">
                  <c:v>-21</c:v>
                </c:pt>
                <c:pt idx="6467">
                  <c:v>-21.5</c:v>
                </c:pt>
                <c:pt idx="6468">
                  <c:v>-23.5</c:v>
                </c:pt>
                <c:pt idx="6469">
                  <c:v>-22.5</c:v>
                </c:pt>
                <c:pt idx="6470">
                  <c:v>-22</c:v>
                </c:pt>
                <c:pt idx="6471">
                  <c:v>-21</c:v>
                </c:pt>
                <c:pt idx="6472">
                  <c:v>-20</c:v>
                </c:pt>
                <c:pt idx="6473">
                  <c:v>-19.5</c:v>
                </c:pt>
                <c:pt idx="6474">
                  <c:v>-18.5</c:v>
                </c:pt>
                <c:pt idx="6475">
                  <c:v>-18</c:v>
                </c:pt>
                <c:pt idx="6476">
                  <c:v>-20</c:v>
                </c:pt>
                <c:pt idx="6477">
                  <c:v>-19.5</c:v>
                </c:pt>
                <c:pt idx="6478">
                  <c:v>-19</c:v>
                </c:pt>
                <c:pt idx="6479">
                  <c:v>-17.5</c:v>
                </c:pt>
                <c:pt idx="6480">
                  <c:v>-16</c:v>
                </c:pt>
                <c:pt idx="6481">
                  <c:v>-17.5</c:v>
                </c:pt>
                <c:pt idx="6482">
                  <c:v>-17</c:v>
                </c:pt>
                <c:pt idx="6483">
                  <c:v>-16.5</c:v>
                </c:pt>
                <c:pt idx="6484">
                  <c:v>-18</c:v>
                </c:pt>
                <c:pt idx="6485">
                  <c:v>-17</c:v>
                </c:pt>
                <c:pt idx="6486">
                  <c:v>-16.5</c:v>
                </c:pt>
                <c:pt idx="6487">
                  <c:v>-18</c:v>
                </c:pt>
                <c:pt idx="6488">
                  <c:v>-16.5</c:v>
                </c:pt>
                <c:pt idx="6489">
                  <c:v>-17</c:v>
                </c:pt>
                <c:pt idx="6490">
                  <c:v>-16</c:v>
                </c:pt>
                <c:pt idx="6491">
                  <c:v>-16.5</c:v>
                </c:pt>
                <c:pt idx="6492">
                  <c:v>-17.5</c:v>
                </c:pt>
                <c:pt idx="6493">
                  <c:v>-17</c:v>
                </c:pt>
                <c:pt idx="6494">
                  <c:v>-17</c:v>
                </c:pt>
                <c:pt idx="6495">
                  <c:v>-14</c:v>
                </c:pt>
                <c:pt idx="6496">
                  <c:v>-14</c:v>
                </c:pt>
                <c:pt idx="6497">
                  <c:v>-15</c:v>
                </c:pt>
                <c:pt idx="6498">
                  <c:v>-13.5</c:v>
                </c:pt>
                <c:pt idx="6499">
                  <c:v>-14</c:v>
                </c:pt>
                <c:pt idx="6500">
                  <c:v>-14.5</c:v>
                </c:pt>
                <c:pt idx="6501">
                  <c:v>-14.5</c:v>
                </c:pt>
                <c:pt idx="6502">
                  <c:v>-14</c:v>
                </c:pt>
                <c:pt idx="6503">
                  <c:v>-15</c:v>
                </c:pt>
                <c:pt idx="6504">
                  <c:v>-16</c:v>
                </c:pt>
                <c:pt idx="6505">
                  <c:v>-16.5</c:v>
                </c:pt>
                <c:pt idx="6506">
                  <c:v>-16</c:v>
                </c:pt>
                <c:pt idx="6507">
                  <c:v>-14</c:v>
                </c:pt>
                <c:pt idx="6508">
                  <c:v>-15.5</c:v>
                </c:pt>
                <c:pt idx="6509">
                  <c:v>-14</c:v>
                </c:pt>
                <c:pt idx="6510">
                  <c:v>-16.5</c:v>
                </c:pt>
                <c:pt idx="6511">
                  <c:v>-14.5</c:v>
                </c:pt>
                <c:pt idx="6512">
                  <c:v>-14</c:v>
                </c:pt>
                <c:pt idx="6513">
                  <c:v>-13</c:v>
                </c:pt>
                <c:pt idx="6514">
                  <c:v>-14.5</c:v>
                </c:pt>
                <c:pt idx="6515">
                  <c:v>-14</c:v>
                </c:pt>
                <c:pt idx="6516">
                  <c:v>-15.5</c:v>
                </c:pt>
                <c:pt idx="6517">
                  <c:v>-15</c:v>
                </c:pt>
                <c:pt idx="6518">
                  <c:v>-14.5</c:v>
                </c:pt>
                <c:pt idx="6519">
                  <c:v>-16</c:v>
                </c:pt>
                <c:pt idx="6520">
                  <c:v>-15.5</c:v>
                </c:pt>
                <c:pt idx="6521">
                  <c:v>-16.5</c:v>
                </c:pt>
                <c:pt idx="6522">
                  <c:v>-16.5</c:v>
                </c:pt>
                <c:pt idx="6523">
                  <c:v>-17.5</c:v>
                </c:pt>
                <c:pt idx="6524">
                  <c:v>-17</c:v>
                </c:pt>
                <c:pt idx="6525">
                  <c:v>-17</c:v>
                </c:pt>
                <c:pt idx="6526">
                  <c:v>-17.5</c:v>
                </c:pt>
                <c:pt idx="6527">
                  <c:v>-15</c:v>
                </c:pt>
                <c:pt idx="6528">
                  <c:v>-17.5</c:v>
                </c:pt>
                <c:pt idx="6529">
                  <c:v>-17</c:v>
                </c:pt>
                <c:pt idx="6530">
                  <c:v>-15.5</c:v>
                </c:pt>
                <c:pt idx="6531">
                  <c:v>-16</c:v>
                </c:pt>
                <c:pt idx="6532">
                  <c:v>-15</c:v>
                </c:pt>
                <c:pt idx="6533">
                  <c:v>-15</c:v>
                </c:pt>
                <c:pt idx="6534">
                  <c:v>-14.5</c:v>
                </c:pt>
                <c:pt idx="6535">
                  <c:v>-14</c:v>
                </c:pt>
                <c:pt idx="6536">
                  <c:v>-13</c:v>
                </c:pt>
                <c:pt idx="6537">
                  <c:v>-13</c:v>
                </c:pt>
                <c:pt idx="6538">
                  <c:v>-12</c:v>
                </c:pt>
                <c:pt idx="6539">
                  <c:v>-13.5</c:v>
                </c:pt>
                <c:pt idx="6540">
                  <c:v>-14</c:v>
                </c:pt>
                <c:pt idx="6541">
                  <c:v>-14.5</c:v>
                </c:pt>
                <c:pt idx="6542">
                  <c:v>-14</c:v>
                </c:pt>
                <c:pt idx="6543">
                  <c:v>-13.5</c:v>
                </c:pt>
                <c:pt idx="6544">
                  <c:v>-14.5</c:v>
                </c:pt>
                <c:pt idx="6545">
                  <c:v>-13.5</c:v>
                </c:pt>
                <c:pt idx="6546">
                  <c:v>-14.5</c:v>
                </c:pt>
                <c:pt idx="6547">
                  <c:v>-13.5</c:v>
                </c:pt>
                <c:pt idx="6548">
                  <c:v>-15</c:v>
                </c:pt>
                <c:pt idx="6549">
                  <c:v>-15</c:v>
                </c:pt>
                <c:pt idx="6550">
                  <c:v>-16.5</c:v>
                </c:pt>
                <c:pt idx="6551">
                  <c:v>-15.5</c:v>
                </c:pt>
                <c:pt idx="6552">
                  <c:v>-17.5</c:v>
                </c:pt>
                <c:pt idx="6553">
                  <c:v>-15.5</c:v>
                </c:pt>
                <c:pt idx="6554">
                  <c:v>-16</c:v>
                </c:pt>
                <c:pt idx="6555">
                  <c:v>-17.5</c:v>
                </c:pt>
                <c:pt idx="6556">
                  <c:v>-20.5</c:v>
                </c:pt>
                <c:pt idx="6557">
                  <c:v>-20.5</c:v>
                </c:pt>
                <c:pt idx="6558">
                  <c:v>-19.5</c:v>
                </c:pt>
                <c:pt idx="6559">
                  <c:v>-19.5</c:v>
                </c:pt>
                <c:pt idx="6560">
                  <c:v>-17.5</c:v>
                </c:pt>
                <c:pt idx="6561">
                  <c:v>-18</c:v>
                </c:pt>
                <c:pt idx="6562">
                  <c:v>-17.5</c:v>
                </c:pt>
                <c:pt idx="6563">
                  <c:v>-16</c:v>
                </c:pt>
                <c:pt idx="6564">
                  <c:v>-17.5</c:v>
                </c:pt>
                <c:pt idx="6565">
                  <c:v>-17</c:v>
                </c:pt>
                <c:pt idx="6566">
                  <c:v>-16.5</c:v>
                </c:pt>
                <c:pt idx="6567">
                  <c:v>-18</c:v>
                </c:pt>
                <c:pt idx="6568">
                  <c:v>-18</c:v>
                </c:pt>
                <c:pt idx="6569">
                  <c:v>-16.5</c:v>
                </c:pt>
                <c:pt idx="6570">
                  <c:v>-16.5</c:v>
                </c:pt>
                <c:pt idx="6571">
                  <c:v>-17</c:v>
                </c:pt>
                <c:pt idx="6572">
                  <c:v>-18</c:v>
                </c:pt>
                <c:pt idx="6573">
                  <c:v>-16.5</c:v>
                </c:pt>
                <c:pt idx="6574">
                  <c:v>-18</c:v>
                </c:pt>
                <c:pt idx="6575">
                  <c:v>-17.5</c:v>
                </c:pt>
                <c:pt idx="6576">
                  <c:v>-18.5</c:v>
                </c:pt>
                <c:pt idx="6577">
                  <c:v>-17</c:v>
                </c:pt>
                <c:pt idx="6578">
                  <c:v>-17.5</c:v>
                </c:pt>
                <c:pt idx="6579">
                  <c:v>-16</c:v>
                </c:pt>
                <c:pt idx="6580">
                  <c:v>-15</c:v>
                </c:pt>
                <c:pt idx="6581">
                  <c:v>-14.5</c:v>
                </c:pt>
                <c:pt idx="6582">
                  <c:v>-14.5</c:v>
                </c:pt>
                <c:pt idx="6583">
                  <c:v>-16</c:v>
                </c:pt>
                <c:pt idx="6584">
                  <c:v>-14</c:v>
                </c:pt>
                <c:pt idx="6585">
                  <c:v>-14</c:v>
                </c:pt>
                <c:pt idx="6586">
                  <c:v>-12.5</c:v>
                </c:pt>
                <c:pt idx="6587">
                  <c:v>-13.5</c:v>
                </c:pt>
                <c:pt idx="6588">
                  <c:v>-12</c:v>
                </c:pt>
                <c:pt idx="6589">
                  <c:v>-11.5</c:v>
                </c:pt>
                <c:pt idx="6590">
                  <c:v>-11</c:v>
                </c:pt>
                <c:pt idx="6591">
                  <c:v>-9.5</c:v>
                </c:pt>
                <c:pt idx="6592">
                  <c:v>-9</c:v>
                </c:pt>
                <c:pt idx="6593">
                  <c:v>-9.5</c:v>
                </c:pt>
                <c:pt idx="6594">
                  <c:v>-8.5</c:v>
                </c:pt>
                <c:pt idx="6595">
                  <c:v>-8.5</c:v>
                </c:pt>
                <c:pt idx="6596">
                  <c:v>-8.5</c:v>
                </c:pt>
                <c:pt idx="6597">
                  <c:v>-7</c:v>
                </c:pt>
                <c:pt idx="6598">
                  <c:v>-9</c:v>
                </c:pt>
                <c:pt idx="6599">
                  <c:v>-9.5</c:v>
                </c:pt>
                <c:pt idx="6600">
                  <c:v>12</c:v>
                </c:pt>
                <c:pt idx="6601">
                  <c:v>16.5</c:v>
                </c:pt>
                <c:pt idx="6602">
                  <c:v>15.399999999999999</c:v>
                </c:pt>
                <c:pt idx="6603">
                  <c:v>13.299999999999997</c:v>
                </c:pt>
                <c:pt idx="6604">
                  <c:v>14.5</c:v>
                </c:pt>
                <c:pt idx="6605">
                  <c:v>14.5</c:v>
                </c:pt>
                <c:pt idx="6606">
                  <c:v>12.5</c:v>
                </c:pt>
                <c:pt idx="6607">
                  <c:v>12.5</c:v>
                </c:pt>
                <c:pt idx="6608">
                  <c:v>12.5</c:v>
                </c:pt>
                <c:pt idx="6609">
                  <c:v>12.5</c:v>
                </c:pt>
                <c:pt idx="6610">
                  <c:v>12</c:v>
                </c:pt>
                <c:pt idx="6611">
                  <c:v>13</c:v>
                </c:pt>
                <c:pt idx="6612">
                  <c:v>12</c:v>
                </c:pt>
                <c:pt idx="6613">
                  <c:v>8.5</c:v>
                </c:pt>
                <c:pt idx="6614">
                  <c:v>8.5</c:v>
                </c:pt>
                <c:pt idx="6615">
                  <c:v>9</c:v>
                </c:pt>
                <c:pt idx="6616">
                  <c:v>6.5</c:v>
                </c:pt>
                <c:pt idx="6617">
                  <c:v>3</c:v>
                </c:pt>
                <c:pt idx="6618">
                  <c:v>4.5</c:v>
                </c:pt>
                <c:pt idx="6619">
                  <c:v>4</c:v>
                </c:pt>
                <c:pt idx="6620">
                  <c:v>1.5</c:v>
                </c:pt>
                <c:pt idx="6621">
                  <c:v>2</c:v>
                </c:pt>
                <c:pt idx="6622">
                  <c:v>3</c:v>
                </c:pt>
                <c:pt idx="6623">
                  <c:v>2.5</c:v>
                </c:pt>
                <c:pt idx="6624">
                  <c:v>6</c:v>
                </c:pt>
                <c:pt idx="6625">
                  <c:v>5.5</c:v>
                </c:pt>
                <c:pt idx="6626">
                  <c:v>7.5</c:v>
                </c:pt>
                <c:pt idx="6627">
                  <c:v>7</c:v>
                </c:pt>
                <c:pt idx="6628">
                  <c:v>7.5</c:v>
                </c:pt>
                <c:pt idx="6629">
                  <c:v>8</c:v>
                </c:pt>
                <c:pt idx="6630">
                  <c:v>6</c:v>
                </c:pt>
                <c:pt idx="6631">
                  <c:v>5.5</c:v>
                </c:pt>
                <c:pt idx="6632">
                  <c:v>7</c:v>
                </c:pt>
                <c:pt idx="6633">
                  <c:v>8.5</c:v>
                </c:pt>
                <c:pt idx="6634">
                  <c:v>8.5</c:v>
                </c:pt>
                <c:pt idx="6635">
                  <c:v>10.5</c:v>
                </c:pt>
                <c:pt idx="6636">
                  <c:v>11.5</c:v>
                </c:pt>
                <c:pt idx="6637">
                  <c:v>10</c:v>
                </c:pt>
                <c:pt idx="6638">
                  <c:v>13</c:v>
                </c:pt>
                <c:pt idx="6639">
                  <c:v>11</c:v>
                </c:pt>
                <c:pt idx="6640">
                  <c:v>13</c:v>
                </c:pt>
                <c:pt idx="6641">
                  <c:v>11.5</c:v>
                </c:pt>
                <c:pt idx="6642">
                  <c:v>12.5</c:v>
                </c:pt>
                <c:pt idx="6643">
                  <c:v>13</c:v>
                </c:pt>
                <c:pt idx="6644">
                  <c:v>12</c:v>
                </c:pt>
                <c:pt idx="6645">
                  <c:v>12</c:v>
                </c:pt>
                <c:pt idx="6646">
                  <c:v>9.5</c:v>
                </c:pt>
                <c:pt idx="6647">
                  <c:v>10</c:v>
                </c:pt>
                <c:pt idx="6648">
                  <c:v>8</c:v>
                </c:pt>
                <c:pt idx="6649">
                  <c:v>10.5</c:v>
                </c:pt>
                <c:pt idx="6650">
                  <c:v>10.5</c:v>
                </c:pt>
                <c:pt idx="6651">
                  <c:v>10.5</c:v>
                </c:pt>
                <c:pt idx="6652">
                  <c:v>12</c:v>
                </c:pt>
                <c:pt idx="6653">
                  <c:v>10</c:v>
                </c:pt>
                <c:pt idx="6654">
                  <c:v>12.5</c:v>
                </c:pt>
                <c:pt idx="6655">
                  <c:v>14</c:v>
                </c:pt>
                <c:pt idx="6656">
                  <c:v>14.5</c:v>
                </c:pt>
                <c:pt idx="6657">
                  <c:v>15</c:v>
                </c:pt>
                <c:pt idx="6658">
                  <c:v>14</c:v>
                </c:pt>
                <c:pt idx="6659">
                  <c:v>13.5</c:v>
                </c:pt>
                <c:pt idx="6660">
                  <c:v>12</c:v>
                </c:pt>
                <c:pt idx="6661">
                  <c:v>13</c:v>
                </c:pt>
                <c:pt idx="6662">
                  <c:v>15</c:v>
                </c:pt>
                <c:pt idx="6663">
                  <c:v>16.299999999999997</c:v>
                </c:pt>
                <c:pt idx="6664">
                  <c:v>18.700000000000003</c:v>
                </c:pt>
                <c:pt idx="6665">
                  <c:v>18.399999999999999</c:v>
                </c:pt>
                <c:pt idx="6666">
                  <c:v>19.700000000000003</c:v>
                </c:pt>
                <c:pt idx="6667">
                  <c:v>24.4</c:v>
                </c:pt>
                <c:pt idx="6668">
                  <c:v>24.799999999999997</c:v>
                </c:pt>
                <c:pt idx="6669">
                  <c:v>25.700000000000003</c:v>
                </c:pt>
                <c:pt idx="6670">
                  <c:v>24.6</c:v>
                </c:pt>
                <c:pt idx="6671">
                  <c:v>25.799999999999997</c:v>
                </c:pt>
                <c:pt idx="6672">
                  <c:v>25.6</c:v>
                </c:pt>
                <c:pt idx="6673">
                  <c:v>24.700000000000003</c:v>
                </c:pt>
                <c:pt idx="6674">
                  <c:v>25.700000000000003</c:v>
                </c:pt>
                <c:pt idx="6675">
                  <c:v>22.299999999999997</c:v>
                </c:pt>
                <c:pt idx="6676">
                  <c:v>22.5</c:v>
                </c:pt>
                <c:pt idx="6677">
                  <c:v>21.700000000000003</c:v>
                </c:pt>
                <c:pt idx="6678">
                  <c:v>23.700000000000003</c:v>
                </c:pt>
                <c:pt idx="6679">
                  <c:v>23.5</c:v>
                </c:pt>
                <c:pt idx="6680">
                  <c:v>24.1</c:v>
                </c:pt>
                <c:pt idx="6681">
                  <c:v>23.299999999999997</c:v>
                </c:pt>
                <c:pt idx="6682">
                  <c:v>24.1</c:v>
                </c:pt>
                <c:pt idx="6683">
                  <c:v>24.299999999999997</c:v>
                </c:pt>
                <c:pt idx="6684">
                  <c:v>25</c:v>
                </c:pt>
                <c:pt idx="6685">
                  <c:v>27.700000000000003</c:v>
                </c:pt>
                <c:pt idx="6686">
                  <c:v>29.4</c:v>
                </c:pt>
                <c:pt idx="6687">
                  <c:v>28</c:v>
                </c:pt>
                <c:pt idx="6688">
                  <c:v>29</c:v>
                </c:pt>
                <c:pt idx="6689">
                  <c:v>30.700000000000003</c:v>
                </c:pt>
                <c:pt idx="6690">
                  <c:v>28.799999999999997</c:v>
                </c:pt>
                <c:pt idx="6691">
                  <c:v>29.799999999999997</c:v>
                </c:pt>
                <c:pt idx="6692">
                  <c:v>32.200000000000003</c:v>
                </c:pt>
                <c:pt idx="6693">
                  <c:v>33.299999999999997</c:v>
                </c:pt>
                <c:pt idx="6694">
                  <c:v>35.799999999999997</c:v>
                </c:pt>
                <c:pt idx="6695">
                  <c:v>32.5</c:v>
                </c:pt>
                <c:pt idx="6696">
                  <c:v>31.299999999999997</c:v>
                </c:pt>
                <c:pt idx="6697">
                  <c:v>31.799999999999997</c:v>
                </c:pt>
                <c:pt idx="6698">
                  <c:v>32.1</c:v>
                </c:pt>
                <c:pt idx="6699">
                  <c:v>31.1</c:v>
                </c:pt>
                <c:pt idx="6700">
                  <c:v>33</c:v>
                </c:pt>
                <c:pt idx="6701">
                  <c:v>32</c:v>
                </c:pt>
                <c:pt idx="6702">
                  <c:v>33.4</c:v>
                </c:pt>
                <c:pt idx="6703">
                  <c:v>33.299999999999997</c:v>
                </c:pt>
                <c:pt idx="6704">
                  <c:v>32.9</c:v>
                </c:pt>
                <c:pt idx="6705">
                  <c:v>33.4</c:v>
                </c:pt>
                <c:pt idx="6706">
                  <c:v>32</c:v>
                </c:pt>
                <c:pt idx="6707">
                  <c:v>33.1</c:v>
                </c:pt>
                <c:pt idx="6708">
                  <c:v>34.299999999999997</c:v>
                </c:pt>
                <c:pt idx="6709">
                  <c:v>33.4</c:v>
                </c:pt>
                <c:pt idx="6710">
                  <c:v>32.799999999999997</c:v>
                </c:pt>
                <c:pt idx="6711">
                  <c:v>33</c:v>
                </c:pt>
                <c:pt idx="6712">
                  <c:v>32.9</c:v>
                </c:pt>
                <c:pt idx="6713">
                  <c:v>33.4</c:v>
                </c:pt>
                <c:pt idx="6714">
                  <c:v>32.799999999999997</c:v>
                </c:pt>
                <c:pt idx="6715">
                  <c:v>32.4</c:v>
                </c:pt>
                <c:pt idx="6716">
                  <c:v>30.700000000000003</c:v>
                </c:pt>
                <c:pt idx="6717">
                  <c:v>30.799999999999997</c:v>
                </c:pt>
                <c:pt idx="6718">
                  <c:v>30.200000000000003</c:v>
                </c:pt>
                <c:pt idx="6719">
                  <c:v>32.700000000000003</c:v>
                </c:pt>
                <c:pt idx="6720">
                  <c:v>31.799999999999997</c:v>
                </c:pt>
                <c:pt idx="6721">
                  <c:v>33.1</c:v>
                </c:pt>
                <c:pt idx="6722">
                  <c:v>34</c:v>
                </c:pt>
                <c:pt idx="6723">
                  <c:v>33.9</c:v>
                </c:pt>
                <c:pt idx="6724">
                  <c:v>33.4</c:v>
                </c:pt>
                <c:pt idx="6725">
                  <c:v>33.5</c:v>
                </c:pt>
                <c:pt idx="6726">
                  <c:v>32.5</c:v>
                </c:pt>
                <c:pt idx="6727">
                  <c:v>32.5</c:v>
                </c:pt>
                <c:pt idx="6728">
                  <c:v>33</c:v>
                </c:pt>
                <c:pt idx="6729">
                  <c:v>31.700000000000003</c:v>
                </c:pt>
                <c:pt idx="6730">
                  <c:v>30.200000000000003</c:v>
                </c:pt>
                <c:pt idx="6731">
                  <c:v>28.9</c:v>
                </c:pt>
                <c:pt idx="6732">
                  <c:v>28.9</c:v>
                </c:pt>
                <c:pt idx="6733">
                  <c:v>28.9</c:v>
                </c:pt>
                <c:pt idx="6734">
                  <c:v>30</c:v>
                </c:pt>
                <c:pt idx="6735">
                  <c:v>30.200000000000003</c:v>
                </c:pt>
                <c:pt idx="6736">
                  <c:v>32</c:v>
                </c:pt>
                <c:pt idx="6737">
                  <c:v>30.6</c:v>
                </c:pt>
                <c:pt idx="6738">
                  <c:v>32</c:v>
                </c:pt>
                <c:pt idx="6739">
                  <c:v>32.9</c:v>
                </c:pt>
                <c:pt idx="6740">
                  <c:v>33.9</c:v>
                </c:pt>
                <c:pt idx="6741">
                  <c:v>33.9</c:v>
                </c:pt>
                <c:pt idx="6742">
                  <c:v>33.9</c:v>
                </c:pt>
                <c:pt idx="6743">
                  <c:v>34.299999999999997</c:v>
                </c:pt>
                <c:pt idx="6744">
                  <c:v>33.799999999999997</c:v>
                </c:pt>
                <c:pt idx="6745">
                  <c:v>32.4</c:v>
                </c:pt>
                <c:pt idx="6746">
                  <c:v>32.4</c:v>
                </c:pt>
                <c:pt idx="6747">
                  <c:v>33.5</c:v>
                </c:pt>
                <c:pt idx="6748">
                  <c:v>33.6</c:v>
                </c:pt>
                <c:pt idx="6749">
                  <c:v>33.700000000000003</c:v>
                </c:pt>
                <c:pt idx="6750">
                  <c:v>33</c:v>
                </c:pt>
                <c:pt idx="6751">
                  <c:v>33.6</c:v>
                </c:pt>
                <c:pt idx="6752">
                  <c:v>32.5</c:v>
                </c:pt>
                <c:pt idx="6753">
                  <c:v>32.700000000000003</c:v>
                </c:pt>
                <c:pt idx="6754">
                  <c:v>32.6</c:v>
                </c:pt>
                <c:pt idx="6755">
                  <c:v>33.1</c:v>
                </c:pt>
                <c:pt idx="6756">
                  <c:v>33</c:v>
                </c:pt>
                <c:pt idx="6757">
                  <c:v>33.299999999999997</c:v>
                </c:pt>
                <c:pt idx="6758">
                  <c:v>33.299999999999997</c:v>
                </c:pt>
                <c:pt idx="6759">
                  <c:v>33.4</c:v>
                </c:pt>
                <c:pt idx="6760">
                  <c:v>33.4</c:v>
                </c:pt>
                <c:pt idx="6761">
                  <c:v>34.299999999999997</c:v>
                </c:pt>
                <c:pt idx="6762">
                  <c:v>34.700000000000003</c:v>
                </c:pt>
                <c:pt idx="6763">
                  <c:v>35.4</c:v>
                </c:pt>
                <c:pt idx="6764">
                  <c:v>34.9</c:v>
                </c:pt>
                <c:pt idx="6765">
                  <c:v>34</c:v>
                </c:pt>
                <c:pt idx="6766">
                  <c:v>34.5</c:v>
                </c:pt>
                <c:pt idx="6767">
                  <c:v>34</c:v>
                </c:pt>
                <c:pt idx="6768">
                  <c:v>34.1</c:v>
                </c:pt>
                <c:pt idx="6769">
                  <c:v>34.1</c:v>
                </c:pt>
                <c:pt idx="6770">
                  <c:v>34.799999999999997</c:v>
                </c:pt>
                <c:pt idx="6771">
                  <c:v>35.200000000000003</c:v>
                </c:pt>
                <c:pt idx="6772">
                  <c:v>36.6</c:v>
                </c:pt>
                <c:pt idx="6773">
                  <c:v>35.6</c:v>
                </c:pt>
                <c:pt idx="6774">
                  <c:v>36</c:v>
                </c:pt>
                <c:pt idx="6775">
                  <c:v>36.5</c:v>
                </c:pt>
                <c:pt idx="6776">
                  <c:v>36.9</c:v>
                </c:pt>
                <c:pt idx="6777">
                  <c:v>36.799999999999997</c:v>
                </c:pt>
                <c:pt idx="6778">
                  <c:v>37.799999999999997</c:v>
                </c:pt>
                <c:pt idx="6779">
                  <c:v>37.799999999999997</c:v>
                </c:pt>
                <c:pt idx="6780">
                  <c:v>37.700000000000003</c:v>
                </c:pt>
                <c:pt idx="6781">
                  <c:v>37.700000000000003</c:v>
                </c:pt>
                <c:pt idx="6782">
                  <c:v>36.700000000000003</c:v>
                </c:pt>
                <c:pt idx="6783">
                  <c:v>36.700000000000003</c:v>
                </c:pt>
                <c:pt idx="6784">
                  <c:v>36.700000000000003</c:v>
                </c:pt>
                <c:pt idx="6785">
                  <c:v>36.799999999999997</c:v>
                </c:pt>
                <c:pt idx="6786">
                  <c:v>36.200000000000003</c:v>
                </c:pt>
                <c:pt idx="6787">
                  <c:v>35.6</c:v>
                </c:pt>
                <c:pt idx="6788">
                  <c:v>35.700000000000003</c:v>
                </c:pt>
                <c:pt idx="6789">
                  <c:v>35.700000000000003</c:v>
                </c:pt>
                <c:pt idx="6790">
                  <c:v>36.200000000000003</c:v>
                </c:pt>
                <c:pt idx="6791">
                  <c:v>35.700000000000003</c:v>
                </c:pt>
                <c:pt idx="6792">
                  <c:v>35.700000000000003</c:v>
                </c:pt>
                <c:pt idx="6793">
                  <c:v>35.799999999999997</c:v>
                </c:pt>
                <c:pt idx="6794">
                  <c:v>35.799999999999997</c:v>
                </c:pt>
                <c:pt idx="6795">
                  <c:v>35.799999999999997</c:v>
                </c:pt>
                <c:pt idx="6796">
                  <c:v>36.299999999999997</c:v>
                </c:pt>
                <c:pt idx="6797">
                  <c:v>36.700000000000003</c:v>
                </c:pt>
                <c:pt idx="6798">
                  <c:v>36.700000000000003</c:v>
                </c:pt>
                <c:pt idx="6799">
                  <c:v>36.700000000000003</c:v>
                </c:pt>
                <c:pt idx="6800">
                  <c:v>36.1</c:v>
                </c:pt>
                <c:pt idx="6801">
                  <c:v>35.200000000000003</c:v>
                </c:pt>
                <c:pt idx="6802">
                  <c:v>36.200000000000003</c:v>
                </c:pt>
                <c:pt idx="6803">
                  <c:v>35.700000000000003</c:v>
                </c:pt>
                <c:pt idx="6804">
                  <c:v>36.200000000000003</c:v>
                </c:pt>
                <c:pt idx="6805">
                  <c:v>35.299999999999997</c:v>
                </c:pt>
                <c:pt idx="6806">
                  <c:v>34.799999999999997</c:v>
                </c:pt>
                <c:pt idx="6807">
                  <c:v>35.700000000000003</c:v>
                </c:pt>
                <c:pt idx="6808">
                  <c:v>36.5</c:v>
                </c:pt>
                <c:pt idx="6809">
                  <c:v>37</c:v>
                </c:pt>
                <c:pt idx="6810">
                  <c:v>35.6</c:v>
                </c:pt>
                <c:pt idx="6811">
                  <c:v>36.5</c:v>
                </c:pt>
                <c:pt idx="6812">
                  <c:v>36</c:v>
                </c:pt>
                <c:pt idx="6813">
                  <c:v>36.5</c:v>
                </c:pt>
                <c:pt idx="6814">
                  <c:v>37.1</c:v>
                </c:pt>
                <c:pt idx="6815">
                  <c:v>36.5</c:v>
                </c:pt>
                <c:pt idx="6816">
                  <c:v>36.5</c:v>
                </c:pt>
                <c:pt idx="6817">
                  <c:v>36.5</c:v>
                </c:pt>
                <c:pt idx="6818">
                  <c:v>37</c:v>
                </c:pt>
                <c:pt idx="6819">
                  <c:v>37</c:v>
                </c:pt>
                <c:pt idx="6820">
                  <c:v>37</c:v>
                </c:pt>
                <c:pt idx="6821">
                  <c:v>37.5</c:v>
                </c:pt>
                <c:pt idx="6822">
                  <c:v>38.9</c:v>
                </c:pt>
                <c:pt idx="6823">
                  <c:v>38.799999999999997</c:v>
                </c:pt>
                <c:pt idx="6824">
                  <c:v>38.6</c:v>
                </c:pt>
                <c:pt idx="6825">
                  <c:v>39</c:v>
                </c:pt>
                <c:pt idx="6826">
                  <c:v>40.1</c:v>
                </c:pt>
                <c:pt idx="6827">
                  <c:v>40.5</c:v>
                </c:pt>
                <c:pt idx="6828">
                  <c:v>41</c:v>
                </c:pt>
                <c:pt idx="6829">
                  <c:v>40.5</c:v>
                </c:pt>
                <c:pt idx="6830">
                  <c:v>41.3</c:v>
                </c:pt>
                <c:pt idx="6831">
                  <c:v>41.4</c:v>
                </c:pt>
                <c:pt idx="6832">
                  <c:v>40.9</c:v>
                </c:pt>
                <c:pt idx="6833">
                  <c:v>40.799999999999997</c:v>
                </c:pt>
                <c:pt idx="6834">
                  <c:v>41.4</c:v>
                </c:pt>
                <c:pt idx="6835">
                  <c:v>41.7</c:v>
                </c:pt>
                <c:pt idx="6836">
                  <c:v>41.7</c:v>
                </c:pt>
                <c:pt idx="6837">
                  <c:v>43.1</c:v>
                </c:pt>
                <c:pt idx="6838">
                  <c:v>43.1</c:v>
                </c:pt>
                <c:pt idx="6839">
                  <c:v>43</c:v>
                </c:pt>
                <c:pt idx="6840">
                  <c:v>41.5</c:v>
                </c:pt>
                <c:pt idx="6841">
                  <c:v>42.1</c:v>
                </c:pt>
                <c:pt idx="6842">
                  <c:v>42.2</c:v>
                </c:pt>
                <c:pt idx="6843">
                  <c:v>42.7</c:v>
                </c:pt>
                <c:pt idx="6844">
                  <c:v>41.7</c:v>
                </c:pt>
                <c:pt idx="6845">
                  <c:v>41.6</c:v>
                </c:pt>
                <c:pt idx="6846">
                  <c:v>41.3</c:v>
                </c:pt>
                <c:pt idx="6847">
                  <c:v>40.700000000000003</c:v>
                </c:pt>
                <c:pt idx="6848">
                  <c:v>41.8</c:v>
                </c:pt>
                <c:pt idx="6849">
                  <c:v>41.8</c:v>
                </c:pt>
                <c:pt idx="6850">
                  <c:v>41.8</c:v>
                </c:pt>
                <c:pt idx="6851">
                  <c:v>41.8</c:v>
                </c:pt>
                <c:pt idx="6852">
                  <c:v>41.8</c:v>
                </c:pt>
                <c:pt idx="6853">
                  <c:v>41.5</c:v>
                </c:pt>
                <c:pt idx="6854">
                  <c:v>41.1</c:v>
                </c:pt>
                <c:pt idx="6855">
                  <c:v>41</c:v>
                </c:pt>
                <c:pt idx="6856">
                  <c:v>42.1</c:v>
                </c:pt>
                <c:pt idx="6857">
                  <c:v>42.5</c:v>
                </c:pt>
                <c:pt idx="6858">
                  <c:v>41.9</c:v>
                </c:pt>
                <c:pt idx="6859">
                  <c:v>42.1</c:v>
                </c:pt>
                <c:pt idx="6860">
                  <c:v>41.1</c:v>
                </c:pt>
                <c:pt idx="6861">
                  <c:v>40.200000000000003</c:v>
                </c:pt>
                <c:pt idx="6862">
                  <c:v>40.200000000000003</c:v>
                </c:pt>
                <c:pt idx="6863">
                  <c:v>40</c:v>
                </c:pt>
                <c:pt idx="6864">
                  <c:v>40.6</c:v>
                </c:pt>
                <c:pt idx="6865">
                  <c:v>40.6</c:v>
                </c:pt>
                <c:pt idx="6866">
                  <c:v>38.1</c:v>
                </c:pt>
                <c:pt idx="6867">
                  <c:v>37.9</c:v>
                </c:pt>
                <c:pt idx="6868">
                  <c:v>38.4</c:v>
                </c:pt>
                <c:pt idx="6869">
                  <c:v>36</c:v>
                </c:pt>
                <c:pt idx="6870">
                  <c:v>36.5</c:v>
                </c:pt>
                <c:pt idx="6871">
                  <c:v>35.1</c:v>
                </c:pt>
                <c:pt idx="6872">
                  <c:v>35.299999999999997</c:v>
                </c:pt>
                <c:pt idx="6873">
                  <c:v>33.799999999999997</c:v>
                </c:pt>
                <c:pt idx="6874">
                  <c:v>34</c:v>
                </c:pt>
                <c:pt idx="6875">
                  <c:v>31.700000000000003</c:v>
                </c:pt>
                <c:pt idx="6876">
                  <c:v>32.299999999999997</c:v>
                </c:pt>
                <c:pt idx="6877">
                  <c:v>33.299999999999997</c:v>
                </c:pt>
                <c:pt idx="6878">
                  <c:v>34.700000000000003</c:v>
                </c:pt>
                <c:pt idx="6879">
                  <c:v>35.5</c:v>
                </c:pt>
                <c:pt idx="6880">
                  <c:v>36</c:v>
                </c:pt>
                <c:pt idx="6881">
                  <c:v>36</c:v>
                </c:pt>
                <c:pt idx="6882">
                  <c:v>37</c:v>
                </c:pt>
                <c:pt idx="6883">
                  <c:v>36.9</c:v>
                </c:pt>
                <c:pt idx="6884">
                  <c:v>36.5</c:v>
                </c:pt>
                <c:pt idx="6885">
                  <c:v>38</c:v>
                </c:pt>
                <c:pt idx="6886">
                  <c:v>37.9</c:v>
                </c:pt>
                <c:pt idx="6887">
                  <c:v>37</c:v>
                </c:pt>
                <c:pt idx="6888">
                  <c:v>37.1</c:v>
                </c:pt>
                <c:pt idx="6889">
                  <c:v>35.799999999999997</c:v>
                </c:pt>
                <c:pt idx="6890">
                  <c:v>35.799999999999997</c:v>
                </c:pt>
                <c:pt idx="6891">
                  <c:v>35.4</c:v>
                </c:pt>
                <c:pt idx="6892">
                  <c:v>34.6</c:v>
                </c:pt>
                <c:pt idx="6893">
                  <c:v>34.6</c:v>
                </c:pt>
                <c:pt idx="6894">
                  <c:v>33.700000000000003</c:v>
                </c:pt>
                <c:pt idx="6895">
                  <c:v>33.5</c:v>
                </c:pt>
                <c:pt idx="6896">
                  <c:v>33.700000000000003</c:v>
                </c:pt>
                <c:pt idx="6897">
                  <c:v>33.200000000000003</c:v>
                </c:pt>
                <c:pt idx="6898">
                  <c:v>33.6</c:v>
                </c:pt>
                <c:pt idx="6899">
                  <c:v>34.6</c:v>
                </c:pt>
                <c:pt idx="6900">
                  <c:v>42.6</c:v>
                </c:pt>
                <c:pt idx="6901">
                  <c:v>42.2</c:v>
                </c:pt>
                <c:pt idx="6902">
                  <c:v>43.6</c:v>
                </c:pt>
                <c:pt idx="6903">
                  <c:v>42.3</c:v>
                </c:pt>
                <c:pt idx="6904">
                  <c:v>41.6</c:v>
                </c:pt>
                <c:pt idx="6905">
                  <c:v>40.299999999999997</c:v>
                </c:pt>
                <c:pt idx="6906">
                  <c:v>40.299999999999997</c:v>
                </c:pt>
                <c:pt idx="6907">
                  <c:v>37.4</c:v>
                </c:pt>
                <c:pt idx="6908">
                  <c:v>37</c:v>
                </c:pt>
                <c:pt idx="6909">
                  <c:v>36.1</c:v>
                </c:pt>
                <c:pt idx="6910">
                  <c:v>32.5</c:v>
                </c:pt>
                <c:pt idx="6911">
                  <c:v>31.799999999999997</c:v>
                </c:pt>
                <c:pt idx="6912">
                  <c:v>30.299999999999997</c:v>
                </c:pt>
                <c:pt idx="6913">
                  <c:v>33.6</c:v>
                </c:pt>
                <c:pt idx="6914">
                  <c:v>31.6</c:v>
                </c:pt>
                <c:pt idx="6915">
                  <c:v>33.1</c:v>
                </c:pt>
                <c:pt idx="6916">
                  <c:v>30.700000000000003</c:v>
                </c:pt>
                <c:pt idx="6917">
                  <c:v>28.299999999999997</c:v>
                </c:pt>
                <c:pt idx="6918">
                  <c:v>28.9</c:v>
                </c:pt>
                <c:pt idx="6919">
                  <c:v>27.799999999999997</c:v>
                </c:pt>
                <c:pt idx="6920">
                  <c:v>28</c:v>
                </c:pt>
                <c:pt idx="6921">
                  <c:v>26.200000000000003</c:v>
                </c:pt>
                <c:pt idx="6922">
                  <c:v>29.200000000000003</c:v>
                </c:pt>
                <c:pt idx="6923">
                  <c:v>26.5</c:v>
                </c:pt>
                <c:pt idx="6924">
                  <c:v>27.700000000000003</c:v>
                </c:pt>
                <c:pt idx="6925">
                  <c:v>30.299999999999997</c:v>
                </c:pt>
                <c:pt idx="6926">
                  <c:v>32.700000000000003</c:v>
                </c:pt>
                <c:pt idx="6927">
                  <c:v>31.200000000000003</c:v>
                </c:pt>
                <c:pt idx="6928">
                  <c:v>30.4</c:v>
                </c:pt>
                <c:pt idx="6929">
                  <c:v>31.9</c:v>
                </c:pt>
                <c:pt idx="6930">
                  <c:v>30.200000000000003</c:v>
                </c:pt>
                <c:pt idx="6931">
                  <c:v>29.299999999999997</c:v>
                </c:pt>
                <c:pt idx="6932">
                  <c:v>28.200000000000003</c:v>
                </c:pt>
                <c:pt idx="6933">
                  <c:v>32</c:v>
                </c:pt>
                <c:pt idx="6934">
                  <c:v>32.5</c:v>
                </c:pt>
                <c:pt idx="6935">
                  <c:v>31.5</c:v>
                </c:pt>
                <c:pt idx="6936">
                  <c:v>33.6</c:v>
                </c:pt>
                <c:pt idx="6937">
                  <c:v>34.200000000000003</c:v>
                </c:pt>
                <c:pt idx="6938">
                  <c:v>32.700000000000003</c:v>
                </c:pt>
                <c:pt idx="6939">
                  <c:v>35.1</c:v>
                </c:pt>
                <c:pt idx="6940">
                  <c:v>34.1</c:v>
                </c:pt>
                <c:pt idx="6941">
                  <c:v>32.299999999999997</c:v>
                </c:pt>
                <c:pt idx="6942">
                  <c:v>33</c:v>
                </c:pt>
                <c:pt idx="6943">
                  <c:v>30.700000000000003</c:v>
                </c:pt>
                <c:pt idx="6944">
                  <c:v>31.700000000000003</c:v>
                </c:pt>
                <c:pt idx="6945">
                  <c:v>29</c:v>
                </c:pt>
                <c:pt idx="6946">
                  <c:v>29.6</c:v>
                </c:pt>
                <c:pt idx="6947">
                  <c:v>28.799999999999997</c:v>
                </c:pt>
                <c:pt idx="6948">
                  <c:v>27.4</c:v>
                </c:pt>
                <c:pt idx="6949">
                  <c:v>25.9</c:v>
                </c:pt>
                <c:pt idx="6950">
                  <c:v>27.700000000000003</c:v>
                </c:pt>
                <c:pt idx="6951">
                  <c:v>27.299999999999997</c:v>
                </c:pt>
                <c:pt idx="6952">
                  <c:v>26.200000000000003</c:v>
                </c:pt>
                <c:pt idx="6953">
                  <c:v>24.299999999999997</c:v>
                </c:pt>
                <c:pt idx="6954">
                  <c:v>24.9</c:v>
                </c:pt>
                <c:pt idx="6955">
                  <c:v>25.4</c:v>
                </c:pt>
                <c:pt idx="6956">
                  <c:v>21.1</c:v>
                </c:pt>
                <c:pt idx="6957">
                  <c:v>22.200000000000003</c:v>
                </c:pt>
                <c:pt idx="6958">
                  <c:v>23.9</c:v>
                </c:pt>
                <c:pt idx="6959">
                  <c:v>23.200000000000003</c:v>
                </c:pt>
                <c:pt idx="6960">
                  <c:v>21.200000000000003</c:v>
                </c:pt>
                <c:pt idx="6961">
                  <c:v>21.200000000000003</c:v>
                </c:pt>
                <c:pt idx="6962">
                  <c:v>21.200000000000003</c:v>
                </c:pt>
                <c:pt idx="6963">
                  <c:v>21.200000000000003</c:v>
                </c:pt>
                <c:pt idx="6964">
                  <c:v>19.299999999999997</c:v>
                </c:pt>
                <c:pt idx="6965">
                  <c:v>20.100000000000001</c:v>
                </c:pt>
                <c:pt idx="6966">
                  <c:v>19.299999999999997</c:v>
                </c:pt>
                <c:pt idx="6967">
                  <c:v>21.4</c:v>
                </c:pt>
                <c:pt idx="6968">
                  <c:v>17.700000000000003</c:v>
                </c:pt>
                <c:pt idx="6969">
                  <c:v>18.700000000000003</c:v>
                </c:pt>
                <c:pt idx="6970">
                  <c:v>16.899999999999999</c:v>
                </c:pt>
                <c:pt idx="6971">
                  <c:v>15.100000000000001</c:v>
                </c:pt>
                <c:pt idx="6972">
                  <c:v>16</c:v>
                </c:pt>
                <c:pt idx="6973">
                  <c:v>16</c:v>
                </c:pt>
                <c:pt idx="6974">
                  <c:v>16.899999999999999</c:v>
                </c:pt>
                <c:pt idx="6975">
                  <c:v>20.5</c:v>
                </c:pt>
                <c:pt idx="6976">
                  <c:v>21.299999999999997</c:v>
                </c:pt>
                <c:pt idx="6977">
                  <c:v>20.5</c:v>
                </c:pt>
                <c:pt idx="6978">
                  <c:v>22.1</c:v>
                </c:pt>
                <c:pt idx="6979">
                  <c:v>23</c:v>
                </c:pt>
                <c:pt idx="6980">
                  <c:v>20.399999999999999</c:v>
                </c:pt>
                <c:pt idx="6981">
                  <c:v>20.399999999999999</c:v>
                </c:pt>
                <c:pt idx="6982">
                  <c:v>19.299999999999997</c:v>
                </c:pt>
                <c:pt idx="6983">
                  <c:v>19.200000000000003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20</c:v>
                </c:pt>
                <c:pt idx="6988">
                  <c:v>22</c:v>
                </c:pt>
                <c:pt idx="6989">
                  <c:v>25.1</c:v>
                </c:pt>
                <c:pt idx="6990">
                  <c:v>25</c:v>
                </c:pt>
                <c:pt idx="6991">
                  <c:v>25.5</c:v>
                </c:pt>
                <c:pt idx="6992">
                  <c:v>26.9</c:v>
                </c:pt>
                <c:pt idx="6993">
                  <c:v>27</c:v>
                </c:pt>
                <c:pt idx="6994">
                  <c:v>26.4</c:v>
                </c:pt>
                <c:pt idx="6995">
                  <c:v>25.6</c:v>
                </c:pt>
                <c:pt idx="6996">
                  <c:v>23.700000000000003</c:v>
                </c:pt>
                <c:pt idx="6997">
                  <c:v>23</c:v>
                </c:pt>
                <c:pt idx="6998">
                  <c:v>22.9</c:v>
                </c:pt>
                <c:pt idx="6999">
                  <c:v>23.9</c:v>
                </c:pt>
                <c:pt idx="7000">
                  <c:v>24</c:v>
                </c:pt>
                <c:pt idx="7001">
                  <c:v>25.5</c:v>
                </c:pt>
                <c:pt idx="7002">
                  <c:v>26.200000000000003</c:v>
                </c:pt>
                <c:pt idx="7003">
                  <c:v>26.4</c:v>
                </c:pt>
                <c:pt idx="7004">
                  <c:v>28.299999999999997</c:v>
                </c:pt>
                <c:pt idx="7005">
                  <c:v>30.6</c:v>
                </c:pt>
                <c:pt idx="7006">
                  <c:v>31.6</c:v>
                </c:pt>
                <c:pt idx="7007">
                  <c:v>32.1</c:v>
                </c:pt>
                <c:pt idx="7008">
                  <c:v>32</c:v>
                </c:pt>
                <c:pt idx="7009">
                  <c:v>31.6</c:v>
                </c:pt>
                <c:pt idx="7010">
                  <c:v>34.6</c:v>
                </c:pt>
                <c:pt idx="7011">
                  <c:v>33.700000000000003</c:v>
                </c:pt>
                <c:pt idx="7012">
                  <c:v>32.799999999999997</c:v>
                </c:pt>
                <c:pt idx="7013">
                  <c:v>33.1</c:v>
                </c:pt>
                <c:pt idx="7014">
                  <c:v>33.6</c:v>
                </c:pt>
                <c:pt idx="7015">
                  <c:v>31.799999999999997</c:v>
                </c:pt>
                <c:pt idx="7016">
                  <c:v>31</c:v>
                </c:pt>
                <c:pt idx="7017">
                  <c:v>32</c:v>
                </c:pt>
                <c:pt idx="7018">
                  <c:v>33.200000000000003</c:v>
                </c:pt>
                <c:pt idx="7019">
                  <c:v>31.4</c:v>
                </c:pt>
                <c:pt idx="7020">
                  <c:v>32.799999999999997</c:v>
                </c:pt>
                <c:pt idx="7021">
                  <c:v>32.799999999999997</c:v>
                </c:pt>
                <c:pt idx="7022">
                  <c:v>33.200000000000003</c:v>
                </c:pt>
                <c:pt idx="7023">
                  <c:v>32.299999999999997</c:v>
                </c:pt>
                <c:pt idx="7024">
                  <c:v>33.799999999999997</c:v>
                </c:pt>
                <c:pt idx="7025">
                  <c:v>32.700000000000003</c:v>
                </c:pt>
                <c:pt idx="7026">
                  <c:v>33.700000000000003</c:v>
                </c:pt>
                <c:pt idx="7027">
                  <c:v>34.700000000000003</c:v>
                </c:pt>
                <c:pt idx="7028">
                  <c:v>35.9</c:v>
                </c:pt>
                <c:pt idx="7029">
                  <c:v>38.799999999999997</c:v>
                </c:pt>
                <c:pt idx="7030">
                  <c:v>40.5</c:v>
                </c:pt>
                <c:pt idx="7031">
                  <c:v>42.9</c:v>
                </c:pt>
                <c:pt idx="7032">
                  <c:v>40.4</c:v>
                </c:pt>
                <c:pt idx="7033">
                  <c:v>42</c:v>
                </c:pt>
                <c:pt idx="7034">
                  <c:v>41.5</c:v>
                </c:pt>
                <c:pt idx="7035">
                  <c:v>39.799999999999997</c:v>
                </c:pt>
                <c:pt idx="7036">
                  <c:v>44.8</c:v>
                </c:pt>
                <c:pt idx="7037">
                  <c:v>46.6</c:v>
                </c:pt>
                <c:pt idx="7038">
                  <c:v>46.9</c:v>
                </c:pt>
                <c:pt idx="7039">
                  <c:v>45.9</c:v>
                </c:pt>
                <c:pt idx="7040">
                  <c:v>43.1</c:v>
                </c:pt>
                <c:pt idx="7041">
                  <c:v>46</c:v>
                </c:pt>
                <c:pt idx="7042">
                  <c:v>45.6</c:v>
                </c:pt>
                <c:pt idx="7043">
                  <c:v>46.2</c:v>
                </c:pt>
                <c:pt idx="7044">
                  <c:v>46.9</c:v>
                </c:pt>
                <c:pt idx="7045">
                  <c:v>45.7</c:v>
                </c:pt>
                <c:pt idx="7046">
                  <c:v>45.1</c:v>
                </c:pt>
                <c:pt idx="7047">
                  <c:v>45.6</c:v>
                </c:pt>
                <c:pt idx="7048">
                  <c:v>45.1</c:v>
                </c:pt>
                <c:pt idx="7049">
                  <c:v>45.7</c:v>
                </c:pt>
                <c:pt idx="7050">
                  <c:v>45.6</c:v>
                </c:pt>
                <c:pt idx="7051">
                  <c:v>49.9</c:v>
                </c:pt>
                <c:pt idx="7052">
                  <c:v>50.2</c:v>
                </c:pt>
                <c:pt idx="7053">
                  <c:v>48.1</c:v>
                </c:pt>
                <c:pt idx="7054">
                  <c:v>46.4</c:v>
                </c:pt>
                <c:pt idx="7055">
                  <c:v>47.3</c:v>
                </c:pt>
                <c:pt idx="7056">
                  <c:v>46.4</c:v>
                </c:pt>
                <c:pt idx="7057">
                  <c:v>46.4</c:v>
                </c:pt>
                <c:pt idx="7058">
                  <c:v>47.4</c:v>
                </c:pt>
                <c:pt idx="7059">
                  <c:v>47</c:v>
                </c:pt>
                <c:pt idx="7060">
                  <c:v>45.5</c:v>
                </c:pt>
                <c:pt idx="7061">
                  <c:v>43</c:v>
                </c:pt>
                <c:pt idx="7062">
                  <c:v>40.200000000000003</c:v>
                </c:pt>
                <c:pt idx="7063">
                  <c:v>39.6</c:v>
                </c:pt>
                <c:pt idx="7064">
                  <c:v>42.4</c:v>
                </c:pt>
                <c:pt idx="7065">
                  <c:v>39.6</c:v>
                </c:pt>
                <c:pt idx="7066">
                  <c:v>40.700000000000003</c:v>
                </c:pt>
                <c:pt idx="7067">
                  <c:v>43</c:v>
                </c:pt>
                <c:pt idx="7068">
                  <c:v>42.5</c:v>
                </c:pt>
                <c:pt idx="7069">
                  <c:v>42.2</c:v>
                </c:pt>
                <c:pt idx="7070">
                  <c:v>42.7</c:v>
                </c:pt>
                <c:pt idx="7071">
                  <c:v>43.3</c:v>
                </c:pt>
                <c:pt idx="7072">
                  <c:v>42.8</c:v>
                </c:pt>
                <c:pt idx="7073">
                  <c:v>43.8</c:v>
                </c:pt>
                <c:pt idx="7074">
                  <c:v>44.1</c:v>
                </c:pt>
                <c:pt idx="7075">
                  <c:v>44.2</c:v>
                </c:pt>
                <c:pt idx="7076">
                  <c:v>43.7</c:v>
                </c:pt>
                <c:pt idx="7077">
                  <c:v>41.5</c:v>
                </c:pt>
                <c:pt idx="7078">
                  <c:v>42.4</c:v>
                </c:pt>
                <c:pt idx="7079">
                  <c:v>41.6</c:v>
                </c:pt>
                <c:pt idx="7080">
                  <c:v>39.200000000000003</c:v>
                </c:pt>
                <c:pt idx="7081">
                  <c:v>39.200000000000003</c:v>
                </c:pt>
                <c:pt idx="7082">
                  <c:v>40.700000000000003</c:v>
                </c:pt>
                <c:pt idx="7083">
                  <c:v>38.799999999999997</c:v>
                </c:pt>
                <c:pt idx="7084">
                  <c:v>38.799999999999997</c:v>
                </c:pt>
                <c:pt idx="7085">
                  <c:v>42</c:v>
                </c:pt>
                <c:pt idx="7086">
                  <c:v>42</c:v>
                </c:pt>
                <c:pt idx="7087">
                  <c:v>43.1</c:v>
                </c:pt>
                <c:pt idx="7088">
                  <c:v>43.1</c:v>
                </c:pt>
                <c:pt idx="7089">
                  <c:v>42.1</c:v>
                </c:pt>
                <c:pt idx="7090">
                  <c:v>42.1</c:v>
                </c:pt>
                <c:pt idx="7091">
                  <c:v>43</c:v>
                </c:pt>
                <c:pt idx="7092">
                  <c:v>44.5</c:v>
                </c:pt>
                <c:pt idx="7093">
                  <c:v>44.5</c:v>
                </c:pt>
                <c:pt idx="7094">
                  <c:v>44.5</c:v>
                </c:pt>
                <c:pt idx="7095">
                  <c:v>43.6</c:v>
                </c:pt>
                <c:pt idx="7096">
                  <c:v>43.9</c:v>
                </c:pt>
                <c:pt idx="7097">
                  <c:v>42</c:v>
                </c:pt>
                <c:pt idx="7098">
                  <c:v>45.1</c:v>
                </c:pt>
                <c:pt idx="7099">
                  <c:v>44.1</c:v>
                </c:pt>
                <c:pt idx="7100">
                  <c:v>44.2</c:v>
                </c:pt>
                <c:pt idx="7101">
                  <c:v>44.2</c:v>
                </c:pt>
                <c:pt idx="7102">
                  <c:v>44.4</c:v>
                </c:pt>
                <c:pt idx="7103">
                  <c:v>44.9</c:v>
                </c:pt>
                <c:pt idx="7104">
                  <c:v>44.4</c:v>
                </c:pt>
                <c:pt idx="7105">
                  <c:v>46</c:v>
                </c:pt>
                <c:pt idx="7106">
                  <c:v>44.9</c:v>
                </c:pt>
                <c:pt idx="7107">
                  <c:v>45.4</c:v>
                </c:pt>
                <c:pt idx="7108">
                  <c:v>47.2</c:v>
                </c:pt>
                <c:pt idx="7109">
                  <c:v>47</c:v>
                </c:pt>
                <c:pt idx="7110">
                  <c:v>46.6</c:v>
                </c:pt>
                <c:pt idx="7111">
                  <c:v>46.1</c:v>
                </c:pt>
                <c:pt idx="7112">
                  <c:v>46.6</c:v>
                </c:pt>
                <c:pt idx="7113">
                  <c:v>47.1</c:v>
                </c:pt>
                <c:pt idx="7114">
                  <c:v>47.2</c:v>
                </c:pt>
                <c:pt idx="7115">
                  <c:v>47.2</c:v>
                </c:pt>
                <c:pt idx="7116">
                  <c:v>47.8</c:v>
                </c:pt>
                <c:pt idx="7117">
                  <c:v>47.8</c:v>
                </c:pt>
                <c:pt idx="7118">
                  <c:v>49.2</c:v>
                </c:pt>
                <c:pt idx="7119">
                  <c:v>50.9</c:v>
                </c:pt>
                <c:pt idx="7120">
                  <c:v>52.7</c:v>
                </c:pt>
                <c:pt idx="7121">
                  <c:v>52.3</c:v>
                </c:pt>
                <c:pt idx="7122">
                  <c:v>52</c:v>
                </c:pt>
                <c:pt idx="7123">
                  <c:v>52.8</c:v>
                </c:pt>
                <c:pt idx="7124">
                  <c:v>53.1</c:v>
                </c:pt>
                <c:pt idx="7125">
                  <c:v>52.5</c:v>
                </c:pt>
                <c:pt idx="7126">
                  <c:v>53.5</c:v>
                </c:pt>
                <c:pt idx="7127">
                  <c:v>54.6</c:v>
                </c:pt>
                <c:pt idx="7128">
                  <c:v>56</c:v>
                </c:pt>
                <c:pt idx="7129">
                  <c:v>56.4</c:v>
                </c:pt>
                <c:pt idx="7130">
                  <c:v>55.4</c:v>
                </c:pt>
                <c:pt idx="7131">
                  <c:v>54.9</c:v>
                </c:pt>
                <c:pt idx="7132">
                  <c:v>54</c:v>
                </c:pt>
                <c:pt idx="7133">
                  <c:v>53.5</c:v>
                </c:pt>
                <c:pt idx="7134">
                  <c:v>52.1</c:v>
                </c:pt>
                <c:pt idx="7135">
                  <c:v>52.6</c:v>
                </c:pt>
                <c:pt idx="7136">
                  <c:v>52.2</c:v>
                </c:pt>
                <c:pt idx="7137">
                  <c:v>50.6</c:v>
                </c:pt>
                <c:pt idx="7138">
                  <c:v>50.6</c:v>
                </c:pt>
                <c:pt idx="7139">
                  <c:v>50.2</c:v>
                </c:pt>
                <c:pt idx="7140">
                  <c:v>49.5</c:v>
                </c:pt>
                <c:pt idx="7141">
                  <c:v>49.5</c:v>
                </c:pt>
                <c:pt idx="7142">
                  <c:v>49</c:v>
                </c:pt>
                <c:pt idx="7143">
                  <c:v>50.5</c:v>
                </c:pt>
                <c:pt idx="7144">
                  <c:v>49.5</c:v>
                </c:pt>
                <c:pt idx="7145">
                  <c:v>49.2</c:v>
                </c:pt>
                <c:pt idx="7146">
                  <c:v>49.2</c:v>
                </c:pt>
                <c:pt idx="7147">
                  <c:v>48.6</c:v>
                </c:pt>
                <c:pt idx="7148">
                  <c:v>49.1</c:v>
                </c:pt>
                <c:pt idx="7149">
                  <c:v>50.1</c:v>
                </c:pt>
                <c:pt idx="7150">
                  <c:v>49.1</c:v>
                </c:pt>
                <c:pt idx="7151">
                  <c:v>49.1</c:v>
                </c:pt>
                <c:pt idx="7152">
                  <c:v>48.6</c:v>
                </c:pt>
                <c:pt idx="7153">
                  <c:v>48.8</c:v>
                </c:pt>
                <c:pt idx="7154">
                  <c:v>50.2</c:v>
                </c:pt>
                <c:pt idx="7155">
                  <c:v>52.2</c:v>
                </c:pt>
                <c:pt idx="7156">
                  <c:v>51.1</c:v>
                </c:pt>
                <c:pt idx="7157">
                  <c:v>52.1</c:v>
                </c:pt>
                <c:pt idx="7158">
                  <c:v>53.1</c:v>
                </c:pt>
                <c:pt idx="7159">
                  <c:v>53</c:v>
                </c:pt>
                <c:pt idx="7160">
                  <c:v>52.1</c:v>
                </c:pt>
                <c:pt idx="7161">
                  <c:v>51.1</c:v>
                </c:pt>
                <c:pt idx="7162">
                  <c:v>50.6</c:v>
                </c:pt>
                <c:pt idx="7163">
                  <c:v>49.1</c:v>
                </c:pt>
                <c:pt idx="7164">
                  <c:v>47.7</c:v>
                </c:pt>
                <c:pt idx="7165">
                  <c:v>47.3</c:v>
                </c:pt>
                <c:pt idx="7166">
                  <c:v>45.4</c:v>
                </c:pt>
                <c:pt idx="7167">
                  <c:v>44</c:v>
                </c:pt>
                <c:pt idx="7168">
                  <c:v>45</c:v>
                </c:pt>
                <c:pt idx="7169">
                  <c:v>43</c:v>
                </c:pt>
                <c:pt idx="7170">
                  <c:v>46</c:v>
                </c:pt>
                <c:pt idx="7171">
                  <c:v>45.8</c:v>
                </c:pt>
                <c:pt idx="7172">
                  <c:v>44.4</c:v>
                </c:pt>
                <c:pt idx="7173">
                  <c:v>44.4</c:v>
                </c:pt>
                <c:pt idx="7174">
                  <c:v>43.5</c:v>
                </c:pt>
                <c:pt idx="7175">
                  <c:v>42.1</c:v>
                </c:pt>
                <c:pt idx="7176">
                  <c:v>41.7</c:v>
                </c:pt>
                <c:pt idx="7177">
                  <c:v>42.7</c:v>
                </c:pt>
                <c:pt idx="7178">
                  <c:v>43.7</c:v>
                </c:pt>
                <c:pt idx="7179">
                  <c:v>44.6</c:v>
                </c:pt>
                <c:pt idx="7180">
                  <c:v>47.5</c:v>
                </c:pt>
                <c:pt idx="7181">
                  <c:v>46</c:v>
                </c:pt>
                <c:pt idx="7182">
                  <c:v>45</c:v>
                </c:pt>
                <c:pt idx="7183">
                  <c:v>46.2</c:v>
                </c:pt>
                <c:pt idx="7184">
                  <c:v>46.1</c:v>
                </c:pt>
                <c:pt idx="7185">
                  <c:v>46.1</c:v>
                </c:pt>
                <c:pt idx="7186">
                  <c:v>45.5</c:v>
                </c:pt>
                <c:pt idx="7187">
                  <c:v>44.9</c:v>
                </c:pt>
                <c:pt idx="7188">
                  <c:v>47.2</c:v>
                </c:pt>
                <c:pt idx="7189">
                  <c:v>47.5</c:v>
                </c:pt>
                <c:pt idx="7190">
                  <c:v>46.1</c:v>
                </c:pt>
                <c:pt idx="7191">
                  <c:v>47.1</c:v>
                </c:pt>
                <c:pt idx="7192">
                  <c:v>46.1</c:v>
                </c:pt>
                <c:pt idx="7193">
                  <c:v>46.6</c:v>
                </c:pt>
                <c:pt idx="7194">
                  <c:v>44.7</c:v>
                </c:pt>
                <c:pt idx="7195">
                  <c:v>43.8</c:v>
                </c:pt>
                <c:pt idx="7196">
                  <c:v>44.3</c:v>
                </c:pt>
                <c:pt idx="7197">
                  <c:v>43.8</c:v>
                </c:pt>
                <c:pt idx="7198">
                  <c:v>43.8</c:v>
                </c:pt>
                <c:pt idx="7199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044720"/>
        <c:axId val="3020434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2840240"/>
        <c:axId val="885162792"/>
      </c:lineChart>
      <c:catAx>
        <c:axId val="302044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3408"/>
        <c:crosses val="autoZero"/>
        <c:auto val="1"/>
        <c:lblAlgn val="ctr"/>
        <c:lblOffset val="100"/>
        <c:noMultiLvlLbl val="0"/>
      </c:catAx>
      <c:valAx>
        <c:axId val="30204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4720"/>
        <c:crosses val="autoZero"/>
        <c:crossBetween val="between"/>
      </c:valAx>
      <c:valAx>
        <c:axId val="8851627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52840240"/>
        <c:crosses val="max"/>
        <c:crossBetween val="between"/>
      </c:valAx>
      <c:catAx>
        <c:axId val="952840240"/>
        <c:scaling>
          <c:orientation val="minMax"/>
        </c:scaling>
        <c:delete val="1"/>
        <c:axPos val="b"/>
        <c:majorTickMark val="out"/>
        <c:minorTickMark val="none"/>
        <c:tickLblPos val="nextTo"/>
        <c:crossAx val="885162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比較圖!$X$1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比較圖!$X$2:$X$7201</c:f>
              <c:numCache>
                <c:formatCode>General</c:formatCode>
                <c:ptCount val="7200"/>
                <c:pt idx="778">
                  <c:v>-1</c:v>
                </c:pt>
                <c:pt idx="779">
                  <c:v>-0.5</c:v>
                </c:pt>
                <c:pt idx="780">
                  <c:v>-0.5</c:v>
                </c:pt>
                <c:pt idx="781">
                  <c:v>-1.5</c:v>
                </c:pt>
                <c:pt idx="782">
                  <c:v>-1.5</c:v>
                </c:pt>
                <c:pt idx="783">
                  <c:v>-1.5</c:v>
                </c:pt>
                <c:pt idx="784">
                  <c:v>-1.5</c:v>
                </c:pt>
                <c:pt idx="785">
                  <c:v>-1.5</c:v>
                </c:pt>
                <c:pt idx="786">
                  <c:v>-2.5</c:v>
                </c:pt>
                <c:pt idx="787">
                  <c:v>-2</c:v>
                </c:pt>
                <c:pt idx="788">
                  <c:v>-3</c:v>
                </c:pt>
                <c:pt idx="789">
                  <c:v>-2.5</c:v>
                </c:pt>
                <c:pt idx="790">
                  <c:v>-3.5</c:v>
                </c:pt>
                <c:pt idx="791">
                  <c:v>-3</c:v>
                </c:pt>
                <c:pt idx="792">
                  <c:v>-2</c:v>
                </c:pt>
                <c:pt idx="793">
                  <c:v>-2</c:v>
                </c:pt>
                <c:pt idx="794">
                  <c:v>1</c:v>
                </c:pt>
                <c:pt idx="795">
                  <c:v>3.5</c:v>
                </c:pt>
                <c:pt idx="796">
                  <c:v>2.5</c:v>
                </c:pt>
                <c:pt idx="797">
                  <c:v>3.5</c:v>
                </c:pt>
                <c:pt idx="798">
                  <c:v>2.5</c:v>
                </c:pt>
                <c:pt idx="799">
                  <c:v>2.5</c:v>
                </c:pt>
                <c:pt idx="800">
                  <c:v>0.5</c:v>
                </c:pt>
                <c:pt idx="801">
                  <c:v>1</c:v>
                </c:pt>
                <c:pt idx="802">
                  <c:v>2</c:v>
                </c:pt>
                <c:pt idx="803">
                  <c:v>1</c:v>
                </c:pt>
                <c:pt idx="804">
                  <c:v>1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3.5</c:v>
                </c:pt>
                <c:pt idx="809">
                  <c:v>3.5</c:v>
                </c:pt>
                <c:pt idx="810">
                  <c:v>1.5</c:v>
                </c:pt>
                <c:pt idx="811">
                  <c:v>2.5</c:v>
                </c:pt>
                <c:pt idx="812">
                  <c:v>2.5</c:v>
                </c:pt>
                <c:pt idx="813">
                  <c:v>2.5</c:v>
                </c:pt>
                <c:pt idx="814">
                  <c:v>3.5</c:v>
                </c:pt>
                <c:pt idx="815">
                  <c:v>3.5</c:v>
                </c:pt>
                <c:pt idx="816">
                  <c:v>3.5</c:v>
                </c:pt>
                <c:pt idx="817">
                  <c:v>2.5</c:v>
                </c:pt>
                <c:pt idx="818">
                  <c:v>2.5</c:v>
                </c:pt>
                <c:pt idx="819">
                  <c:v>2.5</c:v>
                </c:pt>
                <c:pt idx="820">
                  <c:v>2.5</c:v>
                </c:pt>
                <c:pt idx="821">
                  <c:v>1.5</c:v>
                </c:pt>
                <c:pt idx="822">
                  <c:v>1.5</c:v>
                </c:pt>
                <c:pt idx="823">
                  <c:v>6.5</c:v>
                </c:pt>
                <c:pt idx="824">
                  <c:v>5.5</c:v>
                </c:pt>
                <c:pt idx="825">
                  <c:v>3</c:v>
                </c:pt>
                <c:pt idx="826">
                  <c:v>1.5</c:v>
                </c:pt>
                <c:pt idx="827">
                  <c:v>6.5</c:v>
                </c:pt>
                <c:pt idx="828">
                  <c:v>7.5</c:v>
                </c:pt>
                <c:pt idx="829">
                  <c:v>6.5</c:v>
                </c:pt>
                <c:pt idx="830">
                  <c:v>8.5</c:v>
                </c:pt>
                <c:pt idx="831">
                  <c:v>6.5</c:v>
                </c:pt>
                <c:pt idx="832">
                  <c:v>6.5</c:v>
                </c:pt>
                <c:pt idx="833">
                  <c:v>6.5</c:v>
                </c:pt>
                <c:pt idx="834">
                  <c:v>6.5</c:v>
                </c:pt>
                <c:pt idx="835">
                  <c:v>8.5</c:v>
                </c:pt>
                <c:pt idx="836">
                  <c:v>10.5</c:v>
                </c:pt>
                <c:pt idx="837">
                  <c:v>11</c:v>
                </c:pt>
                <c:pt idx="838">
                  <c:v>10</c:v>
                </c:pt>
                <c:pt idx="839">
                  <c:v>8</c:v>
                </c:pt>
                <c:pt idx="840">
                  <c:v>8</c:v>
                </c:pt>
                <c:pt idx="841">
                  <c:v>13.5</c:v>
                </c:pt>
                <c:pt idx="842">
                  <c:v>13.5</c:v>
                </c:pt>
                <c:pt idx="843">
                  <c:v>12.5</c:v>
                </c:pt>
                <c:pt idx="844">
                  <c:v>9.5</c:v>
                </c:pt>
                <c:pt idx="845">
                  <c:v>8.5</c:v>
                </c:pt>
                <c:pt idx="846">
                  <c:v>9</c:v>
                </c:pt>
                <c:pt idx="847">
                  <c:v>8</c:v>
                </c:pt>
                <c:pt idx="848">
                  <c:v>9</c:v>
                </c:pt>
                <c:pt idx="849">
                  <c:v>10.5</c:v>
                </c:pt>
                <c:pt idx="850">
                  <c:v>11</c:v>
                </c:pt>
                <c:pt idx="851">
                  <c:v>11</c:v>
                </c:pt>
                <c:pt idx="852">
                  <c:v>13.5</c:v>
                </c:pt>
                <c:pt idx="853">
                  <c:v>14.5</c:v>
                </c:pt>
                <c:pt idx="854">
                  <c:v>16</c:v>
                </c:pt>
                <c:pt idx="855">
                  <c:v>13.5</c:v>
                </c:pt>
                <c:pt idx="856">
                  <c:v>16.5</c:v>
                </c:pt>
                <c:pt idx="857">
                  <c:v>16.5</c:v>
                </c:pt>
                <c:pt idx="858">
                  <c:v>16.5</c:v>
                </c:pt>
                <c:pt idx="859">
                  <c:v>14.5</c:v>
                </c:pt>
                <c:pt idx="860">
                  <c:v>17.5</c:v>
                </c:pt>
                <c:pt idx="861">
                  <c:v>20.5</c:v>
                </c:pt>
                <c:pt idx="862">
                  <c:v>26.5</c:v>
                </c:pt>
                <c:pt idx="863">
                  <c:v>22.5</c:v>
                </c:pt>
                <c:pt idx="864">
                  <c:v>21.5</c:v>
                </c:pt>
                <c:pt idx="865">
                  <c:v>23.5</c:v>
                </c:pt>
                <c:pt idx="866">
                  <c:v>21.5</c:v>
                </c:pt>
                <c:pt idx="867">
                  <c:v>22.5</c:v>
                </c:pt>
                <c:pt idx="868">
                  <c:v>23.5</c:v>
                </c:pt>
                <c:pt idx="869">
                  <c:v>23.5</c:v>
                </c:pt>
                <c:pt idx="870">
                  <c:v>23.5</c:v>
                </c:pt>
                <c:pt idx="871">
                  <c:v>20.5</c:v>
                </c:pt>
                <c:pt idx="872">
                  <c:v>19.5</c:v>
                </c:pt>
                <c:pt idx="873">
                  <c:v>21.5</c:v>
                </c:pt>
                <c:pt idx="874">
                  <c:v>20.5</c:v>
                </c:pt>
                <c:pt idx="875">
                  <c:v>23.5</c:v>
                </c:pt>
                <c:pt idx="876">
                  <c:v>22.5</c:v>
                </c:pt>
                <c:pt idx="877">
                  <c:v>21.5</c:v>
                </c:pt>
                <c:pt idx="878">
                  <c:v>20.5</c:v>
                </c:pt>
                <c:pt idx="879">
                  <c:v>22.5</c:v>
                </c:pt>
                <c:pt idx="880">
                  <c:v>24.5</c:v>
                </c:pt>
                <c:pt idx="881">
                  <c:v>22.5</c:v>
                </c:pt>
                <c:pt idx="882">
                  <c:v>22.5</c:v>
                </c:pt>
                <c:pt idx="883">
                  <c:v>21.5</c:v>
                </c:pt>
                <c:pt idx="884">
                  <c:v>21.5</c:v>
                </c:pt>
                <c:pt idx="885">
                  <c:v>23.5</c:v>
                </c:pt>
                <c:pt idx="886">
                  <c:v>21.5</c:v>
                </c:pt>
                <c:pt idx="887">
                  <c:v>21.5</c:v>
                </c:pt>
                <c:pt idx="888">
                  <c:v>21.5</c:v>
                </c:pt>
                <c:pt idx="889">
                  <c:v>19.5</c:v>
                </c:pt>
                <c:pt idx="890">
                  <c:v>16.5</c:v>
                </c:pt>
                <c:pt idx="891">
                  <c:v>17.5</c:v>
                </c:pt>
                <c:pt idx="892">
                  <c:v>16.5</c:v>
                </c:pt>
                <c:pt idx="893">
                  <c:v>20.5</c:v>
                </c:pt>
                <c:pt idx="894">
                  <c:v>19.5</c:v>
                </c:pt>
                <c:pt idx="895">
                  <c:v>20.5</c:v>
                </c:pt>
                <c:pt idx="896">
                  <c:v>19.5</c:v>
                </c:pt>
                <c:pt idx="897">
                  <c:v>19.5</c:v>
                </c:pt>
                <c:pt idx="898">
                  <c:v>20.5</c:v>
                </c:pt>
                <c:pt idx="899">
                  <c:v>20.5</c:v>
                </c:pt>
                <c:pt idx="900">
                  <c:v>31.5</c:v>
                </c:pt>
                <c:pt idx="901">
                  <c:v>21.5</c:v>
                </c:pt>
                <c:pt idx="902">
                  <c:v>22.5</c:v>
                </c:pt>
                <c:pt idx="903">
                  <c:v>18.5</c:v>
                </c:pt>
                <c:pt idx="904">
                  <c:v>10.5</c:v>
                </c:pt>
                <c:pt idx="905">
                  <c:v>11</c:v>
                </c:pt>
                <c:pt idx="906">
                  <c:v>10.5</c:v>
                </c:pt>
                <c:pt idx="907">
                  <c:v>13.5</c:v>
                </c:pt>
                <c:pt idx="908">
                  <c:v>13.5</c:v>
                </c:pt>
                <c:pt idx="909">
                  <c:v>14</c:v>
                </c:pt>
                <c:pt idx="910">
                  <c:v>11</c:v>
                </c:pt>
                <c:pt idx="911">
                  <c:v>11.5</c:v>
                </c:pt>
                <c:pt idx="912">
                  <c:v>12.5</c:v>
                </c:pt>
                <c:pt idx="913">
                  <c:v>6.5</c:v>
                </c:pt>
                <c:pt idx="914">
                  <c:v>5.5</c:v>
                </c:pt>
                <c:pt idx="915">
                  <c:v>12.5</c:v>
                </c:pt>
                <c:pt idx="916">
                  <c:v>21.5</c:v>
                </c:pt>
                <c:pt idx="917">
                  <c:v>15.5</c:v>
                </c:pt>
                <c:pt idx="918">
                  <c:v>16.5</c:v>
                </c:pt>
                <c:pt idx="919">
                  <c:v>19.5</c:v>
                </c:pt>
                <c:pt idx="920">
                  <c:v>18.5</c:v>
                </c:pt>
                <c:pt idx="921">
                  <c:v>16.5</c:v>
                </c:pt>
                <c:pt idx="922">
                  <c:v>16.5</c:v>
                </c:pt>
                <c:pt idx="923">
                  <c:v>14.5</c:v>
                </c:pt>
                <c:pt idx="924">
                  <c:v>17</c:v>
                </c:pt>
                <c:pt idx="925">
                  <c:v>17</c:v>
                </c:pt>
                <c:pt idx="926">
                  <c:v>19.5</c:v>
                </c:pt>
                <c:pt idx="927">
                  <c:v>22.5</c:v>
                </c:pt>
                <c:pt idx="928">
                  <c:v>25.5</c:v>
                </c:pt>
                <c:pt idx="929">
                  <c:v>22.5</c:v>
                </c:pt>
                <c:pt idx="930">
                  <c:v>22.5</c:v>
                </c:pt>
                <c:pt idx="931">
                  <c:v>18.5</c:v>
                </c:pt>
                <c:pt idx="932">
                  <c:v>22.5</c:v>
                </c:pt>
                <c:pt idx="933">
                  <c:v>24.5</c:v>
                </c:pt>
                <c:pt idx="934">
                  <c:v>26.5</c:v>
                </c:pt>
                <c:pt idx="935">
                  <c:v>26.5</c:v>
                </c:pt>
                <c:pt idx="936">
                  <c:v>25.5</c:v>
                </c:pt>
                <c:pt idx="937">
                  <c:v>23.5</c:v>
                </c:pt>
                <c:pt idx="938">
                  <c:v>22.5</c:v>
                </c:pt>
                <c:pt idx="939">
                  <c:v>22.5</c:v>
                </c:pt>
                <c:pt idx="940">
                  <c:v>22.5</c:v>
                </c:pt>
                <c:pt idx="941">
                  <c:v>27.5</c:v>
                </c:pt>
                <c:pt idx="942">
                  <c:v>28.5</c:v>
                </c:pt>
                <c:pt idx="943">
                  <c:v>34.5</c:v>
                </c:pt>
                <c:pt idx="944">
                  <c:v>31.5</c:v>
                </c:pt>
                <c:pt idx="945">
                  <c:v>31.5</c:v>
                </c:pt>
                <c:pt idx="946">
                  <c:v>37.5</c:v>
                </c:pt>
                <c:pt idx="947">
                  <c:v>32.5</c:v>
                </c:pt>
                <c:pt idx="948">
                  <c:v>31.5</c:v>
                </c:pt>
                <c:pt idx="949">
                  <c:v>32.5</c:v>
                </c:pt>
                <c:pt idx="950">
                  <c:v>27.5</c:v>
                </c:pt>
                <c:pt idx="951">
                  <c:v>25.5</c:v>
                </c:pt>
                <c:pt idx="952">
                  <c:v>24.5</c:v>
                </c:pt>
                <c:pt idx="953">
                  <c:v>25.5</c:v>
                </c:pt>
                <c:pt idx="954">
                  <c:v>25.5</c:v>
                </c:pt>
                <c:pt idx="955">
                  <c:v>23.5</c:v>
                </c:pt>
                <c:pt idx="956">
                  <c:v>21.5</c:v>
                </c:pt>
                <c:pt idx="957">
                  <c:v>20.5</c:v>
                </c:pt>
                <c:pt idx="958">
                  <c:v>18.5</c:v>
                </c:pt>
                <c:pt idx="959">
                  <c:v>14</c:v>
                </c:pt>
                <c:pt idx="960">
                  <c:v>8.5</c:v>
                </c:pt>
                <c:pt idx="961">
                  <c:v>7</c:v>
                </c:pt>
                <c:pt idx="962">
                  <c:v>10</c:v>
                </c:pt>
                <c:pt idx="963">
                  <c:v>12.5</c:v>
                </c:pt>
                <c:pt idx="964">
                  <c:v>8</c:v>
                </c:pt>
                <c:pt idx="965">
                  <c:v>11.5</c:v>
                </c:pt>
                <c:pt idx="966">
                  <c:v>11.5</c:v>
                </c:pt>
                <c:pt idx="967">
                  <c:v>7.5</c:v>
                </c:pt>
                <c:pt idx="968">
                  <c:v>2.5</c:v>
                </c:pt>
                <c:pt idx="969">
                  <c:v>1.5</c:v>
                </c:pt>
                <c:pt idx="970">
                  <c:v>4.5</c:v>
                </c:pt>
                <c:pt idx="971">
                  <c:v>6.5</c:v>
                </c:pt>
                <c:pt idx="972">
                  <c:v>6.5</c:v>
                </c:pt>
                <c:pt idx="973">
                  <c:v>7.5</c:v>
                </c:pt>
                <c:pt idx="974">
                  <c:v>6.5</c:v>
                </c:pt>
                <c:pt idx="975">
                  <c:v>10.5</c:v>
                </c:pt>
                <c:pt idx="976">
                  <c:v>10</c:v>
                </c:pt>
                <c:pt idx="977">
                  <c:v>6</c:v>
                </c:pt>
                <c:pt idx="978">
                  <c:v>6.5</c:v>
                </c:pt>
                <c:pt idx="979">
                  <c:v>6</c:v>
                </c:pt>
                <c:pt idx="980">
                  <c:v>3.5</c:v>
                </c:pt>
                <c:pt idx="981">
                  <c:v>3.5</c:v>
                </c:pt>
                <c:pt idx="982">
                  <c:v>6</c:v>
                </c:pt>
                <c:pt idx="983">
                  <c:v>3</c:v>
                </c:pt>
                <c:pt idx="984">
                  <c:v>9</c:v>
                </c:pt>
                <c:pt idx="985">
                  <c:v>10</c:v>
                </c:pt>
                <c:pt idx="986">
                  <c:v>7</c:v>
                </c:pt>
                <c:pt idx="987">
                  <c:v>5</c:v>
                </c:pt>
                <c:pt idx="988">
                  <c:v>6</c:v>
                </c:pt>
                <c:pt idx="989">
                  <c:v>5</c:v>
                </c:pt>
                <c:pt idx="990">
                  <c:v>11</c:v>
                </c:pt>
                <c:pt idx="991">
                  <c:v>9</c:v>
                </c:pt>
                <c:pt idx="992">
                  <c:v>12</c:v>
                </c:pt>
                <c:pt idx="993">
                  <c:v>8.5</c:v>
                </c:pt>
                <c:pt idx="994">
                  <c:v>8</c:v>
                </c:pt>
                <c:pt idx="995">
                  <c:v>6.5</c:v>
                </c:pt>
                <c:pt idx="996">
                  <c:v>8.5</c:v>
                </c:pt>
                <c:pt idx="997">
                  <c:v>10.5</c:v>
                </c:pt>
                <c:pt idx="998">
                  <c:v>9.5</c:v>
                </c:pt>
                <c:pt idx="999">
                  <c:v>10.5</c:v>
                </c:pt>
                <c:pt idx="1000">
                  <c:v>4.5</c:v>
                </c:pt>
                <c:pt idx="1001">
                  <c:v>4.5</c:v>
                </c:pt>
                <c:pt idx="1002">
                  <c:v>6</c:v>
                </c:pt>
                <c:pt idx="1003">
                  <c:v>2</c:v>
                </c:pt>
                <c:pt idx="1004">
                  <c:v>-6.5</c:v>
                </c:pt>
                <c:pt idx="1005">
                  <c:v>-3.5</c:v>
                </c:pt>
                <c:pt idx="1006">
                  <c:v>-0.5</c:v>
                </c:pt>
                <c:pt idx="1007">
                  <c:v>-6</c:v>
                </c:pt>
                <c:pt idx="1008">
                  <c:v>-10.5</c:v>
                </c:pt>
                <c:pt idx="1009">
                  <c:v>-11.5</c:v>
                </c:pt>
                <c:pt idx="1010">
                  <c:v>-7</c:v>
                </c:pt>
                <c:pt idx="1011">
                  <c:v>-10</c:v>
                </c:pt>
                <c:pt idx="1012">
                  <c:v>-8</c:v>
                </c:pt>
                <c:pt idx="1013">
                  <c:v>-9.5</c:v>
                </c:pt>
                <c:pt idx="1014">
                  <c:v>-11.5</c:v>
                </c:pt>
                <c:pt idx="1015">
                  <c:v>-9</c:v>
                </c:pt>
                <c:pt idx="1016">
                  <c:v>-5.5</c:v>
                </c:pt>
                <c:pt idx="1017">
                  <c:v>-5.5</c:v>
                </c:pt>
                <c:pt idx="1018">
                  <c:v>-1.5</c:v>
                </c:pt>
                <c:pt idx="1019">
                  <c:v>-2.5</c:v>
                </c:pt>
                <c:pt idx="1020">
                  <c:v>-2.5</c:v>
                </c:pt>
                <c:pt idx="1021">
                  <c:v>1.5</c:v>
                </c:pt>
                <c:pt idx="1022">
                  <c:v>0.5</c:v>
                </c:pt>
                <c:pt idx="1023">
                  <c:v>0</c:v>
                </c:pt>
                <c:pt idx="1024">
                  <c:v>0</c:v>
                </c:pt>
                <c:pt idx="1025">
                  <c:v>2.5</c:v>
                </c:pt>
                <c:pt idx="1026">
                  <c:v>-1.5</c:v>
                </c:pt>
                <c:pt idx="1027">
                  <c:v>-0.5</c:v>
                </c:pt>
                <c:pt idx="1028">
                  <c:v>0.5</c:v>
                </c:pt>
                <c:pt idx="1029">
                  <c:v>-0.5</c:v>
                </c:pt>
                <c:pt idx="1030">
                  <c:v>-2</c:v>
                </c:pt>
                <c:pt idx="1031">
                  <c:v>-2</c:v>
                </c:pt>
                <c:pt idx="1032">
                  <c:v>-4.5</c:v>
                </c:pt>
                <c:pt idx="1033">
                  <c:v>-3.5</c:v>
                </c:pt>
                <c:pt idx="1034">
                  <c:v>-2.5</c:v>
                </c:pt>
                <c:pt idx="1035">
                  <c:v>-4.5</c:v>
                </c:pt>
                <c:pt idx="1036">
                  <c:v>-5.5</c:v>
                </c:pt>
                <c:pt idx="1037">
                  <c:v>-8.5</c:v>
                </c:pt>
                <c:pt idx="1038">
                  <c:v>-6</c:v>
                </c:pt>
                <c:pt idx="1039">
                  <c:v>-5.5</c:v>
                </c:pt>
                <c:pt idx="1040">
                  <c:v>-8.5</c:v>
                </c:pt>
                <c:pt idx="1041">
                  <c:v>-9.5</c:v>
                </c:pt>
                <c:pt idx="1042">
                  <c:v>-14</c:v>
                </c:pt>
                <c:pt idx="1043">
                  <c:v>-10.5</c:v>
                </c:pt>
                <c:pt idx="1044">
                  <c:v>-18.5</c:v>
                </c:pt>
                <c:pt idx="1045">
                  <c:v>-25.5</c:v>
                </c:pt>
                <c:pt idx="1046">
                  <c:v>-21</c:v>
                </c:pt>
                <c:pt idx="1047">
                  <c:v>-26.5</c:v>
                </c:pt>
                <c:pt idx="1048">
                  <c:v>-25.5</c:v>
                </c:pt>
                <c:pt idx="1049">
                  <c:v>-25</c:v>
                </c:pt>
                <c:pt idx="1050">
                  <c:v>-23.5</c:v>
                </c:pt>
                <c:pt idx="1051">
                  <c:v>-27</c:v>
                </c:pt>
                <c:pt idx="1052">
                  <c:v>-26.5</c:v>
                </c:pt>
                <c:pt idx="1053">
                  <c:v>-28.5</c:v>
                </c:pt>
                <c:pt idx="1054">
                  <c:v>-34.5</c:v>
                </c:pt>
                <c:pt idx="1055">
                  <c:v>-33</c:v>
                </c:pt>
                <c:pt idx="1056">
                  <c:v>-35.5</c:v>
                </c:pt>
                <c:pt idx="1057">
                  <c:v>-34</c:v>
                </c:pt>
                <c:pt idx="1058">
                  <c:v>-36.5</c:v>
                </c:pt>
                <c:pt idx="1059">
                  <c:v>-37.5</c:v>
                </c:pt>
                <c:pt idx="1060">
                  <c:v>-36.5</c:v>
                </c:pt>
                <c:pt idx="1061">
                  <c:v>-36</c:v>
                </c:pt>
                <c:pt idx="1062">
                  <c:v>-34</c:v>
                </c:pt>
                <c:pt idx="1063">
                  <c:v>-39.5</c:v>
                </c:pt>
                <c:pt idx="1064">
                  <c:v>-42.5</c:v>
                </c:pt>
                <c:pt idx="1065">
                  <c:v>-40.5</c:v>
                </c:pt>
                <c:pt idx="1066">
                  <c:v>-39</c:v>
                </c:pt>
                <c:pt idx="1067">
                  <c:v>-44.5</c:v>
                </c:pt>
                <c:pt idx="1068">
                  <c:v>-49.5</c:v>
                </c:pt>
                <c:pt idx="1069">
                  <c:v>-41</c:v>
                </c:pt>
                <c:pt idx="1070">
                  <c:v>-39</c:v>
                </c:pt>
                <c:pt idx="1071">
                  <c:v>-40.5</c:v>
                </c:pt>
                <c:pt idx="1072">
                  <c:v>-38</c:v>
                </c:pt>
                <c:pt idx="1073">
                  <c:v>-38</c:v>
                </c:pt>
                <c:pt idx="1074">
                  <c:v>-40</c:v>
                </c:pt>
                <c:pt idx="1075">
                  <c:v>-39</c:v>
                </c:pt>
                <c:pt idx="1076">
                  <c:v>-38</c:v>
                </c:pt>
                <c:pt idx="1077">
                  <c:v>-38</c:v>
                </c:pt>
                <c:pt idx="1078">
                  <c:v>-36.5</c:v>
                </c:pt>
                <c:pt idx="1079">
                  <c:v>-39.5</c:v>
                </c:pt>
                <c:pt idx="1080">
                  <c:v>-38.5</c:v>
                </c:pt>
                <c:pt idx="1081">
                  <c:v>-37.5</c:v>
                </c:pt>
                <c:pt idx="1082">
                  <c:v>-38.5</c:v>
                </c:pt>
                <c:pt idx="1083">
                  <c:v>-37</c:v>
                </c:pt>
                <c:pt idx="1084">
                  <c:v>-36.5</c:v>
                </c:pt>
                <c:pt idx="1085">
                  <c:v>-34.5</c:v>
                </c:pt>
                <c:pt idx="1086">
                  <c:v>-34.5</c:v>
                </c:pt>
                <c:pt idx="1087">
                  <c:v>-34</c:v>
                </c:pt>
                <c:pt idx="1088">
                  <c:v>-31</c:v>
                </c:pt>
                <c:pt idx="1089">
                  <c:v>-31</c:v>
                </c:pt>
                <c:pt idx="1090">
                  <c:v>-32</c:v>
                </c:pt>
                <c:pt idx="1091">
                  <c:v>-33.5</c:v>
                </c:pt>
                <c:pt idx="1092">
                  <c:v>-33.5</c:v>
                </c:pt>
                <c:pt idx="1093">
                  <c:v>-31.5</c:v>
                </c:pt>
                <c:pt idx="1094">
                  <c:v>-33.5</c:v>
                </c:pt>
                <c:pt idx="1095">
                  <c:v>-33</c:v>
                </c:pt>
                <c:pt idx="1096">
                  <c:v>-31</c:v>
                </c:pt>
                <c:pt idx="1097">
                  <c:v>-33</c:v>
                </c:pt>
                <c:pt idx="1098">
                  <c:v>-31</c:v>
                </c:pt>
                <c:pt idx="1099">
                  <c:v>-30.5</c:v>
                </c:pt>
                <c:pt idx="1100">
                  <c:v>-30.5</c:v>
                </c:pt>
                <c:pt idx="1101">
                  <c:v>-31</c:v>
                </c:pt>
                <c:pt idx="1102">
                  <c:v>-31</c:v>
                </c:pt>
                <c:pt idx="1103">
                  <c:v>-30.5</c:v>
                </c:pt>
                <c:pt idx="1104">
                  <c:v>-32.5</c:v>
                </c:pt>
                <c:pt idx="1105">
                  <c:v>-28.5</c:v>
                </c:pt>
                <c:pt idx="1106">
                  <c:v>-29</c:v>
                </c:pt>
                <c:pt idx="1107">
                  <c:v>-31</c:v>
                </c:pt>
                <c:pt idx="1108">
                  <c:v>-32</c:v>
                </c:pt>
                <c:pt idx="1109">
                  <c:v>-31.5</c:v>
                </c:pt>
                <c:pt idx="1110">
                  <c:v>-30.5</c:v>
                </c:pt>
                <c:pt idx="1111">
                  <c:v>-26.5</c:v>
                </c:pt>
                <c:pt idx="1112">
                  <c:v>-27.5</c:v>
                </c:pt>
                <c:pt idx="1113">
                  <c:v>-27</c:v>
                </c:pt>
                <c:pt idx="1114">
                  <c:v>-28.5</c:v>
                </c:pt>
                <c:pt idx="1115">
                  <c:v>-29.5</c:v>
                </c:pt>
                <c:pt idx="1116">
                  <c:v>-29</c:v>
                </c:pt>
                <c:pt idx="1117">
                  <c:v>-28</c:v>
                </c:pt>
                <c:pt idx="1118">
                  <c:v>-27</c:v>
                </c:pt>
                <c:pt idx="1119">
                  <c:v>-27</c:v>
                </c:pt>
                <c:pt idx="1120">
                  <c:v>-24</c:v>
                </c:pt>
                <c:pt idx="1121">
                  <c:v>-23</c:v>
                </c:pt>
                <c:pt idx="1122">
                  <c:v>-22.5</c:v>
                </c:pt>
                <c:pt idx="1123">
                  <c:v>-23.5</c:v>
                </c:pt>
                <c:pt idx="1124">
                  <c:v>-22.5</c:v>
                </c:pt>
                <c:pt idx="1125">
                  <c:v>-26</c:v>
                </c:pt>
                <c:pt idx="1126">
                  <c:v>-26</c:v>
                </c:pt>
                <c:pt idx="1127">
                  <c:v>-24</c:v>
                </c:pt>
                <c:pt idx="1128">
                  <c:v>-23.5</c:v>
                </c:pt>
                <c:pt idx="1129">
                  <c:v>-21.5</c:v>
                </c:pt>
                <c:pt idx="1130">
                  <c:v>-17.5</c:v>
                </c:pt>
                <c:pt idx="1131">
                  <c:v>-16.5</c:v>
                </c:pt>
                <c:pt idx="1132">
                  <c:v>-18.5</c:v>
                </c:pt>
                <c:pt idx="1133">
                  <c:v>-19.5</c:v>
                </c:pt>
                <c:pt idx="1134">
                  <c:v>-18.5</c:v>
                </c:pt>
                <c:pt idx="1135">
                  <c:v>-18</c:v>
                </c:pt>
                <c:pt idx="1136">
                  <c:v>-19.5</c:v>
                </c:pt>
                <c:pt idx="1137">
                  <c:v>-18.5</c:v>
                </c:pt>
                <c:pt idx="1138">
                  <c:v>-19.5</c:v>
                </c:pt>
                <c:pt idx="1139">
                  <c:v>-20.5</c:v>
                </c:pt>
                <c:pt idx="1140">
                  <c:v>-19</c:v>
                </c:pt>
                <c:pt idx="1141">
                  <c:v>-19</c:v>
                </c:pt>
                <c:pt idx="1142">
                  <c:v>-18</c:v>
                </c:pt>
                <c:pt idx="1143">
                  <c:v>-17.5</c:v>
                </c:pt>
                <c:pt idx="1144">
                  <c:v>-20.5</c:v>
                </c:pt>
                <c:pt idx="1145">
                  <c:v>-19.5</c:v>
                </c:pt>
                <c:pt idx="1146">
                  <c:v>-21.5</c:v>
                </c:pt>
                <c:pt idx="1147">
                  <c:v>-24.5</c:v>
                </c:pt>
                <c:pt idx="1148">
                  <c:v>-22.5</c:v>
                </c:pt>
                <c:pt idx="1149">
                  <c:v>-23.5</c:v>
                </c:pt>
                <c:pt idx="1150">
                  <c:v>-23.5</c:v>
                </c:pt>
                <c:pt idx="1151">
                  <c:v>-22.5</c:v>
                </c:pt>
                <c:pt idx="1152">
                  <c:v>-24</c:v>
                </c:pt>
                <c:pt idx="1153">
                  <c:v>-25.5</c:v>
                </c:pt>
                <c:pt idx="1154">
                  <c:v>-27.5</c:v>
                </c:pt>
                <c:pt idx="1155">
                  <c:v>-25</c:v>
                </c:pt>
                <c:pt idx="1156">
                  <c:v>-29</c:v>
                </c:pt>
                <c:pt idx="1157">
                  <c:v>-33</c:v>
                </c:pt>
                <c:pt idx="1158">
                  <c:v>-31</c:v>
                </c:pt>
                <c:pt idx="1159">
                  <c:v>-33</c:v>
                </c:pt>
                <c:pt idx="1160">
                  <c:v>-30</c:v>
                </c:pt>
                <c:pt idx="1161">
                  <c:v>-29</c:v>
                </c:pt>
                <c:pt idx="1162">
                  <c:v>-31</c:v>
                </c:pt>
                <c:pt idx="1163">
                  <c:v>-27.5</c:v>
                </c:pt>
                <c:pt idx="1164">
                  <c:v>-25.5</c:v>
                </c:pt>
                <c:pt idx="1165">
                  <c:v>-22.5</c:v>
                </c:pt>
                <c:pt idx="1166">
                  <c:v>-22.5</c:v>
                </c:pt>
                <c:pt idx="1167">
                  <c:v>-26</c:v>
                </c:pt>
                <c:pt idx="1168">
                  <c:v>-22.5</c:v>
                </c:pt>
                <c:pt idx="1169">
                  <c:v>-23.5</c:v>
                </c:pt>
                <c:pt idx="1170">
                  <c:v>-21.5</c:v>
                </c:pt>
                <c:pt idx="1171">
                  <c:v>-21.5</c:v>
                </c:pt>
                <c:pt idx="1172">
                  <c:v>-21.5</c:v>
                </c:pt>
                <c:pt idx="1173">
                  <c:v>-21.5</c:v>
                </c:pt>
                <c:pt idx="1174">
                  <c:v>-25</c:v>
                </c:pt>
                <c:pt idx="1175">
                  <c:v>-22</c:v>
                </c:pt>
                <c:pt idx="1176">
                  <c:v>-18</c:v>
                </c:pt>
                <c:pt idx="1177">
                  <c:v>-19</c:v>
                </c:pt>
                <c:pt idx="1178">
                  <c:v>-18</c:v>
                </c:pt>
                <c:pt idx="1179">
                  <c:v>-18</c:v>
                </c:pt>
                <c:pt idx="1180">
                  <c:v>-26.5</c:v>
                </c:pt>
                <c:pt idx="1181">
                  <c:v>-25.5</c:v>
                </c:pt>
                <c:pt idx="1182">
                  <c:v>-26.5</c:v>
                </c:pt>
                <c:pt idx="1183">
                  <c:v>-24.5</c:v>
                </c:pt>
                <c:pt idx="1184">
                  <c:v>-24</c:v>
                </c:pt>
                <c:pt idx="1185">
                  <c:v>-25</c:v>
                </c:pt>
                <c:pt idx="1186">
                  <c:v>-25</c:v>
                </c:pt>
                <c:pt idx="1187">
                  <c:v>-25</c:v>
                </c:pt>
                <c:pt idx="1188">
                  <c:v>-24</c:v>
                </c:pt>
                <c:pt idx="1189">
                  <c:v>-23.5</c:v>
                </c:pt>
                <c:pt idx="1190">
                  <c:v>-25</c:v>
                </c:pt>
                <c:pt idx="1191">
                  <c:v>-24</c:v>
                </c:pt>
                <c:pt idx="1192">
                  <c:v>-24.5</c:v>
                </c:pt>
                <c:pt idx="1193">
                  <c:v>-24.5</c:v>
                </c:pt>
                <c:pt idx="1194">
                  <c:v>-24</c:v>
                </c:pt>
                <c:pt idx="1195">
                  <c:v>-24</c:v>
                </c:pt>
                <c:pt idx="1196">
                  <c:v>-24</c:v>
                </c:pt>
                <c:pt idx="1197">
                  <c:v>-24.5</c:v>
                </c:pt>
                <c:pt idx="1198">
                  <c:v>-24.5</c:v>
                </c:pt>
                <c:pt idx="1199">
                  <c:v>-24.5</c:v>
                </c:pt>
                <c:pt idx="1200">
                  <c:v>-12.5</c:v>
                </c:pt>
                <c:pt idx="1201">
                  <c:v>-19</c:v>
                </c:pt>
                <c:pt idx="1202">
                  <c:v>-19</c:v>
                </c:pt>
                <c:pt idx="1203">
                  <c:v>-18</c:v>
                </c:pt>
                <c:pt idx="1204">
                  <c:v>-15.5</c:v>
                </c:pt>
                <c:pt idx="1205">
                  <c:v>-16.5</c:v>
                </c:pt>
                <c:pt idx="1206">
                  <c:v>-15.5</c:v>
                </c:pt>
                <c:pt idx="1207">
                  <c:v>-14.5</c:v>
                </c:pt>
                <c:pt idx="1208">
                  <c:v>-15</c:v>
                </c:pt>
                <c:pt idx="1209">
                  <c:v>-21</c:v>
                </c:pt>
                <c:pt idx="1210">
                  <c:v>-20</c:v>
                </c:pt>
                <c:pt idx="1211">
                  <c:v>-20.5</c:v>
                </c:pt>
                <c:pt idx="1212">
                  <c:v>-16.5</c:v>
                </c:pt>
                <c:pt idx="1213">
                  <c:v>-10</c:v>
                </c:pt>
                <c:pt idx="1214">
                  <c:v>-8</c:v>
                </c:pt>
                <c:pt idx="1215">
                  <c:v>-5.5</c:v>
                </c:pt>
                <c:pt idx="1216">
                  <c:v>-12.5</c:v>
                </c:pt>
                <c:pt idx="1217">
                  <c:v>-14.5</c:v>
                </c:pt>
                <c:pt idx="1218">
                  <c:v>-15.5</c:v>
                </c:pt>
                <c:pt idx="1219">
                  <c:v>-14.5</c:v>
                </c:pt>
                <c:pt idx="1220">
                  <c:v>-15.5</c:v>
                </c:pt>
                <c:pt idx="1221">
                  <c:v>-15</c:v>
                </c:pt>
                <c:pt idx="1222">
                  <c:v>-13</c:v>
                </c:pt>
                <c:pt idx="1223">
                  <c:v>-14</c:v>
                </c:pt>
                <c:pt idx="1224">
                  <c:v>-12</c:v>
                </c:pt>
                <c:pt idx="1225">
                  <c:v>-11.5</c:v>
                </c:pt>
                <c:pt idx="1226">
                  <c:v>-11</c:v>
                </c:pt>
                <c:pt idx="1227">
                  <c:v>-10</c:v>
                </c:pt>
                <c:pt idx="1228">
                  <c:v>-9</c:v>
                </c:pt>
                <c:pt idx="1229">
                  <c:v>-10.5</c:v>
                </c:pt>
                <c:pt idx="1230">
                  <c:v>-5.5</c:v>
                </c:pt>
                <c:pt idx="1231">
                  <c:v>-7</c:v>
                </c:pt>
                <c:pt idx="1232">
                  <c:v>-12.5</c:v>
                </c:pt>
                <c:pt idx="1233">
                  <c:v>-14.5</c:v>
                </c:pt>
                <c:pt idx="1234">
                  <c:v>-14.5</c:v>
                </c:pt>
                <c:pt idx="1235">
                  <c:v>-16.5</c:v>
                </c:pt>
                <c:pt idx="1236">
                  <c:v>-19.5</c:v>
                </c:pt>
                <c:pt idx="1237">
                  <c:v>-19</c:v>
                </c:pt>
                <c:pt idx="1238">
                  <c:v>-20</c:v>
                </c:pt>
                <c:pt idx="1239">
                  <c:v>-27</c:v>
                </c:pt>
                <c:pt idx="1240">
                  <c:v>-26</c:v>
                </c:pt>
                <c:pt idx="1241">
                  <c:v>-21</c:v>
                </c:pt>
                <c:pt idx="1242">
                  <c:v>-25</c:v>
                </c:pt>
                <c:pt idx="1243">
                  <c:v>-24.5</c:v>
                </c:pt>
                <c:pt idx="1244">
                  <c:v>-19</c:v>
                </c:pt>
                <c:pt idx="1245">
                  <c:v>-21</c:v>
                </c:pt>
                <c:pt idx="1246">
                  <c:v>-23</c:v>
                </c:pt>
                <c:pt idx="1247">
                  <c:v>-25</c:v>
                </c:pt>
                <c:pt idx="1248">
                  <c:v>-28</c:v>
                </c:pt>
                <c:pt idx="1249">
                  <c:v>-27</c:v>
                </c:pt>
                <c:pt idx="1250">
                  <c:v>-34.5</c:v>
                </c:pt>
                <c:pt idx="1251">
                  <c:v>-26.5</c:v>
                </c:pt>
                <c:pt idx="1252">
                  <c:v>-25.5</c:v>
                </c:pt>
                <c:pt idx="1253">
                  <c:v>-25.5</c:v>
                </c:pt>
                <c:pt idx="1254">
                  <c:v>-23</c:v>
                </c:pt>
                <c:pt idx="1255">
                  <c:v>-19.5</c:v>
                </c:pt>
                <c:pt idx="1256">
                  <c:v>-24.5</c:v>
                </c:pt>
                <c:pt idx="1257">
                  <c:v>-26</c:v>
                </c:pt>
                <c:pt idx="1258">
                  <c:v>-20.5</c:v>
                </c:pt>
                <c:pt idx="1259">
                  <c:v>-19</c:v>
                </c:pt>
                <c:pt idx="1260">
                  <c:v>-14.5</c:v>
                </c:pt>
                <c:pt idx="1261">
                  <c:v>-13.5</c:v>
                </c:pt>
                <c:pt idx="1262">
                  <c:v>-15.5</c:v>
                </c:pt>
                <c:pt idx="1263">
                  <c:v>-14.5</c:v>
                </c:pt>
                <c:pt idx="1264">
                  <c:v>-17.5</c:v>
                </c:pt>
                <c:pt idx="1265">
                  <c:v>-16.5</c:v>
                </c:pt>
                <c:pt idx="1266">
                  <c:v>-13.5</c:v>
                </c:pt>
                <c:pt idx="1267">
                  <c:v>-14.5</c:v>
                </c:pt>
                <c:pt idx="1268">
                  <c:v>-14.5</c:v>
                </c:pt>
                <c:pt idx="1269">
                  <c:v>-10</c:v>
                </c:pt>
                <c:pt idx="1270">
                  <c:v>-9</c:v>
                </c:pt>
                <c:pt idx="1271">
                  <c:v>-10.5</c:v>
                </c:pt>
                <c:pt idx="1272">
                  <c:v>-11</c:v>
                </c:pt>
                <c:pt idx="1273">
                  <c:v>-12</c:v>
                </c:pt>
                <c:pt idx="1274">
                  <c:v>-15.5</c:v>
                </c:pt>
                <c:pt idx="1275">
                  <c:v>-8</c:v>
                </c:pt>
                <c:pt idx="1276">
                  <c:v>-11.5</c:v>
                </c:pt>
                <c:pt idx="1277">
                  <c:v>-11</c:v>
                </c:pt>
                <c:pt idx="1278">
                  <c:v>-9.5</c:v>
                </c:pt>
                <c:pt idx="1279">
                  <c:v>-8.5</c:v>
                </c:pt>
                <c:pt idx="1280">
                  <c:v>-10.5</c:v>
                </c:pt>
                <c:pt idx="1281">
                  <c:v>-9.5</c:v>
                </c:pt>
                <c:pt idx="1282">
                  <c:v>-9</c:v>
                </c:pt>
                <c:pt idx="1283">
                  <c:v>-7.5</c:v>
                </c:pt>
                <c:pt idx="1284">
                  <c:v>-8.5</c:v>
                </c:pt>
                <c:pt idx="1285">
                  <c:v>-7.5</c:v>
                </c:pt>
                <c:pt idx="1286">
                  <c:v>-6</c:v>
                </c:pt>
                <c:pt idx="1287">
                  <c:v>-7</c:v>
                </c:pt>
                <c:pt idx="1288">
                  <c:v>-8.5</c:v>
                </c:pt>
                <c:pt idx="1289">
                  <c:v>-9.5</c:v>
                </c:pt>
                <c:pt idx="1290">
                  <c:v>-10.5</c:v>
                </c:pt>
                <c:pt idx="1291">
                  <c:v>-12</c:v>
                </c:pt>
                <c:pt idx="1292">
                  <c:v>-13</c:v>
                </c:pt>
                <c:pt idx="1293">
                  <c:v>-13</c:v>
                </c:pt>
                <c:pt idx="1294">
                  <c:v>-15.5</c:v>
                </c:pt>
                <c:pt idx="1295">
                  <c:v>-13.5</c:v>
                </c:pt>
                <c:pt idx="1296">
                  <c:v>-16.5</c:v>
                </c:pt>
                <c:pt idx="1297">
                  <c:v>-16</c:v>
                </c:pt>
                <c:pt idx="1298">
                  <c:v>-19.5</c:v>
                </c:pt>
                <c:pt idx="1299">
                  <c:v>-19.5</c:v>
                </c:pt>
                <c:pt idx="1300">
                  <c:v>-18.5</c:v>
                </c:pt>
                <c:pt idx="1301">
                  <c:v>-20</c:v>
                </c:pt>
                <c:pt idx="1302">
                  <c:v>-16.5</c:v>
                </c:pt>
                <c:pt idx="1303">
                  <c:v>-16</c:v>
                </c:pt>
                <c:pt idx="1304">
                  <c:v>-19</c:v>
                </c:pt>
                <c:pt idx="1305">
                  <c:v>-20</c:v>
                </c:pt>
                <c:pt idx="1306">
                  <c:v>-20.5</c:v>
                </c:pt>
                <c:pt idx="1307">
                  <c:v>-21.5</c:v>
                </c:pt>
                <c:pt idx="1308">
                  <c:v>-22.5</c:v>
                </c:pt>
                <c:pt idx="1309">
                  <c:v>-18.5</c:v>
                </c:pt>
                <c:pt idx="1310">
                  <c:v>-23.5</c:v>
                </c:pt>
                <c:pt idx="1311">
                  <c:v>-22</c:v>
                </c:pt>
                <c:pt idx="1312">
                  <c:v>-26</c:v>
                </c:pt>
                <c:pt idx="1313">
                  <c:v>-24.5</c:v>
                </c:pt>
                <c:pt idx="1314">
                  <c:v>-22.5</c:v>
                </c:pt>
                <c:pt idx="1315">
                  <c:v>-25.5</c:v>
                </c:pt>
                <c:pt idx="1316">
                  <c:v>-28.5</c:v>
                </c:pt>
                <c:pt idx="1317">
                  <c:v>-27.5</c:v>
                </c:pt>
                <c:pt idx="1318">
                  <c:v>-26.5</c:v>
                </c:pt>
                <c:pt idx="1319">
                  <c:v>-21.5</c:v>
                </c:pt>
                <c:pt idx="1320">
                  <c:v>-27.5</c:v>
                </c:pt>
                <c:pt idx="1321">
                  <c:v>-27.5</c:v>
                </c:pt>
                <c:pt idx="1322">
                  <c:v>-25.5</c:v>
                </c:pt>
                <c:pt idx="1323">
                  <c:v>-23.5</c:v>
                </c:pt>
                <c:pt idx="1324">
                  <c:v>-25.5</c:v>
                </c:pt>
                <c:pt idx="1325">
                  <c:v>-24.5</c:v>
                </c:pt>
                <c:pt idx="1326">
                  <c:v>-24.5</c:v>
                </c:pt>
                <c:pt idx="1327">
                  <c:v>-29</c:v>
                </c:pt>
                <c:pt idx="1328">
                  <c:v>-31.5</c:v>
                </c:pt>
                <c:pt idx="1329">
                  <c:v>-34.5</c:v>
                </c:pt>
                <c:pt idx="1330">
                  <c:v>-32.5</c:v>
                </c:pt>
                <c:pt idx="1331">
                  <c:v>-34.5</c:v>
                </c:pt>
                <c:pt idx="1332">
                  <c:v>-35.5</c:v>
                </c:pt>
                <c:pt idx="1333">
                  <c:v>-33</c:v>
                </c:pt>
                <c:pt idx="1334">
                  <c:v>-29.5</c:v>
                </c:pt>
                <c:pt idx="1335">
                  <c:v>-30</c:v>
                </c:pt>
                <c:pt idx="1336">
                  <c:v>-32.5</c:v>
                </c:pt>
                <c:pt idx="1337">
                  <c:v>-30</c:v>
                </c:pt>
                <c:pt idx="1338">
                  <c:v>-29</c:v>
                </c:pt>
                <c:pt idx="1339">
                  <c:v>-31.5</c:v>
                </c:pt>
                <c:pt idx="1340">
                  <c:v>-29.5</c:v>
                </c:pt>
                <c:pt idx="1341">
                  <c:v>-27.5</c:v>
                </c:pt>
                <c:pt idx="1342">
                  <c:v>-28.5</c:v>
                </c:pt>
                <c:pt idx="1343">
                  <c:v>-28.5</c:v>
                </c:pt>
                <c:pt idx="1344">
                  <c:v>-28.5</c:v>
                </c:pt>
                <c:pt idx="1345">
                  <c:v>-31.5</c:v>
                </c:pt>
                <c:pt idx="1346">
                  <c:v>-32.5</c:v>
                </c:pt>
                <c:pt idx="1347">
                  <c:v>-29.5</c:v>
                </c:pt>
                <c:pt idx="1348">
                  <c:v>-31</c:v>
                </c:pt>
                <c:pt idx="1349">
                  <c:v>-31</c:v>
                </c:pt>
                <c:pt idx="1350">
                  <c:v>-36</c:v>
                </c:pt>
                <c:pt idx="1351">
                  <c:v>-42</c:v>
                </c:pt>
                <c:pt idx="1352">
                  <c:v>-40</c:v>
                </c:pt>
                <c:pt idx="1353">
                  <c:v>-35.5</c:v>
                </c:pt>
                <c:pt idx="1354">
                  <c:v>-38</c:v>
                </c:pt>
                <c:pt idx="1355">
                  <c:v>-37.5</c:v>
                </c:pt>
                <c:pt idx="1356">
                  <c:v>-39.5</c:v>
                </c:pt>
                <c:pt idx="1357">
                  <c:v>-38.5</c:v>
                </c:pt>
                <c:pt idx="1358">
                  <c:v>-40.5</c:v>
                </c:pt>
                <c:pt idx="1359">
                  <c:v>-37.5</c:v>
                </c:pt>
                <c:pt idx="1360">
                  <c:v>-37.5</c:v>
                </c:pt>
                <c:pt idx="1361">
                  <c:v>-35.5</c:v>
                </c:pt>
                <c:pt idx="1362">
                  <c:v>-36.5</c:v>
                </c:pt>
                <c:pt idx="1363">
                  <c:v>-37.5</c:v>
                </c:pt>
                <c:pt idx="1364">
                  <c:v>-33.5</c:v>
                </c:pt>
                <c:pt idx="1365">
                  <c:v>-35.5</c:v>
                </c:pt>
                <c:pt idx="1366">
                  <c:v>-35.5</c:v>
                </c:pt>
                <c:pt idx="1367">
                  <c:v>-34.5</c:v>
                </c:pt>
                <c:pt idx="1368">
                  <c:v>-35.5</c:v>
                </c:pt>
                <c:pt idx="1369">
                  <c:v>-35</c:v>
                </c:pt>
                <c:pt idx="1370">
                  <c:v>-32</c:v>
                </c:pt>
                <c:pt idx="1371">
                  <c:v>-33</c:v>
                </c:pt>
                <c:pt idx="1372">
                  <c:v>-33.5</c:v>
                </c:pt>
                <c:pt idx="1373">
                  <c:v>-33.5</c:v>
                </c:pt>
                <c:pt idx="1374">
                  <c:v>-35.5</c:v>
                </c:pt>
                <c:pt idx="1375">
                  <c:v>-36.5</c:v>
                </c:pt>
                <c:pt idx="1376">
                  <c:v>-32.5</c:v>
                </c:pt>
                <c:pt idx="1377">
                  <c:v>-33.5</c:v>
                </c:pt>
                <c:pt idx="1378">
                  <c:v>-32.5</c:v>
                </c:pt>
                <c:pt idx="1379">
                  <c:v>-33.5</c:v>
                </c:pt>
                <c:pt idx="1380">
                  <c:v>-31</c:v>
                </c:pt>
                <c:pt idx="1381">
                  <c:v>-34</c:v>
                </c:pt>
                <c:pt idx="1382">
                  <c:v>-37</c:v>
                </c:pt>
                <c:pt idx="1383">
                  <c:v>-36.5</c:v>
                </c:pt>
                <c:pt idx="1384">
                  <c:v>-36.5</c:v>
                </c:pt>
                <c:pt idx="1385">
                  <c:v>-37.5</c:v>
                </c:pt>
                <c:pt idx="1386">
                  <c:v>-38.5</c:v>
                </c:pt>
                <c:pt idx="1387">
                  <c:v>-40</c:v>
                </c:pt>
                <c:pt idx="1388">
                  <c:v>-40</c:v>
                </c:pt>
                <c:pt idx="1389">
                  <c:v>-41</c:v>
                </c:pt>
                <c:pt idx="1390">
                  <c:v>-40.5</c:v>
                </c:pt>
                <c:pt idx="1391">
                  <c:v>-40.5</c:v>
                </c:pt>
                <c:pt idx="1392">
                  <c:v>-37</c:v>
                </c:pt>
                <c:pt idx="1393">
                  <c:v>-33.5</c:v>
                </c:pt>
                <c:pt idx="1394">
                  <c:v>-37.5</c:v>
                </c:pt>
                <c:pt idx="1395">
                  <c:v>-37.5</c:v>
                </c:pt>
                <c:pt idx="1396">
                  <c:v>-36.5</c:v>
                </c:pt>
                <c:pt idx="1397">
                  <c:v>-36.5</c:v>
                </c:pt>
                <c:pt idx="1398">
                  <c:v>-37.5</c:v>
                </c:pt>
                <c:pt idx="1399">
                  <c:v>-37.5</c:v>
                </c:pt>
                <c:pt idx="1400">
                  <c:v>-38.5</c:v>
                </c:pt>
                <c:pt idx="1401">
                  <c:v>-40.5</c:v>
                </c:pt>
                <c:pt idx="1402">
                  <c:v>-39</c:v>
                </c:pt>
                <c:pt idx="1403">
                  <c:v>-39</c:v>
                </c:pt>
                <c:pt idx="1404">
                  <c:v>-34.5</c:v>
                </c:pt>
                <c:pt idx="1405">
                  <c:v>-32.5</c:v>
                </c:pt>
                <c:pt idx="1406">
                  <c:v>-33.5</c:v>
                </c:pt>
                <c:pt idx="1407">
                  <c:v>-31.5</c:v>
                </c:pt>
                <c:pt idx="1408">
                  <c:v>-34.5</c:v>
                </c:pt>
                <c:pt idx="1409">
                  <c:v>-32.5</c:v>
                </c:pt>
                <c:pt idx="1410">
                  <c:v>-30.5</c:v>
                </c:pt>
                <c:pt idx="1411">
                  <c:v>-29.5</c:v>
                </c:pt>
                <c:pt idx="1412">
                  <c:v>-32.5</c:v>
                </c:pt>
                <c:pt idx="1413">
                  <c:v>-31.5</c:v>
                </c:pt>
                <c:pt idx="1414">
                  <c:v>-32</c:v>
                </c:pt>
                <c:pt idx="1415">
                  <c:v>-34</c:v>
                </c:pt>
                <c:pt idx="1416">
                  <c:v>-32.5</c:v>
                </c:pt>
                <c:pt idx="1417">
                  <c:v>-34.5</c:v>
                </c:pt>
                <c:pt idx="1418">
                  <c:v>-33.5</c:v>
                </c:pt>
                <c:pt idx="1419">
                  <c:v>-34</c:v>
                </c:pt>
                <c:pt idx="1420">
                  <c:v>-32.5</c:v>
                </c:pt>
                <c:pt idx="1421">
                  <c:v>-34.5</c:v>
                </c:pt>
                <c:pt idx="1422">
                  <c:v>-36.5</c:v>
                </c:pt>
                <c:pt idx="1423">
                  <c:v>-36.5</c:v>
                </c:pt>
                <c:pt idx="1424">
                  <c:v>-32.5</c:v>
                </c:pt>
                <c:pt idx="1425">
                  <c:v>-29.5</c:v>
                </c:pt>
                <c:pt idx="1426">
                  <c:v>-30.5</c:v>
                </c:pt>
                <c:pt idx="1427">
                  <c:v>-30.5</c:v>
                </c:pt>
                <c:pt idx="1428">
                  <c:v>-29.5</c:v>
                </c:pt>
                <c:pt idx="1429">
                  <c:v>-28</c:v>
                </c:pt>
                <c:pt idx="1430">
                  <c:v>-27.5</c:v>
                </c:pt>
                <c:pt idx="1431">
                  <c:v>-28.5</c:v>
                </c:pt>
                <c:pt idx="1432">
                  <c:v>-29</c:v>
                </c:pt>
                <c:pt idx="1433">
                  <c:v>-30.5</c:v>
                </c:pt>
                <c:pt idx="1434">
                  <c:v>-30.5</c:v>
                </c:pt>
                <c:pt idx="1435">
                  <c:v>-30.5</c:v>
                </c:pt>
                <c:pt idx="1436">
                  <c:v>-30.5</c:v>
                </c:pt>
                <c:pt idx="1437">
                  <c:v>-29.5</c:v>
                </c:pt>
                <c:pt idx="1438">
                  <c:v>-28</c:v>
                </c:pt>
                <c:pt idx="1439">
                  <c:v>-31</c:v>
                </c:pt>
                <c:pt idx="1440">
                  <c:v>-33.5</c:v>
                </c:pt>
                <c:pt idx="1441">
                  <c:v>-35.5</c:v>
                </c:pt>
                <c:pt idx="1442">
                  <c:v>-32.5</c:v>
                </c:pt>
                <c:pt idx="1443">
                  <c:v>-33.5</c:v>
                </c:pt>
                <c:pt idx="1444">
                  <c:v>-33.5</c:v>
                </c:pt>
                <c:pt idx="1445">
                  <c:v>-29</c:v>
                </c:pt>
                <c:pt idx="1446">
                  <c:v>-28.5</c:v>
                </c:pt>
                <c:pt idx="1447">
                  <c:v>-29.5</c:v>
                </c:pt>
                <c:pt idx="1448">
                  <c:v>-29.5</c:v>
                </c:pt>
                <c:pt idx="1449">
                  <c:v>-30.5</c:v>
                </c:pt>
                <c:pt idx="1450">
                  <c:v>-29.5</c:v>
                </c:pt>
                <c:pt idx="1451">
                  <c:v>-30.5</c:v>
                </c:pt>
                <c:pt idx="1452">
                  <c:v>-31.5</c:v>
                </c:pt>
                <c:pt idx="1453">
                  <c:v>-31.5</c:v>
                </c:pt>
                <c:pt idx="1454">
                  <c:v>-32.5</c:v>
                </c:pt>
                <c:pt idx="1455">
                  <c:v>-36.5</c:v>
                </c:pt>
                <c:pt idx="1456">
                  <c:v>-34.5</c:v>
                </c:pt>
                <c:pt idx="1457">
                  <c:v>-32.5</c:v>
                </c:pt>
                <c:pt idx="1458">
                  <c:v>-33.5</c:v>
                </c:pt>
                <c:pt idx="1459">
                  <c:v>-31.5</c:v>
                </c:pt>
                <c:pt idx="1460">
                  <c:v>-28.5</c:v>
                </c:pt>
                <c:pt idx="1461">
                  <c:v>-30.5</c:v>
                </c:pt>
                <c:pt idx="1462">
                  <c:v>-31.5</c:v>
                </c:pt>
                <c:pt idx="1463">
                  <c:v>-30.5</c:v>
                </c:pt>
                <c:pt idx="1464">
                  <c:v>-30.5</c:v>
                </c:pt>
                <c:pt idx="1465">
                  <c:v>-32.5</c:v>
                </c:pt>
                <c:pt idx="1466">
                  <c:v>-33</c:v>
                </c:pt>
                <c:pt idx="1467">
                  <c:v>-33</c:v>
                </c:pt>
                <c:pt idx="1468">
                  <c:v>-32</c:v>
                </c:pt>
                <c:pt idx="1469">
                  <c:v>-30.5</c:v>
                </c:pt>
                <c:pt idx="1470">
                  <c:v>-32</c:v>
                </c:pt>
                <c:pt idx="1471">
                  <c:v>-32</c:v>
                </c:pt>
                <c:pt idx="1472">
                  <c:v>-30</c:v>
                </c:pt>
                <c:pt idx="1473">
                  <c:v>-26.5</c:v>
                </c:pt>
                <c:pt idx="1474">
                  <c:v>-29</c:v>
                </c:pt>
                <c:pt idx="1475">
                  <c:v>-30</c:v>
                </c:pt>
                <c:pt idx="1476">
                  <c:v>-31.5</c:v>
                </c:pt>
                <c:pt idx="1477">
                  <c:v>-34.5</c:v>
                </c:pt>
                <c:pt idx="1478">
                  <c:v>-32</c:v>
                </c:pt>
                <c:pt idx="1479">
                  <c:v>-32</c:v>
                </c:pt>
                <c:pt idx="1480">
                  <c:v>-32.5</c:v>
                </c:pt>
                <c:pt idx="1481">
                  <c:v>-32.5</c:v>
                </c:pt>
                <c:pt idx="1482">
                  <c:v>-31.5</c:v>
                </c:pt>
                <c:pt idx="1483">
                  <c:v>-31</c:v>
                </c:pt>
                <c:pt idx="1484">
                  <c:v>-30.5</c:v>
                </c:pt>
                <c:pt idx="1485">
                  <c:v>-30</c:v>
                </c:pt>
                <c:pt idx="1486">
                  <c:v>-29</c:v>
                </c:pt>
                <c:pt idx="1487">
                  <c:v>-30.5</c:v>
                </c:pt>
                <c:pt idx="1488">
                  <c:v>-27.5</c:v>
                </c:pt>
                <c:pt idx="1489">
                  <c:v>-29.5</c:v>
                </c:pt>
                <c:pt idx="1490">
                  <c:v>-29.5</c:v>
                </c:pt>
                <c:pt idx="1491">
                  <c:v>-30</c:v>
                </c:pt>
                <c:pt idx="1492">
                  <c:v>-27.5</c:v>
                </c:pt>
                <c:pt idx="1493">
                  <c:v>-27.5</c:v>
                </c:pt>
                <c:pt idx="1494">
                  <c:v>-26.5</c:v>
                </c:pt>
                <c:pt idx="1495">
                  <c:v>-26.5</c:v>
                </c:pt>
                <c:pt idx="1496">
                  <c:v>-25.5</c:v>
                </c:pt>
                <c:pt idx="1497">
                  <c:v>-26.5</c:v>
                </c:pt>
                <c:pt idx="1498">
                  <c:v>-27.5</c:v>
                </c:pt>
                <c:pt idx="1499">
                  <c:v>-29.5</c:v>
                </c:pt>
                <c:pt idx="1500">
                  <c:v>31</c:v>
                </c:pt>
                <c:pt idx="1501">
                  <c:v>29</c:v>
                </c:pt>
                <c:pt idx="1502">
                  <c:v>27</c:v>
                </c:pt>
                <c:pt idx="1503">
                  <c:v>27.5</c:v>
                </c:pt>
                <c:pt idx="1504">
                  <c:v>29</c:v>
                </c:pt>
                <c:pt idx="1505">
                  <c:v>27</c:v>
                </c:pt>
                <c:pt idx="1506">
                  <c:v>29</c:v>
                </c:pt>
                <c:pt idx="1507">
                  <c:v>30</c:v>
                </c:pt>
                <c:pt idx="1508">
                  <c:v>29.5</c:v>
                </c:pt>
                <c:pt idx="1509">
                  <c:v>36.5</c:v>
                </c:pt>
                <c:pt idx="1510">
                  <c:v>34.5</c:v>
                </c:pt>
                <c:pt idx="1511">
                  <c:v>31.5</c:v>
                </c:pt>
                <c:pt idx="1512">
                  <c:v>30.5</c:v>
                </c:pt>
                <c:pt idx="1513">
                  <c:v>31.5</c:v>
                </c:pt>
                <c:pt idx="1514">
                  <c:v>29.5</c:v>
                </c:pt>
                <c:pt idx="1515">
                  <c:v>26.5</c:v>
                </c:pt>
                <c:pt idx="1516">
                  <c:v>25</c:v>
                </c:pt>
                <c:pt idx="1517">
                  <c:v>23</c:v>
                </c:pt>
                <c:pt idx="1518">
                  <c:v>25.5</c:v>
                </c:pt>
                <c:pt idx="1519">
                  <c:v>23</c:v>
                </c:pt>
                <c:pt idx="1520">
                  <c:v>17.5</c:v>
                </c:pt>
                <c:pt idx="1521">
                  <c:v>15.5</c:v>
                </c:pt>
                <c:pt idx="1522">
                  <c:v>17.5</c:v>
                </c:pt>
                <c:pt idx="1523">
                  <c:v>18.5</c:v>
                </c:pt>
                <c:pt idx="1524">
                  <c:v>21.5</c:v>
                </c:pt>
                <c:pt idx="1525">
                  <c:v>16.5</c:v>
                </c:pt>
                <c:pt idx="1526">
                  <c:v>15</c:v>
                </c:pt>
                <c:pt idx="1527">
                  <c:v>18.5</c:v>
                </c:pt>
                <c:pt idx="1528">
                  <c:v>14.5</c:v>
                </c:pt>
                <c:pt idx="1529">
                  <c:v>8.5</c:v>
                </c:pt>
                <c:pt idx="1530">
                  <c:v>15.5</c:v>
                </c:pt>
                <c:pt idx="1531">
                  <c:v>14</c:v>
                </c:pt>
                <c:pt idx="1532">
                  <c:v>11</c:v>
                </c:pt>
                <c:pt idx="1533">
                  <c:v>17</c:v>
                </c:pt>
                <c:pt idx="1534">
                  <c:v>14.5</c:v>
                </c:pt>
                <c:pt idx="1535">
                  <c:v>15.5</c:v>
                </c:pt>
                <c:pt idx="1536">
                  <c:v>18</c:v>
                </c:pt>
                <c:pt idx="1537">
                  <c:v>20.5</c:v>
                </c:pt>
                <c:pt idx="1538">
                  <c:v>19.5</c:v>
                </c:pt>
                <c:pt idx="1539">
                  <c:v>19.5</c:v>
                </c:pt>
                <c:pt idx="1540">
                  <c:v>16.5</c:v>
                </c:pt>
                <c:pt idx="1541">
                  <c:v>17.5</c:v>
                </c:pt>
                <c:pt idx="1542">
                  <c:v>22</c:v>
                </c:pt>
                <c:pt idx="1543">
                  <c:v>18.5</c:v>
                </c:pt>
                <c:pt idx="1544">
                  <c:v>18</c:v>
                </c:pt>
                <c:pt idx="1545">
                  <c:v>19.5</c:v>
                </c:pt>
                <c:pt idx="1546">
                  <c:v>20.5</c:v>
                </c:pt>
                <c:pt idx="1547">
                  <c:v>19.5</c:v>
                </c:pt>
                <c:pt idx="1548">
                  <c:v>21</c:v>
                </c:pt>
                <c:pt idx="1549">
                  <c:v>25.5</c:v>
                </c:pt>
                <c:pt idx="1550">
                  <c:v>27</c:v>
                </c:pt>
                <c:pt idx="1551">
                  <c:v>25</c:v>
                </c:pt>
                <c:pt idx="1552">
                  <c:v>24.5</c:v>
                </c:pt>
                <c:pt idx="1553">
                  <c:v>27</c:v>
                </c:pt>
                <c:pt idx="1554">
                  <c:v>27</c:v>
                </c:pt>
                <c:pt idx="1555">
                  <c:v>28.5</c:v>
                </c:pt>
                <c:pt idx="1556">
                  <c:v>29</c:v>
                </c:pt>
                <c:pt idx="1557">
                  <c:v>31.5</c:v>
                </c:pt>
                <c:pt idx="1558">
                  <c:v>30.5</c:v>
                </c:pt>
                <c:pt idx="1559">
                  <c:v>32</c:v>
                </c:pt>
                <c:pt idx="1560">
                  <c:v>37.5</c:v>
                </c:pt>
                <c:pt idx="1561">
                  <c:v>35.5</c:v>
                </c:pt>
                <c:pt idx="1562">
                  <c:v>31.5</c:v>
                </c:pt>
                <c:pt idx="1563">
                  <c:v>34.5</c:v>
                </c:pt>
                <c:pt idx="1564">
                  <c:v>32</c:v>
                </c:pt>
                <c:pt idx="1565">
                  <c:v>29</c:v>
                </c:pt>
                <c:pt idx="1566">
                  <c:v>29</c:v>
                </c:pt>
                <c:pt idx="1567">
                  <c:v>30.5</c:v>
                </c:pt>
                <c:pt idx="1568">
                  <c:v>30.5</c:v>
                </c:pt>
                <c:pt idx="1569">
                  <c:v>33.5</c:v>
                </c:pt>
                <c:pt idx="1570">
                  <c:v>35.5</c:v>
                </c:pt>
                <c:pt idx="1571">
                  <c:v>36.5</c:v>
                </c:pt>
                <c:pt idx="1572">
                  <c:v>37.5</c:v>
                </c:pt>
                <c:pt idx="1573">
                  <c:v>35.5</c:v>
                </c:pt>
                <c:pt idx="1574">
                  <c:v>36.5</c:v>
                </c:pt>
                <c:pt idx="1575">
                  <c:v>36.5</c:v>
                </c:pt>
                <c:pt idx="1576">
                  <c:v>34.5</c:v>
                </c:pt>
                <c:pt idx="1577">
                  <c:v>39.5</c:v>
                </c:pt>
                <c:pt idx="1578">
                  <c:v>41.5</c:v>
                </c:pt>
                <c:pt idx="1579">
                  <c:v>39.5</c:v>
                </c:pt>
                <c:pt idx="1580">
                  <c:v>41.5</c:v>
                </c:pt>
                <c:pt idx="1581">
                  <c:v>44.5</c:v>
                </c:pt>
                <c:pt idx="1582">
                  <c:v>43.5</c:v>
                </c:pt>
                <c:pt idx="1583">
                  <c:v>42.5</c:v>
                </c:pt>
                <c:pt idx="1584">
                  <c:v>43.5</c:v>
                </c:pt>
                <c:pt idx="1585">
                  <c:v>39.5</c:v>
                </c:pt>
                <c:pt idx="1586">
                  <c:v>38.5</c:v>
                </c:pt>
                <c:pt idx="1587">
                  <c:v>37.5</c:v>
                </c:pt>
                <c:pt idx="1588">
                  <c:v>37.5</c:v>
                </c:pt>
                <c:pt idx="1589">
                  <c:v>39.5</c:v>
                </c:pt>
                <c:pt idx="1590">
                  <c:v>41.5</c:v>
                </c:pt>
                <c:pt idx="1591">
                  <c:v>38.5</c:v>
                </c:pt>
                <c:pt idx="1592">
                  <c:v>39.5</c:v>
                </c:pt>
                <c:pt idx="1593">
                  <c:v>37.5</c:v>
                </c:pt>
                <c:pt idx="1594">
                  <c:v>39.5</c:v>
                </c:pt>
                <c:pt idx="1595">
                  <c:v>38.5</c:v>
                </c:pt>
                <c:pt idx="1596">
                  <c:v>38.5</c:v>
                </c:pt>
                <c:pt idx="1597">
                  <c:v>36.5</c:v>
                </c:pt>
                <c:pt idx="1598">
                  <c:v>38.5</c:v>
                </c:pt>
                <c:pt idx="1599">
                  <c:v>36.5</c:v>
                </c:pt>
                <c:pt idx="1600">
                  <c:v>35.5</c:v>
                </c:pt>
                <c:pt idx="1601">
                  <c:v>39.5</c:v>
                </c:pt>
                <c:pt idx="1602">
                  <c:v>39.5</c:v>
                </c:pt>
                <c:pt idx="1603">
                  <c:v>38.5</c:v>
                </c:pt>
                <c:pt idx="1604">
                  <c:v>39.5</c:v>
                </c:pt>
                <c:pt idx="1605">
                  <c:v>43.5</c:v>
                </c:pt>
                <c:pt idx="1606">
                  <c:v>44.5</c:v>
                </c:pt>
                <c:pt idx="1607">
                  <c:v>40.5</c:v>
                </c:pt>
                <c:pt idx="1608">
                  <c:v>38.5</c:v>
                </c:pt>
                <c:pt idx="1609">
                  <c:v>38.5</c:v>
                </c:pt>
                <c:pt idx="1610">
                  <c:v>36.5</c:v>
                </c:pt>
                <c:pt idx="1611">
                  <c:v>36.5</c:v>
                </c:pt>
                <c:pt idx="1612">
                  <c:v>37.5</c:v>
                </c:pt>
                <c:pt idx="1613">
                  <c:v>38.5</c:v>
                </c:pt>
                <c:pt idx="1614">
                  <c:v>39.5</c:v>
                </c:pt>
                <c:pt idx="1615">
                  <c:v>39.5</c:v>
                </c:pt>
                <c:pt idx="1616">
                  <c:v>42.5</c:v>
                </c:pt>
                <c:pt idx="1617">
                  <c:v>41.5</c:v>
                </c:pt>
                <c:pt idx="1618">
                  <c:v>42.5</c:v>
                </c:pt>
                <c:pt idx="1619">
                  <c:v>43.5</c:v>
                </c:pt>
                <c:pt idx="1620">
                  <c:v>43.5</c:v>
                </c:pt>
                <c:pt idx="1621">
                  <c:v>45.5</c:v>
                </c:pt>
                <c:pt idx="1622">
                  <c:v>43.5</c:v>
                </c:pt>
                <c:pt idx="1623">
                  <c:v>43.5</c:v>
                </c:pt>
                <c:pt idx="1624">
                  <c:v>42.5</c:v>
                </c:pt>
                <c:pt idx="1625">
                  <c:v>43.5</c:v>
                </c:pt>
                <c:pt idx="1626">
                  <c:v>46.5</c:v>
                </c:pt>
                <c:pt idx="1627">
                  <c:v>44.5</c:v>
                </c:pt>
                <c:pt idx="1628">
                  <c:v>45.5</c:v>
                </c:pt>
                <c:pt idx="1629">
                  <c:v>42.5</c:v>
                </c:pt>
                <c:pt idx="1630">
                  <c:v>44.5</c:v>
                </c:pt>
                <c:pt idx="1631">
                  <c:v>42.5</c:v>
                </c:pt>
                <c:pt idx="1632">
                  <c:v>41.5</c:v>
                </c:pt>
                <c:pt idx="1633">
                  <c:v>39.5</c:v>
                </c:pt>
                <c:pt idx="1634">
                  <c:v>40.5</c:v>
                </c:pt>
                <c:pt idx="1635">
                  <c:v>39.5</c:v>
                </c:pt>
                <c:pt idx="1636">
                  <c:v>42.5</c:v>
                </c:pt>
                <c:pt idx="1637">
                  <c:v>42.5</c:v>
                </c:pt>
                <c:pt idx="1638">
                  <c:v>40.5</c:v>
                </c:pt>
                <c:pt idx="1639">
                  <c:v>40.5</c:v>
                </c:pt>
                <c:pt idx="1640">
                  <c:v>41.5</c:v>
                </c:pt>
                <c:pt idx="1641">
                  <c:v>40.5</c:v>
                </c:pt>
                <c:pt idx="1642">
                  <c:v>38.5</c:v>
                </c:pt>
                <c:pt idx="1643">
                  <c:v>39.5</c:v>
                </c:pt>
                <c:pt idx="1644">
                  <c:v>39.5</c:v>
                </c:pt>
                <c:pt idx="1645">
                  <c:v>39.5</c:v>
                </c:pt>
                <c:pt idx="1646">
                  <c:v>40.5</c:v>
                </c:pt>
                <c:pt idx="1647">
                  <c:v>40.5</c:v>
                </c:pt>
                <c:pt idx="1648">
                  <c:v>40.5</c:v>
                </c:pt>
                <c:pt idx="1649">
                  <c:v>39.5</c:v>
                </c:pt>
                <c:pt idx="1650">
                  <c:v>39.5</c:v>
                </c:pt>
                <c:pt idx="1651">
                  <c:v>38.5</c:v>
                </c:pt>
                <c:pt idx="1652">
                  <c:v>38.5</c:v>
                </c:pt>
                <c:pt idx="1653">
                  <c:v>38.5</c:v>
                </c:pt>
                <c:pt idx="1654">
                  <c:v>36</c:v>
                </c:pt>
                <c:pt idx="1655">
                  <c:v>38</c:v>
                </c:pt>
                <c:pt idx="1656">
                  <c:v>36.5</c:v>
                </c:pt>
                <c:pt idx="1657">
                  <c:v>38.5</c:v>
                </c:pt>
                <c:pt idx="1658">
                  <c:v>35</c:v>
                </c:pt>
                <c:pt idx="1659">
                  <c:v>35</c:v>
                </c:pt>
                <c:pt idx="1660">
                  <c:v>37</c:v>
                </c:pt>
                <c:pt idx="1661">
                  <c:v>35.5</c:v>
                </c:pt>
                <c:pt idx="1662">
                  <c:v>34</c:v>
                </c:pt>
                <c:pt idx="1663">
                  <c:v>31.5</c:v>
                </c:pt>
                <c:pt idx="1664">
                  <c:v>31</c:v>
                </c:pt>
                <c:pt idx="1665">
                  <c:v>33</c:v>
                </c:pt>
                <c:pt idx="1666">
                  <c:v>29.5</c:v>
                </c:pt>
                <c:pt idx="1667">
                  <c:v>31.5</c:v>
                </c:pt>
                <c:pt idx="1668">
                  <c:v>33.5</c:v>
                </c:pt>
                <c:pt idx="1669">
                  <c:v>33</c:v>
                </c:pt>
                <c:pt idx="1670">
                  <c:v>30.5</c:v>
                </c:pt>
                <c:pt idx="1671">
                  <c:v>31.5</c:v>
                </c:pt>
                <c:pt idx="1672">
                  <c:v>31.5</c:v>
                </c:pt>
                <c:pt idx="1673">
                  <c:v>30.5</c:v>
                </c:pt>
                <c:pt idx="1674">
                  <c:v>29</c:v>
                </c:pt>
                <c:pt idx="1675">
                  <c:v>30.5</c:v>
                </c:pt>
                <c:pt idx="1676">
                  <c:v>33.5</c:v>
                </c:pt>
                <c:pt idx="1677">
                  <c:v>35.5</c:v>
                </c:pt>
                <c:pt idx="1678">
                  <c:v>33</c:v>
                </c:pt>
                <c:pt idx="1679">
                  <c:v>32.5</c:v>
                </c:pt>
                <c:pt idx="1680">
                  <c:v>34</c:v>
                </c:pt>
                <c:pt idx="1681">
                  <c:v>33</c:v>
                </c:pt>
                <c:pt idx="1682">
                  <c:v>33</c:v>
                </c:pt>
                <c:pt idx="1683">
                  <c:v>33</c:v>
                </c:pt>
                <c:pt idx="1684">
                  <c:v>33</c:v>
                </c:pt>
                <c:pt idx="1685">
                  <c:v>33</c:v>
                </c:pt>
                <c:pt idx="1686">
                  <c:v>35.5</c:v>
                </c:pt>
                <c:pt idx="1687">
                  <c:v>35.5</c:v>
                </c:pt>
                <c:pt idx="1688">
                  <c:v>34.5</c:v>
                </c:pt>
                <c:pt idx="1689">
                  <c:v>33</c:v>
                </c:pt>
                <c:pt idx="1690">
                  <c:v>33.5</c:v>
                </c:pt>
                <c:pt idx="1691">
                  <c:v>32.5</c:v>
                </c:pt>
                <c:pt idx="1692">
                  <c:v>35</c:v>
                </c:pt>
                <c:pt idx="1693">
                  <c:v>35</c:v>
                </c:pt>
                <c:pt idx="1694">
                  <c:v>36</c:v>
                </c:pt>
                <c:pt idx="1695">
                  <c:v>35.5</c:v>
                </c:pt>
                <c:pt idx="1696">
                  <c:v>36.5</c:v>
                </c:pt>
                <c:pt idx="1697">
                  <c:v>35.5</c:v>
                </c:pt>
                <c:pt idx="1698">
                  <c:v>37</c:v>
                </c:pt>
                <c:pt idx="1699">
                  <c:v>37.5</c:v>
                </c:pt>
                <c:pt idx="1700">
                  <c:v>34</c:v>
                </c:pt>
                <c:pt idx="1701">
                  <c:v>36</c:v>
                </c:pt>
                <c:pt idx="1702">
                  <c:v>37</c:v>
                </c:pt>
                <c:pt idx="1703">
                  <c:v>36</c:v>
                </c:pt>
                <c:pt idx="1704">
                  <c:v>36</c:v>
                </c:pt>
                <c:pt idx="1705">
                  <c:v>35</c:v>
                </c:pt>
                <c:pt idx="1706">
                  <c:v>36</c:v>
                </c:pt>
                <c:pt idx="1707">
                  <c:v>36</c:v>
                </c:pt>
                <c:pt idx="1708">
                  <c:v>37</c:v>
                </c:pt>
                <c:pt idx="1709">
                  <c:v>38</c:v>
                </c:pt>
                <c:pt idx="1710">
                  <c:v>36</c:v>
                </c:pt>
                <c:pt idx="1711">
                  <c:v>37</c:v>
                </c:pt>
                <c:pt idx="1712">
                  <c:v>35</c:v>
                </c:pt>
                <c:pt idx="1713">
                  <c:v>37.5</c:v>
                </c:pt>
                <c:pt idx="1714">
                  <c:v>36.5</c:v>
                </c:pt>
                <c:pt idx="1715">
                  <c:v>36.5</c:v>
                </c:pt>
                <c:pt idx="1716">
                  <c:v>36.5</c:v>
                </c:pt>
                <c:pt idx="1717">
                  <c:v>37.5</c:v>
                </c:pt>
                <c:pt idx="1718">
                  <c:v>36.5</c:v>
                </c:pt>
                <c:pt idx="1719">
                  <c:v>36</c:v>
                </c:pt>
                <c:pt idx="1720">
                  <c:v>36.5</c:v>
                </c:pt>
                <c:pt idx="1721">
                  <c:v>35.5</c:v>
                </c:pt>
                <c:pt idx="1722">
                  <c:v>34.5</c:v>
                </c:pt>
                <c:pt idx="1723">
                  <c:v>34.5</c:v>
                </c:pt>
                <c:pt idx="1724">
                  <c:v>34.5</c:v>
                </c:pt>
                <c:pt idx="1725">
                  <c:v>34.5</c:v>
                </c:pt>
                <c:pt idx="1726">
                  <c:v>36</c:v>
                </c:pt>
                <c:pt idx="1727">
                  <c:v>35.5</c:v>
                </c:pt>
                <c:pt idx="1728">
                  <c:v>35.5</c:v>
                </c:pt>
                <c:pt idx="1729">
                  <c:v>36</c:v>
                </c:pt>
                <c:pt idx="1730">
                  <c:v>35.5</c:v>
                </c:pt>
                <c:pt idx="1731">
                  <c:v>35.5</c:v>
                </c:pt>
                <c:pt idx="1732">
                  <c:v>37.5</c:v>
                </c:pt>
                <c:pt idx="1733">
                  <c:v>39</c:v>
                </c:pt>
                <c:pt idx="1734">
                  <c:v>39.5</c:v>
                </c:pt>
                <c:pt idx="1735">
                  <c:v>37.5</c:v>
                </c:pt>
                <c:pt idx="1736">
                  <c:v>39.5</c:v>
                </c:pt>
                <c:pt idx="1737">
                  <c:v>37.5</c:v>
                </c:pt>
                <c:pt idx="1738">
                  <c:v>38.5</c:v>
                </c:pt>
                <c:pt idx="1739">
                  <c:v>38.5</c:v>
                </c:pt>
                <c:pt idx="1740">
                  <c:v>37.5</c:v>
                </c:pt>
                <c:pt idx="1741">
                  <c:v>38.5</c:v>
                </c:pt>
                <c:pt idx="1742">
                  <c:v>38.5</c:v>
                </c:pt>
                <c:pt idx="1743">
                  <c:v>39.5</c:v>
                </c:pt>
                <c:pt idx="1744">
                  <c:v>40</c:v>
                </c:pt>
                <c:pt idx="1745">
                  <c:v>38.5</c:v>
                </c:pt>
                <c:pt idx="1746">
                  <c:v>36.5</c:v>
                </c:pt>
                <c:pt idx="1747">
                  <c:v>35.5</c:v>
                </c:pt>
                <c:pt idx="1748">
                  <c:v>37</c:v>
                </c:pt>
                <c:pt idx="1749">
                  <c:v>37.5</c:v>
                </c:pt>
                <c:pt idx="1750">
                  <c:v>37.5</c:v>
                </c:pt>
                <c:pt idx="1751">
                  <c:v>37</c:v>
                </c:pt>
                <c:pt idx="1752">
                  <c:v>36</c:v>
                </c:pt>
                <c:pt idx="1753">
                  <c:v>37</c:v>
                </c:pt>
                <c:pt idx="1754">
                  <c:v>35</c:v>
                </c:pt>
                <c:pt idx="1755">
                  <c:v>35.5</c:v>
                </c:pt>
                <c:pt idx="1756">
                  <c:v>33</c:v>
                </c:pt>
                <c:pt idx="1757">
                  <c:v>33</c:v>
                </c:pt>
                <c:pt idx="1758">
                  <c:v>37</c:v>
                </c:pt>
                <c:pt idx="1759">
                  <c:v>34</c:v>
                </c:pt>
                <c:pt idx="1760">
                  <c:v>33.5</c:v>
                </c:pt>
                <c:pt idx="1761">
                  <c:v>36</c:v>
                </c:pt>
                <c:pt idx="1762">
                  <c:v>36</c:v>
                </c:pt>
                <c:pt idx="1763">
                  <c:v>37</c:v>
                </c:pt>
                <c:pt idx="1764">
                  <c:v>36.5</c:v>
                </c:pt>
                <c:pt idx="1765">
                  <c:v>34</c:v>
                </c:pt>
                <c:pt idx="1766">
                  <c:v>34</c:v>
                </c:pt>
                <c:pt idx="1767">
                  <c:v>36.5</c:v>
                </c:pt>
                <c:pt idx="1768">
                  <c:v>34</c:v>
                </c:pt>
                <c:pt idx="1769">
                  <c:v>35</c:v>
                </c:pt>
                <c:pt idx="1770">
                  <c:v>34</c:v>
                </c:pt>
                <c:pt idx="1771">
                  <c:v>34.5</c:v>
                </c:pt>
                <c:pt idx="1772">
                  <c:v>36</c:v>
                </c:pt>
                <c:pt idx="1773">
                  <c:v>37</c:v>
                </c:pt>
                <c:pt idx="1774">
                  <c:v>36.5</c:v>
                </c:pt>
                <c:pt idx="1775">
                  <c:v>37.5</c:v>
                </c:pt>
                <c:pt idx="1776">
                  <c:v>38</c:v>
                </c:pt>
                <c:pt idx="1777">
                  <c:v>38.5</c:v>
                </c:pt>
                <c:pt idx="1778">
                  <c:v>36.5</c:v>
                </c:pt>
                <c:pt idx="1779">
                  <c:v>38.5</c:v>
                </c:pt>
                <c:pt idx="1780">
                  <c:v>35.5</c:v>
                </c:pt>
                <c:pt idx="1781">
                  <c:v>36</c:v>
                </c:pt>
                <c:pt idx="1782">
                  <c:v>36</c:v>
                </c:pt>
                <c:pt idx="1783">
                  <c:v>36</c:v>
                </c:pt>
                <c:pt idx="1784">
                  <c:v>38</c:v>
                </c:pt>
                <c:pt idx="1785">
                  <c:v>36</c:v>
                </c:pt>
                <c:pt idx="1786">
                  <c:v>36</c:v>
                </c:pt>
                <c:pt idx="1787">
                  <c:v>32</c:v>
                </c:pt>
                <c:pt idx="1788">
                  <c:v>32.5</c:v>
                </c:pt>
                <c:pt idx="1789">
                  <c:v>33.5</c:v>
                </c:pt>
                <c:pt idx="1790">
                  <c:v>33.5</c:v>
                </c:pt>
                <c:pt idx="1791">
                  <c:v>33.5</c:v>
                </c:pt>
                <c:pt idx="1792">
                  <c:v>32</c:v>
                </c:pt>
                <c:pt idx="1793">
                  <c:v>33</c:v>
                </c:pt>
                <c:pt idx="1794">
                  <c:v>31</c:v>
                </c:pt>
                <c:pt idx="1795">
                  <c:v>31.5</c:v>
                </c:pt>
                <c:pt idx="1796">
                  <c:v>32.5</c:v>
                </c:pt>
                <c:pt idx="1797">
                  <c:v>31</c:v>
                </c:pt>
                <c:pt idx="1798">
                  <c:v>32</c:v>
                </c:pt>
                <c:pt idx="1799">
                  <c:v>31</c:v>
                </c:pt>
                <c:pt idx="1800">
                  <c:v>32.5</c:v>
                </c:pt>
                <c:pt idx="1801">
                  <c:v>27</c:v>
                </c:pt>
                <c:pt idx="1802">
                  <c:v>29</c:v>
                </c:pt>
                <c:pt idx="1803">
                  <c:v>24.5</c:v>
                </c:pt>
                <c:pt idx="1804">
                  <c:v>26</c:v>
                </c:pt>
                <c:pt idx="1805">
                  <c:v>25.5</c:v>
                </c:pt>
                <c:pt idx="1806">
                  <c:v>23.5</c:v>
                </c:pt>
                <c:pt idx="1807">
                  <c:v>29.5</c:v>
                </c:pt>
                <c:pt idx="1808">
                  <c:v>25.5</c:v>
                </c:pt>
                <c:pt idx="1809">
                  <c:v>25.5</c:v>
                </c:pt>
                <c:pt idx="1810">
                  <c:v>26.5</c:v>
                </c:pt>
                <c:pt idx="1811">
                  <c:v>29.5</c:v>
                </c:pt>
                <c:pt idx="1812">
                  <c:v>34</c:v>
                </c:pt>
                <c:pt idx="1813">
                  <c:v>34.5</c:v>
                </c:pt>
                <c:pt idx="1814">
                  <c:v>39</c:v>
                </c:pt>
                <c:pt idx="1815">
                  <c:v>38.5</c:v>
                </c:pt>
                <c:pt idx="1816">
                  <c:v>40.5</c:v>
                </c:pt>
                <c:pt idx="1817">
                  <c:v>45.5</c:v>
                </c:pt>
                <c:pt idx="1818">
                  <c:v>48.5</c:v>
                </c:pt>
                <c:pt idx="1819">
                  <c:v>51.5</c:v>
                </c:pt>
                <c:pt idx="1820">
                  <c:v>50.5</c:v>
                </c:pt>
                <c:pt idx="1821">
                  <c:v>55.5</c:v>
                </c:pt>
                <c:pt idx="1822">
                  <c:v>50.5</c:v>
                </c:pt>
                <c:pt idx="1823">
                  <c:v>50.5</c:v>
                </c:pt>
                <c:pt idx="1824">
                  <c:v>51.5</c:v>
                </c:pt>
                <c:pt idx="1825">
                  <c:v>51.5</c:v>
                </c:pt>
                <c:pt idx="1826">
                  <c:v>52.5</c:v>
                </c:pt>
                <c:pt idx="1827">
                  <c:v>53.5</c:v>
                </c:pt>
                <c:pt idx="1828">
                  <c:v>50.5</c:v>
                </c:pt>
                <c:pt idx="1829">
                  <c:v>50</c:v>
                </c:pt>
                <c:pt idx="1830">
                  <c:v>52.5</c:v>
                </c:pt>
                <c:pt idx="1831">
                  <c:v>53.5</c:v>
                </c:pt>
                <c:pt idx="1832">
                  <c:v>50.5</c:v>
                </c:pt>
                <c:pt idx="1833">
                  <c:v>51.5</c:v>
                </c:pt>
                <c:pt idx="1834">
                  <c:v>49.5</c:v>
                </c:pt>
                <c:pt idx="1835">
                  <c:v>50.5</c:v>
                </c:pt>
                <c:pt idx="1836">
                  <c:v>47</c:v>
                </c:pt>
                <c:pt idx="1837">
                  <c:v>45.5</c:v>
                </c:pt>
                <c:pt idx="1838">
                  <c:v>41</c:v>
                </c:pt>
                <c:pt idx="1839">
                  <c:v>43.5</c:v>
                </c:pt>
                <c:pt idx="1840">
                  <c:v>47.5</c:v>
                </c:pt>
                <c:pt idx="1841">
                  <c:v>44</c:v>
                </c:pt>
                <c:pt idx="1842">
                  <c:v>47.5</c:v>
                </c:pt>
                <c:pt idx="1843">
                  <c:v>40.5</c:v>
                </c:pt>
                <c:pt idx="1844">
                  <c:v>38.5</c:v>
                </c:pt>
                <c:pt idx="1845">
                  <c:v>44.5</c:v>
                </c:pt>
                <c:pt idx="1846">
                  <c:v>41.5</c:v>
                </c:pt>
                <c:pt idx="1847">
                  <c:v>39.5</c:v>
                </c:pt>
                <c:pt idx="1848">
                  <c:v>38.5</c:v>
                </c:pt>
                <c:pt idx="1849">
                  <c:v>38</c:v>
                </c:pt>
                <c:pt idx="1850">
                  <c:v>41.5</c:v>
                </c:pt>
                <c:pt idx="1851">
                  <c:v>40.5</c:v>
                </c:pt>
                <c:pt idx="1852">
                  <c:v>33</c:v>
                </c:pt>
                <c:pt idx="1853">
                  <c:v>32</c:v>
                </c:pt>
                <c:pt idx="1854">
                  <c:v>32</c:v>
                </c:pt>
                <c:pt idx="1855">
                  <c:v>34</c:v>
                </c:pt>
                <c:pt idx="1856">
                  <c:v>35.5</c:v>
                </c:pt>
                <c:pt idx="1857">
                  <c:v>37.5</c:v>
                </c:pt>
                <c:pt idx="1858">
                  <c:v>40.5</c:v>
                </c:pt>
                <c:pt idx="1859">
                  <c:v>41</c:v>
                </c:pt>
                <c:pt idx="1860">
                  <c:v>43.5</c:v>
                </c:pt>
                <c:pt idx="1861">
                  <c:v>39</c:v>
                </c:pt>
                <c:pt idx="1862">
                  <c:v>35.5</c:v>
                </c:pt>
                <c:pt idx="1863">
                  <c:v>37.5</c:v>
                </c:pt>
                <c:pt idx="1864">
                  <c:v>36.5</c:v>
                </c:pt>
                <c:pt idx="1865">
                  <c:v>40.5</c:v>
                </c:pt>
                <c:pt idx="1866">
                  <c:v>44</c:v>
                </c:pt>
                <c:pt idx="1867">
                  <c:v>41</c:v>
                </c:pt>
                <c:pt idx="1868">
                  <c:v>42.5</c:v>
                </c:pt>
                <c:pt idx="1869">
                  <c:v>41</c:v>
                </c:pt>
                <c:pt idx="1870">
                  <c:v>37.5</c:v>
                </c:pt>
                <c:pt idx="1871">
                  <c:v>38.5</c:v>
                </c:pt>
                <c:pt idx="1872">
                  <c:v>36.5</c:v>
                </c:pt>
                <c:pt idx="1873">
                  <c:v>39</c:v>
                </c:pt>
                <c:pt idx="1874">
                  <c:v>36.5</c:v>
                </c:pt>
                <c:pt idx="1875">
                  <c:v>35.5</c:v>
                </c:pt>
                <c:pt idx="1876">
                  <c:v>34.5</c:v>
                </c:pt>
                <c:pt idx="1877">
                  <c:v>32</c:v>
                </c:pt>
                <c:pt idx="1878">
                  <c:v>32</c:v>
                </c:pt>
                <c:pt idx="1879">
                  <c:v>31</c:v>
                </c:pt>
                <c:pt idx="1880">
                  <c:v>28.5</c:v>
                </c:pt>
                <c:pt idx="1881">
                  <c:v>25.5</c:v>
                </c:pt>
                <c:pt idx="1882">
                  <c:v>26.5</c:v>
                </c:pt>
                <c:pt idx="1883">
                  <c:v>27.5</c:v>
                </c:pt>
                <c:pt idx="1884">
                  <c:v>28.5</c:v>
                </c:pt>
                <c:pt idx="1885">
                  <c:v>30.5</c:v>
                </c:pt>
                <c:pt idx="1886">
                  <c:v>30</c:v>
                </c:pt>
                <c:pt idx="1887">
                  <c:v>29</c:v>
                </c:pt>
                <c:pt idx="1888">
                  <c:v>28</c:v>
                </c:pt>
                <c:pt idx="1889">
                  <c:v>32</c:v>
                </c:pt>
                <c:pt idx="1890">
                  <c:v>31.5</c:v>
                </c:pt>
                <c:pt idx="1891">
                  <c:v>34</c:v>
                </c:pt>
                <c:pt idx="1892">
                  <c:v>33.5</c:v>
                </c:pt>
                <c:pt idx="1893">
                  <c:v>32.5</c:v>
                </c:pt>
                <c:pt idx="1894">
                  <c:v>35</c:v>
                </c:pt>
                <c:pt idx="1895">
                  <c:v>36.5</c:v>
                </c:pt>
                <c:pt idx="1896">
                  <c:v>36.5</c:v>
                </c:pt>
                <c:pt idx="1897">
                  <c:v>40</c:v>
                </c:pt>
                <c:pt idx="1898">
                  <c:v>41</c:v>
                </c:pt>
                <c:pt idx="1899">
                  <c:v>40</c:v>
                </c:pt>
                <c:pt idx="1900">
                  <c:v>41.5</c:v>
                </c:pt>
                <c:pt idx="1901">
                  <c:v>44.5</c:v>
                </c:pt>
                <c:pt idx="1902">
                  <c:v>44</c:v>
                </c:pt>
                <c:pt idx="1903">
                  <c:v>42.5</c:v>
                </c:pt>
                <c:pt idx="1904">
                  <c:v>45.5</c:v>
                </c:pt>
                <c:pt idx="1905">
                  <c:v>45.5</c:v>
                </c:pt>
                <c:pt idx="1906">
                  <c:v>43.5</c:v>
                </c:pt>
                <c:pt idx="1907">
                  <c:v>44.5</c:v>
                </c:pt>
                <c:pt idx="1908">
                  <c:v>46</c:v>
                </c:pt>
                <c:pt idx="1909">
                  <c:v>45</c:v>
                </c:pt>
                <c:pt idx="1910">
                  <c:v>43</c:v>
                </c:pt>
                <c:pt idx="1911">
                  <c:v>43.5</c:v>
                </c:pt>
                <c:pt idx="1912">
                  <c:v>46.5</c:v>
                </c:pt>
                <c:pt idx="1913">
                  <c:v>47</c:v>
                </c:pt>
                <c:pt idx="1914">
                  <c:v>45</c:v>
                </c:pt>
                <c:pt idx="1915">
                  <c:v>50</c:v>
                </c:pt>
                <c:pt idx="1916">
                  <c:v>50</c:v>
                </c:pt>
                <c:pt idx="1917">
                  <c:v>48</c:v>
                </c:pt>
                <c:pt idx="1918">
                  <c:v>48.5</c:v>
                </c:pt>
                <c:pt idx="1919">
                  <c:v>51.5</c:v>
                </c:pt>
                <c:pt idx="1920">
                  <c:v>47.5</c:v>
                </c:pt>
                <c:pt idx="1921">
                  <c:v>48.5</c:v>
                </c:pt>
                <c:pt idx="1922">
                  <c:v>47.5</c:v>
                </c:pt>
                <c:pt idx="1923">
                  <c:v>47</c:v>
                </c:pt>
                <c:pt idx="1924">
                  <c:v>48</c:v>
                </c:pt>
                <c:pt idx="1925">
                  <c:v>46.5</c:v>
                </c:pt>
                <c:pt idx="1926">
                  <c:v>47.5</c:v>
                </c:pt>
                <c:pt idx="1927">
                  <c:v>44.5</c:v>
                </c:pt>
                <c:pt idx="1928">
                  <c:v>47</c:v>
                </c:pt>
                <c:pt idx="1929">
                  <c:v>44</c:v>
                </c:pt>
                <c:pt idx="1930">
                  <c:v>44</c:v>
                </c:pt>
                <c:pt idx="1931">
                  <c:v>46</c:v>
                </c:pt>
                <c:pt idx="1932">
                  <c:v>45</c:v>
                </c:pt>
                <c:pt idx="1933">
                  <c:v>47.5</c:v>
                </c:pt>
                <c:pt idx="1934">
                  <c:v>46.5</c:v>
                </c:pt>
                <c:pt idx="1935">
                  <c:v>44.5</c:v>
                </c:pt>
                <c:pt idx="1936">
                  <c:v>47.5</c:v>
                </c:pt>
                <c:pt idx="1937">
                  <c:v>48.5</c:v>
                </c:pt>
                <c:pt idx="1938">
                  <c:v>48</c:v>
                </c:pt>
                <c:pt idx="1939">
                  <c:v>48</c:v>
                </c:pt>
                <c:pt idx="1940">
                  <c:v>46</c:v>
                </c:pt>
                <c:pt idx="1941">
                  <c:v>45</c:v>
                </c:pt>
                <c:pt idx="1942">
                  <c:v>45</c:v>
                </c:pt>
                <c:pt idx="1943">
                  <c:v>48</c:v>
                </c:pt>
                <c:pt idx="1944">
                  <c:v>45</c:v>
                </c:pt>
                <c:pt idx="1945">
                  <c:v>44</c:v>
                </c:pt>
                <c:pt idx="1946">
                  <c:v>45</c:v>
                </c:pt>
                <c:pt idx="1947">
                  <c:v>46.5</c:v>
                </c:pt>
                <c:pt idx="1948">
                  <c:v>46.5</c:v>
                </c:pt>
                <c:pt idx="1949">
                  <c:v>47.5</c:v>
                </c:pt>
                <c:pt idx="1950">
                  <c:v>48.5</c:v>
                </c:pt>
                <c:pt idx="1951">
                  <c:v>49</c:v>
                </c:pt>
                <c:pt idx="1952">
                  <c:v>50.5</c:v>
                </c:pt>
                <c:pt idx="1953">
                  <c:v>51.5</c:v>
                </c:pt>
                <c:pt idx="1954">
                  <c:v>51</c:v>
                </c:pt>
                <c:pt idx="1955">
                  <c:v>57.5</c:v>
                </c:pt>
                <c:pt idx="1956">
                  <c:v>58.5</c:v>
                </c:pt>
                <c:pt idx="1957">
                  <c:v>57.5</c:v>
                </c:pt>
                <c:pt idx="1958">
                  <c:v>56.5</c:v>
                </c:pt>
                <c:pt idx="1959">
                  <c:v>57.5</c:v>
                </c:pt>
                <c:pt idx="1960">
                  <c:v>56.5</c:v>
                </c:pt>
                <c:pt idx="1961">
                  <c:v>56.5</c:v>
                </c:pt>
                <c:pt idx="1962">
                  <c:v>56.5</c:v>
                </c:pt>
                <c:pt idx="1963">
                  <c:v>56</c:v>
                </c:pt>
                <c:pt idx="1964">
                  <c:v>55</c:v>
                </c:pt>
                <c:pt idx="1965">
                  <c:v>53.5</c:v>
                </c:pt>
                <c:pt idx="1966">
                  <c:v>52.5</c:v>
                </c:pt>
                <c:pt idx="1967">
                  <c:v>52.5</c:v>
                </c:pt>
                <c:pt idx="1968">
                  <c:v>51</c:v>
                </c:pt>
                <c:pt idx="1969">
                  <c:v>49.5</c:v>
                </c:pt>
                <c:pt idx="1970">
                  <c:v>50.5</c:v>
                </c:pt>
                <c:pt idx="1971">
                  <c:v>51</c:v>
                </c:pt>
                <c:pt idx="1972">
                  <c:v>52</c:v>
                </c:pt>
                <c:pt idx="1973">
                  <c:v>52</c:v>
                </c:pt>
                <c:pt idx="1974">
                  <c:v>51</c:v>
                </c:pt>
                <c:pt idx="1975">
                  <c:v>48.5</c:v>
                </c:pt>
                <c:pt idx="1976">
                  <c:v>48.5</c:v>
                </c:pt>
                <c:pt idx="1977">
                  <c:v>48.5</c:v>
                </c:pt>
                <c:pt idx="1978">
                  <c:v>48.5</c:v>
                </c:pt>
                <c:pt idx="1979">
                  <c:v>47.5</c:v>
                </c:pt>
                <c:pt idx="1980">
                  <c:v>45.5</c:v>
                </c:pt>
                <c:pt idx="1981">
                  <c:v>45</c:v>
                </c:pt>
                <c:pt idx="1982">
                  <c:v>48</c:v>
                </c:pt>
                <c:pt idx="1983">
                  <c:v>48</c:v>
                </c:pt>
                <c:pt idx="1984">
                  <c:v>49</c:v>
                </c:pt>
                <c:pt idx="1985">
                  <c:v>49</c:v>
                </c:pt>
                <c:pt idx="1986">
                  <c:v>47</c:v>
                </c:pt>
                <c:pt idx="1987">
                  <c:v>48</c:v>
                </c:pt>
                <c:pt idx="1988">
                  <c:v>47</c:v>
                </c:pt>
                <c:pt idx="1989">
                  <c:v>48.5</c:v>
                </c:pt>
                <c:pt idx="1990">
                  <c:v>50</c:v>
                </c:pt>
                <c:pt idx="1991">
                  <c:v>50</c:v>
                </c:pt>
                <c:pt idx="1992">
                  <c:v>49</c:v>
                </c:pt>
                <c:pt idx="1993">
                  <c:v>49</c:v>
                </c:pt>
                <c:pt idx="1994">
                  <c:v>47</c:v>
                </c:pt>
                <c:pt idx="1995">
                  <c:v>49</c:v>
                </c:pt>
                <c:pt idx="1996">
                  <c:v>48</c:v>
                </c:pt>
                <c:pt idx="1997">
                  <c:v>47.5</c:v>
                </c:pt>
                <c:pt idx="1998">
                  <c:v>47.5</c:v>
                </c:pt>
                <c:pt idx="1999">
                  <c:v>47.5</c:v>
                </c:pt>
                <c:pt idx="2000">
                  <c:v>46.5</c:v>
                </c:pt>
                <c:pt idx="2001">
                  <c:v>49.5</c:v>
                </c:pt>
                <c:pt idx="2002">
                  <c:v>48</c:v>
                </c:pt>
                <c:pt idx="2003">
                  <c:v>48</c:v>
                </c:pt>
                <c:pt idx="2004">
                  <c:v>49</c:v>
                </c:pt>
                <c:pt idx="2005">
                  <c:v>51</c:v>
                </c:pt>
                <c:pt idx="2006">
                  <c:v>51.5</c:v>
                </c:pt>
                <c:pt idx="2007">
                  <c:v>52.5</c:v>
                </c:pt>
                <c:pt idx="2008">
                  <c:v>51</c:v>
                </c:pt>
                <c:pt idx="2009">
                  <c:v>48.5</c:v>
                </c:pt>
                <c:pt idx="2010">
                  <c:v>50.5</c:v>
                </c:pt>
                <c:pt idx="2011">
                  <c:v>49.5</c:v>
                </c:pt>
                <c:pt idx="2012">
                  <c:v>48.5</c:v>
                </c:pt>
                <c:pt idx="2013">
                  <c:v>49.5</c:v>
                </c:pt>
                <c:pt idx="2014">
                  <c:v>48.5</c:v>
                </c:pt>
                <c:pt idx="2015">
                  <c:v>50.5</c:v>
                </c:pt>
                <c:pt idx="2016">
                  <c:v>50</c:v>
                </c:pt>
                <c:pt idx="2017">
                  <c:v>49</c:v>
                </c:pt>
                <c:pt idx="2018">
                  <c:v>51</c:v>
                </c:pt>
                <c:pt idx="2019">
                  <c:v>48</c:v>
                </c:pt>
                <c:pt idx="2020">
                  <c:v>51</c:v>
                </c:pt>
                <c:pt idx="2021">
                  <c:v>51</c:v>
                </c:pt>
                <c:pt idx="2022">
                  <c:v>50</c:v>
                </c:pt>
                <c:pt idx="2023">
                  <c:v>50.5</c:v>
                </c:pt>
                <c:pt idx="2024">
                  <c:v>50</c:v>
                </c:pt>
                <c:pt idx="2025">
                  <c:v>50</c:v>
                </c:pt>
                <c:pt idx="2026">
                  <c:v>50</c:v>
                </c:pt>
                <c:pt idx="2027">
                  <c:v>50</c:v>
                </c:pt>
                <c:pt idx="2028">
                  <c:v>51</c:v>
                </c:pt>
                <c:pt idx="2029">
                  <c:v>51.5</c:v>
                </c:pt>
                <c:pt idx="2030">
                  <c:v>51.5</c:v>
                </c:pt>
                <c:pt idx="2031">
                  <c:v>51.5</c:v>
                </c:pt>
                <c:pt idx="2032">
                  <c:v>51.5</c:v>
                </c:pt>
                <c:pt idx="2033">
                  <c:v>53.5</c:v>
                </c:pt>
                <c:pt idx="2034">
                  <c:v>54.5</c:v>
                </c:pt>
                <c:pt idx="2035">
                  <c:v>54</c:v>
                </c:pt>
                <c:pt idx="2036">
                  <c:v>54.5</c:v>
                </c:pt>
                <c:pt idx="2037">
                  <c:v>54</c:v>
                </c:pt>
                <c:pt idx="2038">
                  <c:v>53.5</c:v>
                </c:pt>
                <c:pt idx="2039">
                  <c:v>52</c:v>
                </c:pt>
                <c:pt idx="2040">
                  <c:v>50.5</c:v>
                </c:pt>
                <c:pt idx="2041">
                  <c:v>50.5</c:v>
                </c:pt>
                <c:pt idx="2042">
                  <c:v>50.5</c:v>
                </c:pt>
                <c:pt idx="2043">
                  <c:v>51.5</c:v>
                </c:pt>
                <c:pt idx="2044">
                  <c:v>54</c:v>
                </c:pt>
                <c:pt idx="2045">
                  <c:v>55</c:v>
                </c:pt>
                <c:pt idx="2046">
                  <c:v>54.5</c:v>
                </c:pt>
                <c:pt idx="2047">
                  <c:v>53.5</c:v>
                </c:pt>
                <c:pt idx="2048">
                  <c:v>54</c:v>
                </c:pt>
                <c:pt idx="2049">
                  <c:v>54</c:v>
                </c:pt>
                <c:pt idx="2050">
                  <c:v>52.5</c:v>
                </c:pt>
                <c:pt idx="2051">
                  <c:v>52.5</c:v>
                </c:pt>
                <c:pt idx="2052">
                  <c:v>52.5</c:v>
                </c:pt>
                <c:pt idx="2053">
                  <c:v>53</c:v>
                </c:pt>
                <c:pt idx="2054">
                  <c:v>53.5</c:v>
                </c:pt>
                <c:pt idx="2055">
                  <c:v>51.5</c:v>
                </c:pt>
                <c:pt idx="2056">
                  <c:v>51.5</c:v>
                </c:pt>
                <c:pt idx="2057">
                  <c:v>50.5</c:v>
                </c:pt>
                <c:pt idx="2058">
                  <c:v>49.5</c:v>
                </c:pt>
                <c:pt idx="2059">
                  <c:v>55.5</c:v>
                </c:pt>
                <c:pt idx="2060">
                  <c:v>55.5</c:v>
                </c:pt>
                <c:pt idx="2061">
                  <c:v>58.5</c:v>
                </c:pt>
                <c:pt idx="2062">
                  <c:v>57.5</c:v>
                </c:pt>
                <c:pt idx="2063">
                  <c:v>57.5</c:v>
                </c:pt>
                <c:pt idx="2064">
                  <c:v>55.5</c:v>
                </c:pt>
                <c:pt idx="2065">
                  <c:v>55.5</c:v>
                </c:pt>
                <c:pt idx="2066">
                  <c:v>56.5</c:v>
                </c:pt>
                <c:pt idx="2067">
                  <c:v>58.5</c:v>
                </c:pt>
                <c:pt idx="2068">
                  <c:v>57.5</c:v>
                </c:pt>
                <c:pt idx="2069">
                  <c:v>57.5</c:v>
                </c:pt>
                <c:pt idx="2070">
                  <c:v>55.5</c:v>
                </c:pt>
                <c:pt idx="2071">
                  <c:v>56.5</c:v>
                </c:pt>
                <c:pt idx="2072">
                  <c:v>59.5</c:v>
                </c:pt>
                <c:pt idx="2073">
                  <c:v>60.5</c:v>
                </c:pt>
                <c:pt idx="2074">
                  <c:v>60.5</c:v>
                </c:pt>
                <c:pt idx="2075">
                  <c:v>60.5</c:v>
                </c:pt>
                <c:pt idx="2076">
                  <c:v>60.5</c:v>
                </c:pt>
                <c:pt idx="2077">
                  <c:v>59.5</c:v>
                </c:pt>
                <c:pt idx="2078">
                  <c:v>60.5</c:v>
                </c:pt>
                <c:pt idx="2079">
                  <c:v>60.5</c:v>
                </c:pt>
                <c:pt idx="2080">
                  <c:v>61.5</c:v>
                </c:pt>
                <c:pt idx="2081">
                  <c:v>64.5</c:v>
                </c:pt>
                <c:pt idx="2082">
                  <c:v>64.5</c:v>
                </c:pt>
                <c:pt idx="2083">
                  <c:v>64.5</c:v>
                </c:pt>
                <c:pt idx="2084">
                  <c:v>63.5</c:v>
                </c:pt>
                <c:pt idx="2085">
                  <c:v>65.5</c:v>
                </c:pt>
                <c:pt idx="2086">
                  <c:v>65.5</c:v>
                </c:pt>
                <c:pt idx="2087">
                  <c:v>66.5</c:v>
                </c:pt>
                <c:pt idx="2088">
                  <c:v>66.5</c:v>
                </c:pt>
                <c:pt idx="2089">
                  <c:v>65.5</c:v>
                </c:pt>
                <c:pt idx="2090">
                  <c:v>65.5</c:v>
                </c:pt>
                <c:pt idx="2091">
                  <c:v>64.5</c:v>
                </c:pt>
                <c:pt idx="2092">
                  <c:v>65.5</c:v>
                </c:pt>
                <c:pt idx="2093">
                  <c:v>65.5</c:v>
                </c:pt>
                <c:pt idx="2094">
                  <c:v>65.5</c:v>
                </c:pt>
                <c:pt idx="2095">
                  <c:v>68.5</c:v>
                </c:pt>
                <c:pt idx="2096">
                  <c:v>68.5</c:v>
                </c:pt>
                <c:pt idx="2097">
                  <c:v>69.5</c:v>
                </c:pt>
                <c:pt idx="2098">
                  <c:v>70.5</c:v>
                </c:pt>
                <c:pt idx="2099">
                  <c:v>69.5</c:v>
                </c:pt>
                <c:pt idx="2100">
                  <c:v>86.5</c:v>
                </c:pt>
                <c:pt idx="2101">
                  <c:v>82.5</c:v>
                </c:pt>
                <c:pt idx="2102">
                  <c:v>84.5</c:v>
                </c:pt>
                <c:pt idx="2103">
                  <c:v>83.5</c:v>
                </c:pt>
                <c:pt idx="2104">
                  <c:v>85.5</c:v>
                </c:pt>
                <c:pt idx="2105">
                  <c:v>85.5</c:v>
                </c:pt>
                <c:pt idx="2106">
                  <c:v>85.5</c:v>
                </c:pt>
                <c:pt idx="2107">
                  <c:v>83.5</c:v>
                </c:pt>
                <c:pt idx="2108">
                  <c:v>86.5</c:v>
                </c:pt>
                <c:pt idx="2109">
                  <c:v>93.5</c:v>
                </c:pt>
                <c:pt idx="2110">
                  <c:v>89.5</c:v>
                </c:pt>
                <c:pt idx="2111">
                  <c:v>88.5</c:v>
                </c:pt>
                <c:pt idx="2112">
                  <c:v>88.5</c:v>
                </c:pt>
                <c:pt idx="2113">
                  <c:v>87.5</c:v>
                </c:pt>
                <c:pt idx="2114">
                  <c:v>89.5</c:v>
                </c:pt>
                <c:pt idx="2115">
                  <c:v>90.5</c:v>
                </c:pt>
                <c:pt idx="2116">
                  <c:v>93.5</c:v>
                </c:pt>
                <c:pt idx="2117">
                  <c:v>98.5</c:v>
                </c:pt>
                <c:pt idx="2118">
                  <c:v>96.5</c:v>
                </c:pt>
                <c:pt idx="2119">
                  <c:v>92.5</c:v>
                </c:pt>
                <c:pt idx="2120">
                  <c:v>93.5</c:v>
                </c:pt>
                <c:pt idx="2121">
                  <c:v>95.5</c:v>
                </c:pt>
                <c:pt idx="2122">
                  <c:v>100.5</c:v>
                </c:pt>
                <c:pt idx="2123">
                  <c:v>101.5</c:v>
                </c:pt>
                <c:pt idx="2124">
                  <c:v>98.5</c:v>
                </c:pt>
                <c:pt idx="2125">
                  <c:v>95.5</c:v>
                </c:pt>
                <c:pt idx="2126">
                  <c:v>94.5</c:v>
                </c:pt>
                <c:pt idx="2127">
                  <c:v>96.5</c:v>
                </c:pt>
                <c:pt idx="2128">
                  <c:v>96.5</c:v>
                </c:pt>
                <c:pt idx="2129">
                  <c:v>95.5</c:v>
                </c:pt>
                <c:pt idx="2130">
                  <c:v>98.5</c:v>
                </c:pt>
                <c:pt idx="2131">
                  <c:v>96.5</c:v>
                </c:pt>
                <c:pt idx="2132">
                  <c:v>94.5</c:v>
                </c:pt>
                <c:pt idx="2133">
                  <c:v>95.5</c:v>
                </c:pt>
                <c:pt idx="2134">
                  <c:v>95.5</c:v>
                </c:pt>
                <c:pt idx="2135">
                  <c:v>92.5</c:v>
                </c:pt>
                <c:pt idx="2136">
                  <c:v>91.5</c:v>
                </c:pt>
                <c:pt idx="2137">
                  <c:v>98.5</c:v>
                </c:pt>
                <c:pt idx="2138">
                  <c:v>103.5</c:v>
                </c:pt>
                <c:pt idx="2139">
                  <c:v>96.5</c:v>
                </c:pt>
                <c:pt idx="2140">
                  <c:v>94.5</c:v>
                </c:pt>
                <c:pt idx="2141">
                  <c:v>90.5</c:v>
                </c:pt>
                <c:pt idx="2142">
                  <c:v>89.5</c:v>
                </c:pt>
                <c:pt idx="2143">
                  <c:v>90.5</c:v>
                </c:pt>
                <c:pt idx="2144">
                  <c:v>87.5</c:v>
                </c:pt>
                <c:pt idx="2145">
                  <c:v>92.5</c:v>
                </c:pt>
                <c:pt idx="2146">
                  <c:v>91.5</c:v>
                </c:pt>
                <c:pt idx="2147">
                  <c:v>90.5</c:v>
                </c:pt>
                <c:pt idx="2148">
                  <c:v>95.5</c:v>
                </c:pt>
                <c:pt idx="2149">
                  <c:v>92.5</c:v>
                </c:pt>
                <c:pt idx="2150">
                  <c:v>90.5</c:v>
                </c:pt>
                <c:pt idx="2151">
                  <c:v>92.5</c:v>
                </c:pt>
                <c:pt idx="2152">
                  <c:v>95.5</c:v>
                </c:pt>
                <c:pt idx="2153">
                  <c:v>98.5</c:v>
                </c:pt>
                <c:pt idx="2154">
                  <c:v>95.5</c:v>
                </c:pt>
                <c:pt idx="2155">
                  <c:v>96.5</c:v>
                </c:pt>
                <c:pt idx="2156">
                  <c:v>99.5</c:v>
                </c:pt>
                <c:pt idx="2157">
                  <c:v>100.5</c:v>
                </c:pt>
                <c:pt idx="2158">
                  <c:v>100.5</c:v>
                </c:pt>
                <c:pt idx="2159">
                  <c:v>99.5</c:v>
                </c:pt>
                <c:pt idx="2160">
                  <c:v>99.5</c:v>
                </c:pt>
                <c:pt idx="2161">
                  <c:v>98.5</c:v>
                </c:pt>
                <c:pt idx="2162">
                  <c:v>102.5</c:v>
                </c:pt>
                <c:pt idx="2163">
                  <c:v>99.5</c:v>
                </c:pt>
                <c:pt idx="2164">
                  <c:v>103.5</c:v>
                </c:pt>
                <c:pt idx="2165">
                  <c:v>102.5</c:v>
                </c:pt>
                <c:pt idx="2166">
                  <c:v>104.5</c:v>
                </c:pt>
                <c:pt idx="2167">
                  <c:v>103.5</c:v>
                </c:pt>
                <c:pt idx="2168">
                  <c:v>103.5</c:v>
                </c:pt>
                <c:pt idx="2169">
                  <c:v>104.5</c:v>
                </c:pt>
                <c:pt idx="2170">
                  <c:v>104.5</c:v>
                </c:pt>
                <c:pt idx="2171">
                  <c:v>105.5</c:v>
                </c:pt>
                <c:pt idx="2172">
                  <c:v>100.5</c:v>
                </c:pt>
                <c:pt idx="2173">
                  <c:v>101.5</c:v>
                </c:pt>
                <c:pt idx="2174">
                  <c:v>108.5</c:v>
                </c:pt>
                <c:pt idx="2175">
                  <c:v>107.5</c:v>
                </c:pt>
                <c:pt idx="2176">
                  <c:v>105.5</c:v>
                </c:pt>
                <c:pt idx="2177">
                  <c:v>105.5</c:v>
                </c:pt>
                <c:pt idx="2178">
                  <c:v>105.5</c:v>
                </c:pt>
                <c:pt idx="2179">
                  <c:v>106.5</c:v>
                </c:pt>
                <c:pt idx="2180">
                  <c:v>111.5</c:v>
                </c:pt>
                <c:pt idx="2181">
                  <c:v>107.5</c:v>
                </c:pt>
                <c:pt idx="2182">
                  <c:v>112.5</c:v>
                </c:pt>
                <c:pt idx="2183">
                  <c:v>111.5</c:v>
                </c:pt>
                <c:pt idx="2184">
                  <c:v>108.5</c:v>
                </c:pt>
                <c:pt idx="2185">
                  <c:v>107.5</c:v>
                </c:pt>
                <c:pt idx="2186">
                  <c:v>111.5</c:v>
                </c:pt>
                <c:pt idx="2187">
                  <c:v>107.5</c:v>
                </c:pt>
                <c:pt idx="2188">
                  <c:v>105.5</c:v>
                </c:pt>
                <c:pt idx="2189">
                  <c:v>105.5</c:v>
                </c:pt>
                <c:pt idx="2190">
                  <c:v>104.5</c:v>
                </c:pt>
                <c:pt idx="2191">
                  <c:v>101.5</c:v>
                </c:pt>
                <c:pt idx="2192">
                  <c:v>101.5</c:v>
                </c:pt>
                <c:pt idx="2193">
                  <c:v>105.5</c:v>
                </c:pt>
                <c:pt idx="2194">
                  <c:v>102.5</c:v>
                </c:pt>
                <c:pt idx="2195">
                  <c:v>103.5</c:v>
                </c:pt>
                <c:pt idx="2196">
                  <c:v>102.5</c:v>
                </c:pt>
                <c:pt idx="2197">
                  <c:v>103.5</c:v>
                </c:pt>
                <c:pt idx="2198">
                  <c:v>101.5</c:v>
                </c:pt>
                <c:pt idx="2199">
                  <c:v>101.5</c:v>
                </c:pt>
                <c:pt idx="2200">
                  <c:v>105.5</c:v>
                </c:pt>
                <c:pt idx="2201">
                  <c:v>99.5</c:v>
                </c:pt>
                <c:pt idx="2202">
                  <c:v>104.5</c:v>
                </c:pt>
                <c:pt idx="2203">
                  <c:v>104.5</c:v>
                </c:pt>
                <c:pt idx="2204">
                  <c:v>102.5</c:v>
                </c:pt>
                <c:pt idx="2205">
                  <c:v>104.5</c:v>
                </c:pt>
                <c:pt idx="2206">
                  <c:v>102.5</c:v>
                </c:pt>
                <c:pt idx="2207">
                  <c:v>106.5</c:v>
                </c:pt>
                <c:pt idx="2208">
                  <c:v>106.5</c:v>
                </c:pt>
                <c:pt idx="2209">
                  <c:v>106.5</c:v>
                </c:pt>
                <c:pt idx="2210">
                  <c:v>107.5</c:v>
                </c:pt>
                <c:pt idx="2211">
                  <c:v>106.5</c:v>
                </c:pt>
                <c:pt idx="2212">
                  <c:v>108.5</c:v>
                </c:pt>
                <c:pt idx="2213">
                  <c:v>106.5</c:v>
                </c:pt>
                <c:pt idx="2214">
                  <c:v>109.5</c:v>
                </c:pt>
                <c:pt idx="2215">
                  <c:v>109.5</c:v>
                </c:pt>
                <c:pt idx="2216">
                  <c:v>109.5</c:v>
                </c:pt>
                <c:pt idx="2217">
                  <c:v>112.5</c:v>
                </c:pt>
                <c:pt idx="2218">
                  <c:v>113.5</c:v>
                </c:pt>
                <c:pt idx="2219">
                  <c:v>114.5</c:v>
                </c:pt>
                <c:pt idx="2220">
                  <c:v>113.5</c:v>
                </c:pt>
                <c:pt idx="2221">
                  <c:v>110.5</c:v>
                </c:pt>
                <c:pt idx="2222">
                  <c:v>112.5</c:v>
                </c:pt>
                <c:pt idx="2223">
                  <c:v>110.5</c:v>
                </c:pt>
                <c:pt idx="2224">
                  <c:v>111.5</c:v>
                </c:pt>
                <c:pt idx="2225">
                  <c:v>109.5</c:v>
                </c:pt>
                <c:pt idx="2226">
                  <c:v>111.5</c:v>
                </c:pt>
                <c:pt idx="2227">
                  <c:v>113.5</c:v>
                </c:pt>
                <c:pt idx="2228">
                  <c:v>114.5</c:v>
                </c:pt>
                <c:pt idx="2229">
                  <c:v>114.5</c:v>
                </c:pt>
                <c:pt idx="2230">
                  <c:v>112.5</c:v>
                </c:pt>
                <c:pt idx="2231">
                  <c:v>113.5</c:v>
                </c:pt>
                <c:pt idx="2232">
                  <c:v>113.5</c:v>
                </c:pt>
                <c:pt idx="2233">
                  <c:v>112.5</c:v>
                </c:pt>
                <c:pt idx="2234">
                  <c:v>113.5</c:v>
                </c:pt>
                <c:pt idx="2235">
                  <c:v>114.5</c:v>
                </c:pt>
                <c:pt idx="2236">
                  <c:v>112.5</c:v>
                </c:pt>
                <c:pt idx="2237">
                  <c:v>112.5</c:v>
                </c:pt>
                <c:pt idx="2238">
                  <c:v>112.5</c:v>
                </c:pt>
                <c:pt idx="2239">
                  <c:v>111.5</c:v>
                </c:pt>
                <c:pt idx="2240">
                  <c:v>109.5</c:v>
                </c:pt>
                <c:pt idx="2241">
                  <c:v>104.5</c:v>
                </c:pt>
                <c:pt idx="2242">
                  <c:v>107.5</c:v>
                </c:pt>
                <c:pt idx="2243">
                  <c:v>105.5</c:v>
                </c:pt>
                <c:pt idx="2244">
                  <c:v>106.5</c:v>
                </c:pt>
                <c:pt idx="2245">
                  <c:v>107.5</c:v>
                </c:pt>
                <c:pt idx="2246">
                  <c:v>106.5</c:v>
                </c:pt>
                <c:pt idx="2247">
                  <c:v>107.5</c:v>
                </c:pt>
                <c:pt idx="2248">
                  <c:v>108.5</c:v>
                </c:pt>
                <c:pt idx="2249">
                  <c:v>108.5</c:v>
                </c:pt>
                <c:pt idx="2250">
                  <c:v>107.5</c:v>
                </c:pt>
                <c:pt idx="2251">
                  <c:v>106.5</c:v>
                </c:pt>
                <c:pt idx="2252">
                  <c:v>110.5</c:v>
                </c:pt>
                <c:pt idx="2253">
                  <c:v>109.5</c:v>
                </c:pt>
                <c:pt idx="2254">
                  <c:v>107.5</c:v>
                </c:pt>
                <c:pt idx="2255">
                  <c:v>107.5</c:v>
                </c:pt>
                <c:pt idx="2256">
                  <c:v>108.5</c:v>
                </c:pt>
                <c:pt idx="2257">
                  <c:v>108.5</c:v>
                </c:pt>
                <c:pt idx="2258">
                  <c:v>110.5</c:v>
                </c:pt>
                <c:pt idx="2259">
                  <c:v>111.5</c:v>
                </c:pt>
                <c:pt idx="2260">
                  <c:v>112.5</c:v>
                </c:pt>
                <c:pt idx="2261">
                  <c:v>114.5</c:v>
                </c:pt>
                <c:pt idx="2262">
                  <c:v>115.5</c:v>
                </c:pt>
                <c:pt idx="2263">
                  <c:v>114.5</c:v>
                </c:pt>
                <c:pt idx="2264">
                  <c:v>111.5</c:v>
                </c:pt>
                <c:pt idx="2265">
                  <c:v>113.5</c:v>
                </c:pt>
                <c:pt idx="2266">
                  <c:v>110.5</c:v>
                </c:pt>
                <c:pt idx="2267">
                  <c:v>112.5</c:v>
                </c:pt>
                <c:pt idx="2268">
                  <c:v>112.5</c:v>
                </c:pt>
                <c:pt idx="2269">
                  <c:v>113.5</c:v>
                </c:pt>
                <c:pt idx="2270">
                  <c:v>112.5</c:v>
                </c:pt>
                <c:pt idx="2271">
                  <c:v>114.5</c:v>
                </c:pt>
                <c:pt idx="2272">
                  <c:v>113.5</c:v>
                </c:pt>
                <c:pt idx="2273">
                  <c:v>114.5</c:v>
                </c:pt>
                <c:pt idx="2274">
                  <c:v>115.5</c:v>
                </c:pt>
                <c:pt idx="2275">
                  <c:v>117.5</c:v>
                </c:pt>
                <c:pt idx="2276">
                  <c:v>117.5</c:v>
                </c:pt>
                <c:pt idx="2277">
                  <c:v>116.5</c:v>
                </c:pt>
                <c:pt idx="2278">
                  <c:v>118.5</c:v>
                </c:pt>
                <c:pt idx="2279">
                  <c:v>117.5</c:v>
                </c:pt>
                <c:pt idx="2280">
                  <c:v>116.5</c:v>
                </c:pt>
                <c:pt idx="2281">
                  <c:v>118.5</c:v>
                </c:pt>
                <c:pt idx="2282">
                  <c:v>117.5</c:v>
                </c:pt>
                <c:pt idx="2283">
                  <c:v>119.5</c:v>
                </c:pt>
                <c:pt idx="2284">
                  <c:v>116.5</c:v>
                </c:pt>
                <c:pt idx="2285">
                  <c:v>116.5</c:v>
                </c:pt>
                <c:pt idx="2286">
                  <c:v>119.5</c:v>
                </c:pt>
                <c:pt idx="2287">
                  <c:v>119.5</c:v>
                </c:pt>
                <c:pt idx="2288">
                  <c:v>117.5</c:v>
                </c:pt>
                <c:pt idx="2289">
                  <c:v>117.5</c:v>
                </c:pt>
                <c:pt idx="2290">
                  <c:v>117.5</c:v>
                </c:pt>
                <c:pt idx="2291">
                  <c:v>119.5</c:v>
                </c:pt>
                <c:pt idx="2292">
                  <c:v>118.5</c:v>
                </c:pt>
                <c:pt idx="2293">
                  <c:v>119.5</c:v>
                </c:pt>
                <c:pt idx="2294">
                  <c:v>118.5</c:v>
                </c:pt>
                <c:pt idx="2295">
                  <c:v>117.5</c:v>
                </c:pt>
                <c:pt idx="2296">
                  <c:v>117.5</c:v>
                </c:pt>
                <c:pt idx="2297">
                  <c:v>117.5</c:v>
                </c:pt>
                <c:pt idx="2298">
                  <c:v>119.5</c:v>
                </c:pt>
                <c:pt idx="2299">
                  <c:v>118.5</c:v>
                </c:pt>
                <c:pt idx="2300">
                  <c:v>118.5</c:v>
                </c:pt>
                <c:pt idx="2301">
                  <c:v>117.5</c:v>
                </c:pt>
                <c:pt idx="2302">
                  <c:v>116.5</c:v>
                </c:pt>
                <c:pt idx="2303">
                  <c:v>118.5</c:v>
                </c:pt>
                <c:pt idx="2304">
                  <c:v>118.5</c:v>
                </c:pt>
                <c:pt idx="2305">
                  <c:v>118.5</c:v>
                </c:pt>
                <c:pt idx="2306">
                  <c:v>117.5</c:v>
                </c:pt>
                <c:pt idx="2307">
                  <c:v>116.5</c:v>
                </c:pt>
                <c:pt idx="2308">
                  <c:v>114.5</c:v>
                </c:pt>
                <c:pt idx="2309">
                  <c:v>113.5</c:v>
                </c:pt>
                <c:pt idx="2310">
                  <c:v>113.5</c:v>
                </c:pt>
                <c:pt idx="2311">
                  <c:v>112.5</c:v>
                </c:pt>
                <c:pt idx="2312">
                  <c:v>114.5</c:v>
                </c:pt>
                <c:pt idx="2313">
                  <c:v>111.5</c:v>
                </c:pt>
                <c:pt idx="2314">
                  <c:v>111.5</c:v>
                </c:pt>
                <c:pt idx="2315">
                  <c:v>113.5</c:v>
                </c:pt>
                <c:pt idx="2316">
                  <c:v>111.5</c:v>
                </c:pt>
                <c:pt idx="2317">
                  <c:v>108.5</c:v>
                </c:pt>
                <c:pt idx="2318">
                  <c:v>108.5</c:v>
                </c:pt>
                <c:pt idx="2319">
                  <c:v>107.5</c:v>
                </c:pt>
                <c:pt idx="2320">
                  <c:v>107.5</c:v>
                </c:pt>
                <c:pt idx="2321">
                  <c:v>107.5</c:v>
                </c:pt>
                <c:pt idx="2322">
                  <c:v>106.5</c:v>
                </c:pt>
                <c:pt idx="2323">
                  <c:v>106.5</c:v>
                </c:pt>
                <c:pt idx="2324">
                  <c:v>108.5</c:v>
                </c:pt>
                <c:pt idx="2325">
                  <c:v>110.5</c:v>
                </c:pt>
                <c:pt idx="2326">
                  <c:v>110.5</c:v>
                </c:pt>
                <c:pt idx="2327">
                  <c:v>109.5</c:v>
                </c:pt>
                <c:pt idx="2328">
                  <c:v>110.5</c:v>
                </c:pt>
                <c:pt idx="2329">
                  <c:v>111.5</c:v>
                </c:pt>
                <c:pt idx="2330">
                  <c:v>111.5</c:v>
                </c:pt>
                <c:pt idx="2331">
                  <c:v>110.5</c:v>
                </c:pt>
                <c:pt idx="2332">
                  <c:v>109.5</c:v>
                </c:pt>
                <c:pt idx="2333">
                  <c:v>111.5</c:v>
                </c:pt>
                <c:pt idx="2334">
                  <c:v>110.5</c:v>
                </c:pt>
                <c:pt idx="2335">
                  <c:v>111.5</c:v>
                </c:pt>
                <c:pt idx="2336">
                  <c:v>112.5</c:v>
                </c:pt>
                <c:pt idx="2337">
                  <c:v>110.5</c:v>
                </c:pt>
                <c:pt idx="2338">
                  <c:v>110.5</c:v>
                </c:pt>
                <c:pt idx="2339">
                  <c:v>111.5</c:v>
                </c:pt>
                <c:pt idx="2340">
                  <c:v>110.5</c:v>
                </c:pt>
                <c:pt idx="2341">
                  <c:v>111.5</c:v>
                </c:pt>
                <c:pt idx="2342">
                  <c:v>112.5</c:v>
                </c:pt>
                <c:pt idx="2343">
                  <c:v>113.5</c:v>
                </c:pt>
                <c:pt idx="2344">
                  <c:v>115.5</c:v>
                </c:pt>
                <c:pt idx="2345">
                  <c:v>115.5</c:v>
                </c:pt>
                <c:pt idx="2346">
                  <c:v>116.5</c:v>
                </c:pt>
                <c:pt idx="2347">
                  <c:v>115.5</c:v>
                </c:pt>
                <c:pt idx="2348">
                  <c:v>115.5</c:v>
                </c:pt>
                <c:pt idx="2349">
                  <c:v>111.5</c:v>
                </c:pt>
                <c:pt idx="2350">
                  <c:v>109.5</c:v>
                </c:pt>
                <c:pt idx="2351">
                  <c:v>109.5</c:v>
                </c:pt>
                <c:pt idx="2352">
                  <c:v>110.5</c:v>
                </c:pt>
                <c:pt idx="2353">
                  <c:v>111.5</c:v>
                </c:pt>
                <c:pt idx="2354">
                  <c:v>109.5</c:v>
                </c:pt>
                <c:pt idx="2355">
                  <c:v>114.5</c:v>
                </c:pt>
                <c:pt idx="2356">
                  <c:v>117.5</c:v>
                </c:pt>
                <c:pt idx="2357">
                  <c:v>117.5</c:v>
                </c:pt>
                <c:pt idx="2358">
                  <c:v>118.5</c:v>
                </c:pt>
                <c:pt idx="2359">
                  <c:v>118.5</c:v>
                </c:pt>
                <c:pt idx="2360">
                  <c:v>116.5</c:v>
                </c:pt>
                <c:pt idx="2361">
                  <c:v>118.5</c:v>
                </c:pt>
                <c:pt idx="2362">
                  <c:v>117.5</c:v>
                </c:pt>
                <c:pt idx="2363">
                  <c:v>118.5</c:v>
                </c:pt>
                <c:pt idx="2364">
                  <c:v>115.5</c:v>
                </c:pt>
                <c:pt idx="2365">
                  <c:v>114.5</c:v>
                </c:pt>
                <c:pt idx="2366">
                  <c:v>117.5</c:v>
                </c:pt>
                <c:pt idx="2367">
                  <c:v>116.5</c:v>
                </c:pt>
                <c:pt idx="2368">
                  <c:v>116.5</c:v>
                </c:pt>
                <c:pt idx="2369">
                  <c:v>116.5</c:v>
                </c:pt>
                <c:pt idx="2370">
                  <c:v>116.5</c:v>
                </c:pt>
                <c:pt idx="2371">
                  <c:v>117.5</c:v>
                </c:pt>
                <c:pt idx="2372">
                  <c:v>117.5</c:v>
                </c:pt>
                <c:pt idx="2373">
                  <c:v>118.5</c:v>
                </c:pt>
                <c:pt idx="2374">
                  <c:v>116.5</c:v>
                </c:pt>
                <c:pt idx="2375">
                  <c:v>116.5</c:v>
                </c:pt>
                <c:pt idx="2376">
                  <c:v>117.5</c:v>
                </c:pt>
                <c:pt idx="2377">
                  <c:v>117.5</c:v>
                </c:pt>
                <c:pt idx="2378">
                  <c:v>119.5</c:v>
                </c:pt>
                <c:pt idx="2379">
                  <c:v>118.5</c:v>
                </c:pt>
                <c:pt idx="2380">
                  <c:v>118.5</c:v>
                </c:pt>
                <c:pt idx="2381">
                  <c:v>114.5</c:v>
                </c:pt>
                <c:pt idx="2382">
                  <c:v>115.5</c:v>
                </c:pt>
                <c:pt idx="2383">
                  <c:v>116.5</c:v>
                </c:pt>
                <c:pt idx="2384">
                  <c:v>115.5</c:v>
                </c:pt>
                <c:pt idx="2385">
                  <c:v>113.5</c:v>
                </c:pt>
                <c:pt idx="2386">
                  <c:v>114.5</c:v>
                </c:pt>
                <c:pt idx="2387">
                  <c:v>114.5</c:v>
                </c:pt>
                <c:pt idx="2388">
                  <c:v>116.5</c:v>
                </c:pt>
                <c:pt idx="2389">
                  <c:v>113.5</c:v>
                </c:pt>
                <c:pt idx="2390">
                  <c:v>114.5</c:v>
                </c:pt>
                <c:pt idx="2391">
                  <c:v>115.5</c:v>
                </c:pt>
                <c:pt idx="2392">
                  <c:v>117.5</c:v>
                </c:pt>
                <c:pt idx="2393">
                  <c:v>115.5</c:v>
                </c:pt>
                <c:pt idx="2394">
                  <c:v>115.5</c:v>
                </c:pt>
                <c:pt idx="2395">
                  <c:v>118.5</c:v>
                </c:pt>
                <c:pt idx="2396">
                  <c:v>117.5</c:v>
                </c:pt>
                <c:pt idx="2397">
                  <c:v>116.5</c:v>
                </c:pt>
                <c:pt idx="2398">
                  <c:v>118.5</c:v>
                </c:pt>
                <c:pt idx="2399">
                  <c:v>121.5</c:v>
                </c:pt>
                <c:pt idx="2400">
                  <c:v>136.5</c:v>
                </c:pt>
                <c:pt idx="2401">
                  <c:v>136.5</c:v>
                </c:pt>
                <c:pt idx="2402">
                  <c:v>140.5</c:v>
                </c:pt>
                <c:pt idx="2403">
                  <c:v>138.5</c:v>
                </c:pt>
                <c:pt idx="2404">
                  <c:v>137.5</c:v>
                </c:pt>
                <c:pt idx="2405">
                  <c:v>142.5</c:v>
                </c:pt>
                <c:pt idx="2406">
                  <c:v>141.5</c:v>
                </c:pt>
                <c:pt idx="2407">
                  <c:v>143.5</c:v>
                </c:pt>
                <c:pt idx="2408">
                  <c:v>137.5</c:v>
                </c:pt>
                <c:pt idx="2409">
                  <c:v>135.5</c:v>
                </c:pt>
                <c:pt idx="2410">
                  <c:v>131.5</c:v>
                </c:pt>
                <c:pt idx="2411">
                  <c:v>134.5</c:v>
                </c:pt>
                <c:pt idx="2412">
                  <c:v>134.5</c:v>
                </c:pt>
                <c:pt idx="2413">
                  <c:v>139.5</c:v>
                </c:pt>
                <c:pt idx="2414">
                  <c:v>134.5</c:v>
                </c:pt>
                <c:pt idx="2415">
                  <c:v>138.5</c:v>
                </c:pt>
                <c:pt idx="2416">
                  <c:v>143.5</c:v>
                </c:pt>
                <c:pt idx="2417">
                  <c:v>146.5</c:v>
                </c:pt>
                <c:pt idx="2418">
                  <c:v>143.5</c:v>
                </c:pt>
                <c:pt idx="2419">
                  <c:v>151.5</c:v>
                </c:pt>
                <c:pt idx="2420">
                  <c:v>153.5</c:v>
                </c:pt>
                <c:pt idx="2421">
                  <c:v>148.5</c:v>
                </c:pt>
                <c:pt idx="2422">
                  <c:v>143.5</c:v>
                </c:pt>
                <c:pt idx="2423">
                  <c:v>144.5</c:v>
                </c:pt>
                <c:pt idx="2424">
                  <c:v>145.5</c:v>
                </c:pt>
                <c:pt idx="2425">
                  <c:v>145.5</c:v>
                </c:pt>
                <c:pt idx="2426">
                  <c:v>140.5</c:v>
                </c:pt>
                <c:pt idx="2427">
                  <c:v>137.5</c:v>
                </c:pt>
                <c:pt idx="2428">
                  <c:v>131.5</c:v>
                </c:pt>
                <c:pt idx="2429">
                  <c:v>133.5</c:v>
                </c:pt>
                <c:pt idx="2430">
                  <c:v>133.5</c:v>
                </c:pt>
                <c:pt idx="2431">
                  <c:v>136.5</c:v>
                </c:pt>
                <c:pt idx="2432">
                  <c:v>141.5</c:v>
                </c:pt>
                <c:pt idx="2433">
                  <c:v>141.5</c:v>
                </c:pt>
                <c:pt idx="2434">
                  <c:v>141.5</c:v>
                </c:pt>
                <c:pt idx="2435">
                  <c:v>136.5</c:v>
                </c:pt>
                <c:pt idx="2436">
                  <c:v>140.5</c:v>
                </c:pt>
                <c:pt idx="2437">
                  <c:v>136.5</c:v>
                </c:pt>
                <c:pt idx="2438">
                  <c:v>135.5</c:v>
                </c:pt>
                <c:pt idx="2439">
                  <c:v>141.5</c:v>
                </c:pt>
                <c:pt idx="2440">
                  <c:v>138.5</c:v>
                </c:pt>
                <c:pt idx="2441">
                  <c:v>143.5</c:v>
                </c:pt>
                <c:pt idx="2442">
                  <c:v>140.5</c:v>
                </c:pt>
                <c:pt idx="2443">
                  <c:v>141.5</c:v>
                </c:pt>
                <c:pt idx="2444">
                  <c:v>144.5</c:v>
                </c:pt>
                <c:pt idx="2445">
                  <c:v>138.5</c:v>
                </c:pt>
                <c:pt idx="2446">
                  <c:v>140.5</c:v>
                </c:pt>
                <c:pt idx="2447">
                  <c:v>144.5</c:v>
                </c:pt>
                <c:pt idx="2448">
                  <c:v>142.5</c:v>
                </c:pt>
                <c:pt idx="2449">
                  <c:v>143.5</c:v>
                </c:pt>
                <c:pt idx="2450">
                  <c:v>146.5</c:v>
                </c:pt>
                <c:pt idx="2451">
                  <c:v>138.5</c:v>
                </c:pt>
                <c:pt idx="2452">
                  <c:v>137.5</c:v>
                </c:pt>
                <c:pt idx="2453">
                  <c:v>131.5</c:v>
                </c:pt>
                <c:pt idx="2454">
                  <c:v>132.5</c:v>
                </c:pt>
                <c:pt idx="2455">
                  <c:v>137.5</c:v>
                </c:pt>
                <c:pt idx="2456">
                  <c:v>137.5</c:v>
                </c:pt>
                <c:pt idx="2457">
                  <c:v>129.5</c:v>
                </c:pt>
                <c:pt idx="2458">
                  <c:v>133.5</c:v>
                </c:pt>
                <c:pt idx="2459">
                  <c:v>134.5</c:v>
                </c:pt>
                <c:pt idx="2460">
                  <c:v>130.5</c:v>
                </c:pt>
                <c:pt idx="2461">
                  <c:v>127.5</c:v>
                </c:pt>
                <c:pt idx="2462">
                  <c:v>128.5</c:v>
                </c:pt>
                <c:pt idx="2463">
                  <c:v>128.5</c:v>
                </c:pt>
                <c:pt idx="2464">
                  <c:v>126.5</c:v>
                </c:pt>
                <c:pt idx="2465">
                  <c:v>131.5</c:v>
                </c:pt>
                <c:pt idx="2466">
                  <c:v>134.5</c:v>
                </c:pt>
                <c:pt idx="2467">
                  <c:v>132.5</c:v>
                </c:pt>
                <c:pt idx="2468">
                  <c:v>134.5</c:v>
                </c:pt>
                <c:pt idx="2469">
                  <c:v>131.5</c:v>
                </c:pt>
                <c:pt idx="2470">
                  <c:v>130.5</c:v>
                </c:pt>
                <c:pt idx="2471">
                  <c:v>126.5</c:v>
                </c:pt>
                <c:pt idx="2472">
                  <c:v>127.5</c:v>
                </c:pt>
                <c:pt idx="2473">
                  <c:v>128.5</c:v>
                </c:pt>
                <c:pt idx="2474">
                  <c:v>122.5</c:v>
                </c:pt>
                <c:pt idx="2475">
                  <c:v>123.5</c:v>
                </c:pt>
                <c:pt idx="2476">
                  <c:v>119.5</c:v>
                </c:pt>
                <c:pt idx="2477">
                  <c:v>124.5</c:v>
                </c:pt>
                <c:pt idx="2478">
                  <c:v>121.5</c:v>
                </c:pt>
                <c:pt idx="2479">
                  <c:v>115.5</c:v>
                </c:pt>
                <c:pt idx="2480">
                  <c:v>113.5</c:v>
                </c:pt>
                <c:pt idx="2481">
                  <c:v>109.5</c:v>
                </c:pt>
                <c:pt idx="2482">
                  <c:v>108.5</c:v>
                </c:pt>
                <c:pt idx="2483">
                  <c:v>113.5</c:v>
                </c:pt>
                <c:pt idx="2484">
                  <c:v>111.5</c:v>
                </c:pt>
                <c:pt idx="2485">
                  <c:v>113.5</c:v>
                </c:pt>
                <c:pt idx="2486">
                  <c:v>111.5</c:v>
                </c:pt>
                <c:pt idx="2487">
                  <c:v>109.5</c:v>
                </c:pt>
                <c:pt idx="2488">
                  <c:v>107.5</c:v>
                </c:pt>
                <c:pt idx="2489">
                  <c:v>109.5</c:v>
                </c:pt>
                <c:pt idx="2490">
                  <c:v>107.5</c:v>
                </c:pt>
                <c:pt idx="2491">
                  <c:v>113.5</c:v>
                </c:pt>
                <c:pt idx="2492">
                  <c:v>114.5</c:v>
                </c:pt>
                <c:pt idx="2493">
                  <c:v>115.5</c:v>
                </c:pt>
                <c:pt idx="2494">
                  <c:v>113.5</c:v>
                </c:pt>
                <c:pt idx="2495">
                  <c:v>115.5</c:v>
                </c:pt>
                <c:pt idx="2496">
                  <c:v>120.5</c:v>
                </c:pt>
                <c:pt idx="2497">
                  <c:v>119.5</c:v>
                </c:pt>
                <c:pt idx="2498">
                  <c:v>119.5</c:v>
                </c:pt>
                <c:pt idx="2499">
                  <c:v>118.5</c:v>
                </c:pt>
                <c:pt idx="2500">
                  <c:v>120.5</c:v>
                </c:pt>
                <c:pt idx="2501">
                  <c:v>120.5</c:v>
                </c:pt>
                <c:pt idx="2502">
                  <c:v>122.5</c:v>
                </c:pt>
                <c:pt idx="2503">
                  <c:v>118.5</c:v>
                </c:pt>
                <c:pt idx="2504">
                  <c:v>123.5</c:v>
                </c:pt>
                <c:pt idx="2505">
                  <c:v>120.5</c:v>
                </c:pt>
                <c:pt idx="2506">
                  <c:v>126.5</c:v>
                </c:pt>
                <c:pt idx="2507">
                  <c:v>122.5</c:v>
                </c:pt>
                <c:pt idx="2508">
                  <c:v>124.5</c:v>
                </c:pt>
                <c:pt idx="2509">
                  <c:v>126.5</c:v>
                </c:pt>
                <c:pt idx="2510">
                  <c:v>126.5</c:v>
                </c:pt>
                <c:pt idx="2511">
                  <c:v>127.5</c:v>
                </c:pt>
                <c:pt idx="2512">
                  <c:v>124.5</c:v>
                </c:pt>
                <c:pt idx="2513">
                  <c:v>124.5</c:v>
                </c:pt>
                <c:pt idx="2514">
                  <c:v>128.5</c:v>
                </c:pt>
                <c:pt idx="2515">
                  <c:v>124.5</c:v>
                </c:pt>
                <c:pt idx="2516">
                  <c:v>124.5</c:v>
                </c:pt>
                <c:pt idx="2517">
                  <c:v>124.5</c:v>
                </c:pt>
                <c:pt idx="2518">
                  <c:v>123.5</c:v>
                </c:pt>
                <c:pt idx="2519">
                  <c:v>125.5</c:v>
                </c:pt>
                <c:pt idx="2520">
                  <c:v>123.5</c:v>
                </c:pt>
                <c:pt idx="2521">
                  <c:v>124.5</c:v>
                </c:pt>
                <c:pt idx="2522">
                  <c:v>125.5</c:v>
                </c:pt>
                <c:pt idx="2523">
                  <c:v>127.5</c:v>
                </c:pt>
                <c:pt idx="2524">
                  <c:v>129.5</c:v>
                </c:pt>
                <c:pt idx="2525">
                  <c:v>128.5</c:v>
                </c:pt>
                <c:pt idx="2526">
                  <c:v>131.5</c:v>
                </c:pt>
                <c:pt idx="2527">
                  <c:v>131.5</c:v>
                </c:pt>
                <c:pt idx="2528">
                  <c:v>131.5</c:v>
                </c:pt>
                <c:pt idx="2529">
                  <c:v>132.5</c:v>
                </c:pt>
                <c:pt idx="2530">
                  <c:v>131.5</c:v>
                </c:pt>
                <c:pt idx="2531">
                  <c:v>134.5</c:v>
                </c:pt>
                <c:pt idx="2532">
                  <c:v>135.5</c:v>
                </c:pt>
                <c:pt idx="2533">
                  <c:v>135.5</c:v>
                </c:pt>
                <c:pt idx="2534">
                  <c:v>134.5</c:v>
                </c:pt>
                <c:pt idx="2535">
                  <c:v>136.5</c:v>
                </c:pt>
                <c:pt idx="2536">
                  <c:v>135.5</c:v>
                </c:pt>
                <c:pt idx="2537">
                  <c:v>135.5</c:v>
                </c:pt>
                <c:pt idx="2538">
                  <c:v>131.5</c:v>
                </c:pt>
                <c:pt idx="2539">
                  <c:v>130.5</c:v>
                </c:pt>
                <c:pt idx="2540">
                  <c:v>130.5</c:v>
                </c:pt>
                <c:pt idx="2541">
                  <c:v>132.5</c:v>
                </c:pt>
                <c:pt idx="2542">
                  <c:v>130.5</c:v>
                </c:pt>
                <c:pt idx="2543">
                  <c:v>131.5</c:v>
                </c:pt>
                <c:pt idx="2544">
                  <c:v>131.5</c:v>
                </c:pt>
                <c:pt idx="2545">
                  <c:v>132.5</c:v>
                </c:pt>
                <c:pt idx="2546">
                  <c:v>129.5</c:v>
                </c:pt>
                <c:pt idx="2547">
                  <c:v>131.5</c:v>
                </c:pt>
                <c:pt idx="2548">
                  <c:v>131.5</c:v>
                </c:pt>
                <c:pt idx="2549">
                  <c:v>128.5</c:v>
                </c:pt>
                <c:pt idx="2550">
                  <c:v>129.5</c:v>
                </c:pt>
                <c:pt idx="2551">
                  <c:v>126.5</c:v>
                </c:pt>
                <c:pt idx="2552">
                  <c:v>129.5</c:v>
                </c:pt>
                <c:pt idx="2553">
                  <c:v>131.5</c:v>
                </c:pt>
                <c:pt idx="2554">
                  <c:v>130.5</c:v>
                </c:pt>
                <c:pt idx="2555">
                  <c:v>123.5</c:v>
                </c:pt>
                <c:pt idx="2556">
                  <c:v>124.5</c:v>
                </c:pt>
                <c:pt idx="2557">
                  <c:v>123.5</c:v>
                </c:pt>
                <c:pt idx="2558">
                  <c:v>121.5</c:v>
                </c:pt>
                <c:pt idx="2559">
                  <c:v>123.5</c:v>
                </c:pt>
                <c:pt idx="2560">
                  <c:v>118.5</c:v>
                </c:pt>
                <c:pt idx="2561">
                  <c:v>116.5</c:v>
                </c:pt>
                <c:pt idx="2562">
                  <c:v>117.5</c:v>
                </c:pt>
                <c:pt idx="2563">
                  <c:v>116.5</c:v>
                </c:pt>
                <c:pt idx="2564">
                  <c:v>119.5</c:v>
                </c:pt>
                <c:pt idx="2565">
                  <c:v>115.5</c:v>
                </c:pt>
                <c:pt idx="2566">
                  <c:v>113.5</c:v>
                </c:pt>
                <c:pt idx="2567">
                  <c:v>114.5</c:v>
                </c:pt>
                <c:pt idx="2568">
                  <c:v>111.5</c:v>
                </c:pt>
                <c:pt idx="2569">
                  <c:v>114.5</c:v>
                </c:pt>
                <c:pt idx="2570">
                  <c:v>115.5</c:v>
                </c:pt>
                <c:pt idx="2571">
                  <c:v>116.5</c:v>
                </c:pt>
                <c:pt idx="2572">
                  <c:v>118.5</c:v>
                </c:pt>
                <c:pt idx="2573">
                  <c:v>117.5</c:v>
                </c:pt>
                <c:pt idx="2574">
                  <c:v>113.5</c:v>
                </c:pt>
                <c:pt idx="2575">
                  <c:v>112.5</c:v>
                </c:pt>
                <c:pt idx="2576">
                  <c:v>109.5</c:v>
                </c:pt>
                <c:pt idx="2577">
                  <c:v>116.5</c:v>
                </c:pt>
                <c:pt idx="2578">
                  <c:v>118.5</c:v>
                </c:pt>
                <c:pt idx="2579">
                  <c:v>117.5</c:v>
                </c:pt>
                <c:pt idx="2580">
                  <c:v>113.5</c:v>
                </c:pt>
                <c:pt idx="2581">
                  <c:v>111.5</c:v>
                </c:pt>
                <c:pt idx="2582">
                  <c:v>115.5</c:v>
                </c:pt>
                <c:pt idx="2583">
                  <c:v>116.5</c:v>
                </c:pt>
                <c:pt idx="2584">
                  <c:v>115.5</c:v>
                </c:pt>
                <c:pt idx="2585">
                  <c:v>115.5</c:v>
                </c:pt>
                <c:pt idx="2586">
                  <c:v>113.5</c:v>
                </c:pt>
                <c:pt idx="2587">
                  <c:v>112.5</c:v>
                </c:pt>
                <c:pt idx="2588">
                  <c:v>112.5</c:v>
                </c:pt>
                <c:pt idx="2589">
                  <c:v>111.5</c:v>
                </c:pt>
                <c:pt idx="2590">
                  <c:v>112.5</c:v>
                </c:pt>
                <c:pt idx="2591">
                  <c:v>115.5</c:v>
                </c:pt>
                <c:pt idx="2592">
                  <c:v>114.5</c:v>
                </c:pt>
                <c:pt idx="2593">
                  <c:v>112.5</c:v>
                </c:pt>
                <c:pt idx="2594">
                  <c:v>111.5</c:v>
                </c:pt>
                <c:pt idx="2595">
                  <c:v>113.5</c:v>
                </c:pt>
                <c:pt idx="2596">
                  <c:v>116.5</c:v>
                </c:pt>
                <c:pt idx="2597">
                  <c:v>114.5</c:v>
                </c:pt>
                <c:pt idx="2598">
                  <c:v>114.5</c:v>
                </c:pt>
                <c:pt idx="2599">
                  <c:v>115.5</c:v>
                </c:pt>
                <c:pt idx="2600">
                  <c:v>114.5</c:v>
                </c:pt>
                <c:pt idx="2601">
                  <c:v>115.5</c:v>
                </c:pt>
                <c:pt idx="2602">
                  <c:v>117.5</c:v>
                </c:pt>
                <c:pt idx="2603">
                  <c:v>117.5</c:v>
                </c:pt>
                <c:pt idx="2604">
                  <c:v>116.5</c:v>
                </c:pt>
                <c:pt idx="2605">
                  <c:v>118.5</c:v>
                </c:pt>
                <c:pt idx="2606">
                  <c:v>118.5</c:v>
                </c:pt>
                <c:pt idx="2607">
                  <c:v>120.5</c:v>
                </c:pt>
                <c:pt idx="2608">
                  <c:v>118.5</c:v>
                </c:pt>
                <c:pt idx="2609">
                  <c:v>119.5</c:v>
                </c:pt>
                <c:pt idx="2610">
                  <c:v>117.5</c:v>
                </c:pt>
                <c:pt idx="2611">
                  <c:v>118.5</c:v>
                </c:pt>
                <c:pt idx="2612">
                  <c:v>116.5</c:v>
                </c:pt>
                <c:pt idx="2613">
                  <c:v>115.5</c:v>
                </c:pt>
                <c:pt idx="2614">
                  <c:v>111.5</c:v>
                </c:pt>
                <c:pt idx="2615">
                  <c:v>113.5</c:v>
                </c:pt>
                <c:pt idx="2616">
                  <c:v>114.5</c:v>
                </c:pt>
                <c:pt idx="2617">
                  <c:v>113.5</c:v>
                </c:pt>
                <c:pt idx="2618">
                  <c:v>110.5</c:v>
                </c:pt>
                <c:pt idx="2619">
                  <c:v>111.5</c:v>
                </c:pt>
                <c:pt idx="2620">
                  <c:v>111.5</c:v>
                </c:pt>
                <c:pt idx="2621">
                  <c:v>108.5</c:v>
                </c:pt>
                <c:pt idx="2622">
                  <c:v>106.5</c:v>
                </c:pt>
                <c:pt idx="2623">
                  <c:v>106.5</c:v>
                </c:pt>
                <c:pt idx="2624">
                  <c:v>107.5</c:v>
                </c:pt>
                <c:pt idx="2625">
                  <c:v>111.5</c:v>
                </c:pt>
                <c:pt idx="2626">
                  <c:v>109.5</c:v>
                </c:pt>
                <c:pt idx="2627">
                  <c:v>112.5</c:v>
                </c:pt>
                <c:pt idx="2628">
                  <c:v>112.5</c:v>
                </c:pt>
                <c:pt idx="2629">
                  <c:v>115.5</c:v>
                </c:pt>
                <c:pt idx="2630">
                  <c:v>113.5</c:v>
                </c:pt>
                <c:pt idx="2631">
                  <c:v>111.5</c:v>
                </c:pt>
                <c:pt idx="2632">
                  <c:v>109.5</c:v>
                </c:pt>
                <c:pt idx="2633">
                  <c:v>105.5</c:v>
                </c:pt>
                <c:pt idx="2634">
                  <c:v>103.5</c:v>
                </c:pt>
                <c:pt idx="2635">
                  <c:v>108.5</c:v>
                </c:pt>
                <c:pt idx="2636">
                  <c:v>104.5</c:v>
                </c:pt>
                <c:pt idx="2637">
                  <c:v>104.5</c:v>
                </c:pt>
                <c:pt idx="2638">
                  <c:v>101.5</c:v>
                </c:pt>
                <c:pt idx="2639">
                  <c:v>96.5</c:v>
                </c:pt>
                <c:pt idx="2640">
                  <c:v>104.5</c:v>
                </c:pt>
                <c:pt idx="2641">
                  <c:v>100.5</c:v>
                </c:pt>
                <c:pt idx="2642">
                  <c:v>97.5</c:v>
                </c:pt>
                <c:pt idx="2643">
                  <c:v>95.5</c:v>
                </c:pt>
                <c:pt idx="2644">
                  <c:v>89.5</c:v>
                </c:pt>
                <c:pt idx="2645">
                  <c:v>94.5</c:v>
                </c:pt>
                <c:pt idx="2646">
                  <c:v>92.5</c:v>
                </c:pt>
                <c:pt idx="2647">
                  <c:v>92.5</c:v>
                </c:pt>
                <c:pt idx="2648">
                  <c:v>94.5</c:v>
                </c:pt>
                <c:pt idx="2649">
                  <c:v>91.5</c:v>
                </c:pt>
                <c:pt idx="2650">
                  <c:v>91.5</c:v>
                </c:pt>
                <c:pt idx="2651">
                  <c:v>91.5</c:v>
                </c:pt>
                <c:pt idx="2652">
                  <c:v>87.5</c:v>
                </c:pt>
                <c:pt idx="2653">
                  <c:v>88.5</c:v>
                </c:pt>
                <c:pt idx="2654">
                  <c:v>83.5</c:v>
                </c:pt>
                <c:pt idx="2655">
                  <c:v>87.5</c:v>
                </c:pt>
                <c:pt idx="2656">
                  <c:v>68.5</c:v>
                </c:pt>
                <c:pt idx="2657">
                  <c:v>74.5</c:v>
                </c:pt>
                <c:pt idx="2658">
                  <c:v>75.5</c:v>
                </c:pt>
                <c:pt idx="2659">
                  <c:v>70.5</c:v>
                </c:pt>
                <c:pt idx="2660">
                  <c:v>75.5</c:v>
                </c:pt>
                <c:pt idx="2661">
                  <c:v>73.5</c:v>
                </c:pt>
                <c:pt idx="2662">
                  <c:v>74.5</c:v>
                </c:pt>
                <c:pt idx="2663">
                  <c:v>76.5</c:v>
                </c:pt>
                <c:pt idx="2664">
                  <c:v>71.5</c:v>
                </c:pt>
                <c:pt idx="2665">
                  <c:v>73.5</c:v>
                </c:pt>
                <c:pt idx="2666">
                  <c:v>76.5</c:v>
                </c:pt>
                <c:pt idx="2667">
                  <c:v>72.5</c:v>
                </c:pt>
                <c:pt idx="2668">
                  <c:v>75.5</c:v>
                </c:pt>
                <c:pt idx="2669">
                  <c:v>75.5</c:v>
                </c:pt>
                <c:pt idx="2670">
                  <c:v>73.5</c:v>
                </c:pt>
                <c:pt idx="2671">
                  <c:v>75.5</c:v>
                </c:pt>
                <c:pt idx="2672">
                  <c:v>75.5</c:v>
                </c:pt>
                <c:pt idx="2673">
                  <c:v>72.5</c:v>
                </c:pt>
                <c:pt idx="2674">
                  <c:v>74.5</c:v>
                </c:pt>
                <c:pt idx="2675">
                  <c:v>78.5</c:v>
                </c:pt>
                <c:pt idx="2676">
                  <c:v>75.5</c:v>
                </c:pt>
                <c:pt idx="2677">
                  <c:v>74.5</c:v>
                </c:pt>
                <c:pt idx="2678">
                  <c:v>76.5</c:v>
                </c:pt>
                <c:pt idx="2679">
                  <c:v>74.5</c:v>
                </c:pt>
                <c:pt idx="2680">
                  <c:v>75.5</c:v>
                </c:pt>
                <c:pt idx="2681">
                  <c:v>77.5</c:v>
                </c:pt>
                <c:pt idx="2682">
                  <c:v>80.5</c:v>
                </c:pt>
                <c:pt idx="2683">
                  <c:v>79.5</c:v>
                </c:pt>
                <c:pt idx="2684">
                  <c:v>82.5</c:v>
                </c:pt>
                <c:pt idx="2685">
                  <c:v>82.5</c:v>
                </c:pt>
                <c:pt idx="2686">
                  <c:v>79.5</c:v>
                </c:pt>
                <c:pt idx="2687">
                  <c:v>78.5</c:v>
                </c:pt>
                <c:pt idx="2688">
                  <c:v>83.5</c:v>
                </c:pt>
                <c:pt idx="2689">
                  <c:v>82.5</c:v>
                </c:pt>
                <c:pt idx="2690">
                  <c:v>83.5</c:v>
                </c:pt>
                <c:pt idx="2691">
                  <c:v>80.5</c:v>
                </c:pt>
                <c:pt idx="2692">
                  <c:v>78.5</c:v>
                </c:pt>
                <c:pt idx="2693">
                  <c:v>79.5</c:v>
                </c:pt>
                <c:pt idx="2694">
                  <c:v>76.5</c:v>
                </c:pt>
                <c:pt idx="2695">
                  <c:v>75.5</c:v>
                </c:pt>
                <c:pt idx="2696">
                  <c:v>74.5</c:v>
                </c:pt>
                <c:pt idx="2697">
                  <c:v>75.5</c:v>
                </c:pt>
                <c:pt idx="2698">
                  <c:v>77.5</c:v>
                </c:pt>
                <c:pt idx="2699">
                  <c:v>76.5</c:v>
                </c:pt>
                <c:pt idx="2700">
                  <c:v>140.5</c:v>
                </c:pt>
                <c:pt idx="2701">
                  <c:v>136.5</c:v>
                </c:pt>
                <c:pt idx="2702">
                  <c:v>139.5</c:v>
                </c:pt>
                <c:pt idx="2703">
                  <c:v>137.5</c:v>
                </c:pt>
                <c:pt idx="2704">
                  <c:v>139.5</c:v>
                </c:pt>
                <c:pt idx="2705">
                  <c:v>138.5</c:v>
                </c:pt>
                <c:pt idx="2706">
                  <c:v>145.5</c:v>
                </c:pt>
                <c:pt idx="2707">
                  <c:v>144.5</c:v>
                </c:pt>
                <c:pt idx="2708">
                  <c:v>146.5</c:v>
                </c:pt>
                <c:pt idx="2709">
                  <c:v>139.5</c:v>
                </c:pt>
                <c:pt idx="2710">
                  <c:v>139.5</c:v>
                </c:pt>
                <c:pt idx="2711">
                  <c:v>142.5</c:v>
                </c:pt>
                <c:pt idx="2712">
                  <c:v>144.5</c:v>
                </c:pt>
                <c:pt idx="2713">
                  <c:v>146.5</c:v>
                </c:pt>
                <c:pt idx="2714">
                  <c:v>144.5</c:v>
                </c:pt>
                <c:pt idx="2715">
                  <c:v>136.5</c:v>
                </c:pt>
                <c:pt idx="2716">
                  <c:v>142.5</c:v>
                </c:pt>
                <c:pt idx="2717">
                  <c:v>144.5</c:v>
                </c:pt>
                <c:pt idx="2718">
                  <c:v>141.5</c:v>
                </c:pt>
                <c:pt idx="2719">
                  <c:v>137.5</c:v>
                </c:pt>
                <c:pt idx="2720">
                  <c:v>143.5</c:v>
                </c:pt>
                <c:pt idx="2721">
                  <c:v>137.5</c:v>
                </c:pt>
                <c:pt idx="2722">
                  <c:v>140.5</c:v>
                </c:pt>
                <c:pt idx="2723">
                  <c:v>138.5</c:v>
                </c:pt>
                <c:pt idx="2724">
                  <c:v>137.5</c:v>
                </c:pt>
                <c:pt idx="2725">
                  <c:v>139.5</c:v>
                </c:pt>
                <c:pt idx="2726">
                  <c:v>139.5</c:v>
                </c:pt>
                <c:pt idx="2727">
                  <c:v>138.5</c:v>
                </c:pt>
                <c:pt idx="2728">
                  <c:v>139.5</c:v>
                </c:pt>
                <c:pt idx="2729">
                  <c:v>141.5</c:v>
                </c:pt>
                <c:pt idx="2730">
                  <c:v>145.5</c:v>
                </c:pt>
                <c:pt idx="2731">
                  <c:v>142.5</c:v>
                </c:pt>
                <c:pt idx="2732">
                  <c:v>145.5</c:v>
                </c:pt>
                <c:pt idx="2733">
                  <c:v>146.5</c:v>
                </c:pt>
                <c:pt idx="2734">
                  <c:v>139.5</c:v>
                </c:pt>
                <c:pt idx="2735">
                  <c:v>137.5</c:v>
                </c:pt>
                <c:pt idx="2736">
                  <c:v>136.5</c:v>
                </c:pt>
                <c:pt idx="2737">
                  <c:v>135.5</c:v>
                </c:pt>
                <c:pt idx="2738">
                  <c:v>135.5</c:v>
                </c:pt>
                <c:pt idx="2739">
                  <c:v>137.5</c:v>
                </c:pt>
                <c:pt idx="2740">
                  <c:v>134.5</c:v>
                </c:pt>
                <c:pt idx="2741">
                  <c:v>135.5</c:v>
                </c:pt>
                <c:pt idx="2742">
                  <c:v>137.5</c:v>
                </c:pt>
                <c:pt idx="2743">
                  <c:v>138.5</c:v>
                </c:pt>
                <c:pt idx="2744">
                  <c:v>144.5</c:v>
                </c:pt>
                <c:pt idx="2745">
                  <c:v>144.5</c:v>
                </c:pt>
                <c:pt idx="2746">
                  <c:v>141.5</c:v>
                </c:pt>
                <c:pt idx="2747">
                  <c:v>141.5</c:v>
                </c:pt>
                <c:pt idx="2748">
                  <c:v>147.5</c:v>
                </c:pt>
                <c:pt idx="2749">
                  <c:v>146.5</c:v>
                </c:pt>
                <c:pt idx="2750">
                  <c:v>148.5</c:v>
                </c:pt>
                <c:pt idx="2751">
                  <c:v>145.5</c:v>
                </c:pt>
                <c:pt idx="2752">
                  <c:v>140.5</c:v>
                </c:pt>
                <c:pt idx="2753">
                  <c:v>144.5</c:v>
                </c:pt>
                <c:pt idx="2754">
                  <c:v>143.5</c:v>
                </c:pt>
                <c:pt idx="2755">
                  <c:v>139.5</c:v>
                </c:pt>
                <c:pt idx="2756">
                  <c:v>140.5</c:v>
                </c:pt>
                <c:pt idx="2757">
                  <c:v>139.5</c:v>
                </c:pt>
                <c:pt idx="2758">
                  <c:v>141.5</c:v>
                </c:pt>
                <c:pt idx="2759">
                  <c:v>144.5</c:v>
                </c:pt>
                <c:pt idx="2760">
                  <c:v>139.5</c:v>
                </c:pt>
                <c:pt idx="2761">
                  <c:v>141.5</c:v>
                </c:pt>
                <c:pt idx="2762">
                  <c:v>135.5</c:v>
                </c:pt>
                <c:pt idx="2763">
                  <c:v>138.5</c:v>
                </c:pt>
                <c:pt idx="2764">
                  <c:v>137.5</c:v>
                </c:pt>
                <c:pt idx="2765">
                  <c:v>139.5</c:v>
                </c:pt>
                <c:pt idx="2766">
                  <c:v>140.5</c:v>
                </c:pt>
                <c:pt idx="2767">
                  <c:v>138.5</c:v>
                </c:pt>
                <c:pt idx="2768">
                  <c:v>138.5</c:v>
                </c:pt>
                <c:pt idx="2769">
                  <c:v>137.5</c:v>
                </c:pt>
                <c:pt idx="2770">
                  <c:v>139.5</c:v>
                </c:pt>
                <c:pt idx="2771">
                  <c:v>136.5</c:v>
                </c:pt>
                <c:pt idx="2772">
                  <c:v>132.5</c:v>
                </c:pt>
                <c:pt idx="2773">
                  <c:v>128.5</c:v>
                </c:pt>
                <c:pt idx="2774">
                  <c:v>131.5</c:v>
                </c:pt>
                <c:pt idx="2775">
                  <c:v>127.5</c:v>
                </c:pt>
                <c:pt idx="2776">
                  <c:v>128.5</c:v>
                </c:pt>
                <c:pt idx="2777">
                  <c:v>126.5</c:v>
                </c:pt>
                <c:pt idx="2778">
                  <c:v>122.5</c:v>
                </c:pt>
                <c:pt idx="2779">
                  <c:v>118.5</c:v>
                </c:pt>
                <c:pt idx="2780">
                  <c:v>120.5</c:v>
                </c:pt>
                <c:pt idx="2781">
                  <c:v>117.5</c:v>
                </c:pt>
                <c:pt idx="2782">
                  <c:v>121.5</c:v>
                </c:pt>
                <c:pt idx="2783">
                  <c:v>121.5</c:v>
                </c:pt>
                <c:pt idx="2784">
                  <c:v>117.5</c:v>
                </c:pt>
                <c:pt idx="2785">
                  <c:v>116.5</c:v>
                </c:pt>
                <c:pt idx="2786">
                  <c:v>123.5</c:v>
                </c:pt>
                <c:pt idx="2787">
                  <c:v>124.5</c:v>
                </c:pt>
                <c:pt idx="2788">
                  <c:v>122.5</c:v>
                </c:pt>
                <c:pt idx="2789">
                  <c:v>122.5</c:v>
                </c:pt>
                <c:pt idx="2790">
                  <c:v>124.5</c:v>
                </c:pt>
                <c:pt idx="2791">
                  <c:v>125.5</c:v>
                </c:pt>
                <c:pt idx="2792">
                  <c:v>121.5</c:v>
                </c:pt>
                <c:pt idx="2793">
                  <c:v>124.5</c:v>
                </c:pt>
                <c:pt idx="2794">
                  <c:v>118.5</c:v>
                </c:pt>
                <c:pt idx="2795">
                  <c:v>122.5</c:v>
                </c:pt>
                <c:pt idx="2796">
                  <c:v>119.5</c:v>
                </c:pt>
                <c:pt idx="2797">
                  <c:v>119.5</c:v>
                </c:pt>
                <c:pt idx="2798">
                  <c:v>127.5</c:v>
                </c:pt>
                <c:pt idx="2799">
                  <c:v>128.5</c:v>
                </c:pt>
                <c:pt idx="2800">
                  <c:v>127.5</c:v>
                </c:pt>
                <c:pt idx="2801">
                  <c:v>123.5</c:v>
                </c:pt>
                <c:pt idx="2802">
                  <c:v>123.5</c:v>
                </c:pt>
                <c:pt idx="2803">
                  <c:v>125.5</c:v>
                </c:pt>
                <c:pt idx="2804">
                  <c:v>124.5</c:v>
                </c:pt>
                <c:pt idx="2805">
                  <c:v>120.5</c:v>
                </c:pt>
                <c:pt idx="2806">
                  <c:v>124.5</c:v>
                </c:pt>
                <c:pt idx="2807">
                  <c:v>118.5</c:v>
                </c:pt>
                <c:pt idx="2808">
                  <c:v>115.5</c:v>
                </c:pt>
                <c:pt idx="2809">
                  <c:v>118.5</c:v>
                </c:pt>
                <c:pt idx="2810">
                  <c:v>118.5</c:v>
                </c:pt>
                <c:pt idx="2811">
                  <c:v>114.5</c:v>
                </c:pt>
                <c:pt idx="2812">
                  <c:v>113.5</c:v>
                </c:pt>
                <c:pt idx="2813">
                  <c:v>107.5</c:v>
                </c:pt>
                <c:pt idx="2814">
                  <c:v>104.5</c:v>
                </c:pt>
                <c:pt idx="2815">
                  <c:v>107.5</c:v>
                </c:pt>
                <c:pt idx="2816">
                  <c:v>105.5</c:v>
                </c:pt>
                <c:pt idx="2817">
                  <c:v>104.5</c:v>
                </c:pt>
                <c:pt idx="2818">
                  <c:v>109.5</c:v>
                </c:pt>
                <c:pt idx="2819">
                  <c:v>107.5</c:v>
                </c:pt>
                <c:pt idx="2820">
                  <c:v>102.5</c:v>
                </c:pt>
                <c:pt idx="2821">
                  <c:v>104.5</c:v>
                </c:pt>
                <c:pt idx="2822">
                  <c:v>104.5</c:v>
                </c:pt>
                <c:pt idx="2823">
                  <c:v>105.5</c:v>
                </c:pt>
                <c:pt idx="2824">
                  <c:v>109.5</c:v>
                </c:pt>
                <c:pt idx="2825">
                  <c:v>107.5</c:v>
                </c:pt>
                <c:pt idx="2826">
                  <c:v>106.5</c:v>
                </c:pt>
                <c:pt idx="2827">
                  <c:v>103.5</c:v>
                </c:pt>
                <c:pt idx="2828">
                  <c:v>105.5</c:v>
                </c:pt>
                <c:pt idx="2829">
                  <c:v>109.5</c:v>
                </c:pt>
                <c:pt idx="2830">
                  <c:v>102.5</c:v>
                </c:pt>
                <c:pt idx="2831">
                  <c:v>97.5</c:v>
                </c:pt>
                <c:pt idx="2832">
                  <c:v>101.5</c:v>
                </c:pt>
                <c:pt idx="2833">
                  <c:v>102.5</c:v>
                </c:pt>
                <c:pt idx="2834">
                  <c:v>100.5</c:v>
                </c:pt>
                <c:pt idx="2835">
                  <c:v>97.5</c:v>
                </c:pt>
                <c:pt idx="2836">
                  <c:v>97.5</c:v>
                </c:pt>
                <c:pt idx="2837">
                  <c:v>96.5</c:v>
                </c:pt>
                <c:pt idx="2838">
                  <c:v>92.5</c:v>
                </c:pt>
                <c:pt idx="2839">
                  <c:v>90.5</c:v>
                </c:pt>
                <c:pt idx="2840">
                  <c:v>92.5</c:v>
                </c:pt>
                <c:pt idx="2841">
                  <c:v>101.5</c:v>
                </c:pt>
                <c:pt idx="2842">
                  <c:v>97.5</c:v>
                </c:pt>
                <c:pt idx="2843">
                  <c:v>96.5</c:v>
                </c:pt>
                <c:pt idx="2844">
                  <c:v>98.5</c:v>
                </c:pt>
                <c:pt idx="2845">
                  <c:v>99.5</c:v>
                </c:pt>
                <c:pt idx="2846">
                  <c:v>99.5</c:v>
                </c:pt>
                <c:pt idx="2847">
                  <c:v>96.5</c:v>
                </c:pt>
                <c:pt idx="2848">
                  <c:v>102.5</c:v>
                </c:pt>
                <c:pt idx="2849">
                  <c:v>100.5</c:v>
                </c:pt>
                <c:pt idx="2850">
                  <c:v>95.5</c:v>
                </c:pt>
                <c:pt idx="2851">
                  <c:v>97.5</c:v>
                </c:pt>
                <c:pt idx="2852">
                  <c:v>99.5</c:v>
                </c:pt>
                <c:pt idx="2853">
                  <c:v>98.5</c:v>
                </c:pt>
                <c:pt idx="2854">
                  <c:v>100.5</c:v>
                </c:pt>
                <c:pt idx="2855">
                  <c:v>100.5</c:v>
                </c:pt>
                <c:pt idx="2856">
                  <c:v>100.5</c:v>
                </c:pt>
                <c:pt idx="2857">
                  <c:v>103.5</c:v>
                </c:pt>
                <c:pt idx="2858">
                  <c:v>103.5</c:v>
                </c:pt>
                <c:pt idx="2859">
                  <c:v>100.5</c:v>
                </c:pt>
                <c:pt idx="2860">
                  <c:v>100.5</c:v>
                </c:pt>
                <c:pt idx="2861">
                  <c:v>101.5</c:v>
                </c:pt>
                <c:pt idx="2862">
                  <c:v>99.5</c:v>
                </c:pt>
                <c:pt idx="2863">
                  <c:v>99.5</c:v>
                </c:pt>
                <c:pt idx="2864">
                  <c:v>103.5</c:v>
                </c:pt>
                <c:pt idx="2865">
                  <c:v>104.5</c:v>
                </c:pt>
                <c:pt idx="2866">
                  <c:v>105.5</c:v>
                </c:pt>
                <c:pt idx="2867">
                  <c:v>102.5</c:v>
                </c:pt>
                <c:pt idx="2868">
                  <c:v>103.5</c:v>
                </c:pt>
                <c:pt idx="2869">
                  <c:v>102.5</c:v>
                </c:pt>
                <c:pt idx="2870">
                  <c:v>99.5</c:v>
                </c:pt>
                <c:pt idx="2871">
                  <c:v>100.5</c:v>
                </c:pt>
                <c:pt idx="2872">
                  <c:v>99.5</c:v>
                </c:pt>
                <c:pt idx="2873">
                  <c:v>99.5</c:v>
                </c:pt>
                <c:pt idx="2874">
                  <c:v>102.5</c:v>
                </c:pt>
                <c:pt idx="2875">
                  <c:v>103.5</c:v>
                </c:pt>
                <c:pt idx="2876">
                  <c:v>105.5</c:v>
                </c:pt>
                <c:pt idx="2877">
                  <c:v>106.5</c:v>
                </c:pt>
                <c:pt idx="2878">
                  <c:v>105.5</c:v>
                </c:pt>
                <c:pt idx="2879">
                  <c:v>107.5</c:v>
                </c:pt>
                <c:pt idx="2880">
                  <c:v>106.5</c:v>
                </c:pt>
                <c:pt idx="2881">
                  <c:v>109.5</c:v>
                </c:pt>
                <c:pt idx="2882">
                  <c:v>109.5</c:v>
                </c:pt>
                <c:pt idx="2883">
                  <c:v>106.5</c:v>
                </c:pt>
                <c:pt idx="2884">
                  <c:v>108.5</c:v>
                </c:pt>
                <c:pt idx="2885">
                  <c:v>106.5</c:v>
                </c:pt>
                <c:pt idx="2886">
                  <c:v>105.5</c:v>
                </c:pt>
                <c:pt idx="2887">
                  <c:v>101.5</c:v>
                </c:pt>
                <c:pt idx="2888">
                  <c:v>101.5</c:v>
                </c:pt>
                <c:pt idx="2889">
                  <c:v>104.5</c:v>
                </c:pt>
                <c:pt idx="2890">
                  <c:v>102.5</c:v>
                </c:pt>
                <c:pt idx="2891">
                  <c:v>102.5</c:v>
                </c:pt>
                <c:pt idx="2892">
                  <c:v>103.5</c:v>
                </c:pt>
                <c:pt idx="2893">
                  <c:v>103.5</c:v>
                </c:pt>
                <c:pt idx="2894">
                  <c:v>103.5</c:v>
                </c:pt>
                <c:pt idx="2895">
                  <c:v>104.5</c:v>
                </c:pt>
                <c:pt idx="2896">
                  <c:v>105.5</c:v>
                </c:pt>
                <c:pt idx="2897">
                  <c:v>103.5</c:v>
                </c:pt>
                <c:pt idx="2898">
                  <c:v>101.5</c:v>
                </c:pt>
                <c:pt idx="2899">
                  <c:v>101.5</c:v>
                </c:pt>
                <c:pt idx="2900">
                  <c:v>100.5</c:v>
                </c:pt>
                <c:pt idx="2901">
                  <c:v>101.5</c:v>
                </c:pt>
                <c:pt idx="2902">
                  <c:v>102.5</c:v>
                </c:pt>
                <c:pt idx="2903">
                  <c:v>100.5</c:v>
                </c:pt>
                <c:pt idx="2904">
                  <c:v>98.5</c:v>
                </c:pt>
                <c:pt idx="2905">
                  <c:v>98.5</c:v>
                </c:pt>
                <c:pt idx="2906">
                  <c:v>100.5</c:v>
                </c:pt>
                <c:pt idx="2907">
                  <c:v>100.5</c:v>
                </c:pt>
                <c:pt idx="2908">
                  <c:v>99.5</c:v>
                </c:pt>
                <c:pt idx="2909">
                  <c:v>98.5</c:v>
                </c:pt>
                <c:pt idx="2910">
                  <c:v>96.5</c:v>
                </c:pt>
                <c:pt idx="2911">
                  <c:v>96.5</c:v>
                </c:pt>
                <c:pt idx="2912">
                  <c:v>96.5</c:v>
                </c:pt>
                <c:pt idx="2913">
                  <c:v>95.5</c:v>
                </c:pt>
                <c:pt idx="2914">
                  <c:v>98.5</c:v>
                </c:pt>
                <c:pt idx="2915">
                  <c:v>101.5</c:v>
                </c:pt>
                <c:pt idx="2916">
                  <c:v>105.5</c:v>
                </c:pt>
                <c:pt idx="2917">
                  <c:v>105.5</c:v>
                </c:pt>
                <c:pt idx="2918">
                  <c:v>105.5</c:v>
                </c:pt>
                <c:pt idx="2919">
                  <c:v>105.5</c:v>
                </c:pt>
                <c:pt idx="2920">
                  <c:v>104.5</c:v>
                </c:pt>
                <c:pt idx="2921">
                  <c:v>106.5</c:v>
                </c:pt>
                <c:pt idx="2922">
                  <c:v>106.5</c:v>
                </c:pt>
                <c:pt idx="2923">
                  <c:v>104.5</c:v>
                </c:pt>
                <c:pt idx="2924">
                  <c:v>103.5</c:v>
                </c:pt>
                <c:pt idx="2925">
                  <c:v>97.5</c:v>
                </c:pt>
                <c:pt idx="2926">
                  <c:v>96.5</c:v>
                </c:pt>
                <c:pt idx="2927">
                  <c:v>97.5</c:v>
                </c:pt>
                <c:pt idx="2928">
                  <c:v>100.5</c:v>
                </c:pt>
                <c:pt idx="2929">
                  <c:v>105.5</c:v>
                </c:pt>
                <c:pt idx="2930">
                  <c:v>107.5</c:v>
                </c:pt>
                <c:pt idx="2931">
                  <c:v>103.5</c:v>
                </c:pt>
                <c:pt idx="2932">
                  <c:v>104.5</c:v>
                </c:pt>
                <c:pt idx="2933">
                  <c:v>105.5</c:v>
                </c:pt>
                <c:pt idx="2934">
                  <c:v>103.5</c:v>
                </c:pt>
                <c:pt idx="2935">
                  <c:v>101.5</c:v>
                </c:pt>
                <c:pt idx="2936">
                  <c:v>100.5</c:v>
                </c:pt>
                <c:pt idx="2937">
                  <c:v>100.5</c:v>
                </c:pt>
                <c:pt idx="2938">
                  <c:v>102.5</c:v>
                </c:pt>
                <c:pt idx="2939">
                  <c:v>105.5</c:v>
                </c:pt>
                <c:pt idx="2940">
                  <c:v>105.5</c:v>
                </c:pt>
                <c:pt idx="2941">
                  <c:v>106.5</c:v>
                </c:pt>
                <c:pt idx="2942">
                  <c:v>103.5</c:v>
                </c:pt>
                <c:pt idx="2943">
                  <c:v>103.5</c:v>
                </c:pt>
                <c:pt idx="2944">
                  <c:v>105.5</c:v>
                </c:pt>
                <c:pt idx="2945">
                  <c:v>103.5</c:v>
                </c:pt>
                <c:pt idx="2946">
                  <c:v>103.5</c:v>
                </c:pt>
                <c:pt idx="2947">
                  <c:v>104.5</c:v>
                </c:pt>
                <c:pt idx="2948">
                  <c:v>104.5</c:v>
                </c:pt>
                <c:pt idx="2949">
                  <c:v>105.5</c:v>
                </c:pt>
                <c:pt idx="2950">
                  <c:v>103.5</c:v>
                </c:pt>
                <c:pt idx="2951">
                  <c:v>103.5</c:v>
                </c:pt>
                <c:pt idx="2952">
                  <c:v>100.5</c:v>
                </c:pt>
                <c:pt idx="2953">
                  <c:v>98.5</c:v>
                </c:pt>
                <c:pt idx="2954">
                  <c:v>98.5</c:v>
                </c:pt>
                <c:pt idx="2955">
                  <c:v>99.5</c:v>
                </c:pt>
                <c:pt idx="2956">
                  <c:v>97.5</c:v>
                </c:pt>
                <c:pt idx="2957">
                  <c:v>95.5</c:v>
                </c:pt>
                <c:pt idx="2958">
                  <c:v>101.5</c:v>
                </c:pt>
                <c:pt idx="2959">
                  <c:v>101.5</c:v>
                </c:pt>
                <c:pt idx="2960">
                  <c:v>103.5</c:v>
                </c:pt>
                <c:pt idx="2961">
                  <c:v>98.5</c:v>
                </c:pt>
                <c:pt idx="2962">
                  <c:v>97.5</c:v>
                </c:pt>
                <c:pt idx="2963">
                  <c:v>94.5</c:v>
                </c:pt>
                <c:pt idx="2964">
                  <c:v>98.5</c:v>
                </c:pt>
                <c:pt idx="2965">
                  <c:v>95.5</c:v>
                </c:pt>
                <c:pt idx="2966">
                  <c:v>95.5</c:v>
                </c:pt>
                <c:pt idx="2967">
                  <c:v>93.5</c:v>
                </c:pt>
                <c:pt idx="2968">
                  <c:v>93.5</c:v>
                </c:pt>
                <c:pt idx="2969">
                  <c:v>95.5</c:v>
                </c:pt>
                <c:pt idx="2970">
                  <c:v>95.5</c:v>
                </c:pt>
                <c:pt idx="2971">
                  <c:v>94.5</c:v>
                </c:pt>
                <c:pt idx="2972">
                  <c:v>93.5</c:v>
                </c:pt>
                <c:pt idx="2973">
                  <c:v>99.5</c:v>
                </c:pt>
                <c:pt idx="2974">
                  <c:v>97.5</c:v>
                </c:pt>
                <c:pt idx="2975">
                  <c:v>101.5</c:v>
                </c:pt>
                <c:pt idx="2976">
                  <c:v>102.5</c:v>
                </c:pt>
                <c:pt idx="2977">
                  <c:v>103.5</c:v>
                </c:pt>
                <c:pt idx="2978">
                  <c:v>102.5</c:v>
                </c:pt>
                <c:pt idx="2979">
                  <c:v>104.5</c:v>
                </c:pt>
                <c:pt idx="2980">
                  <c:v>102.5</c:v>
                </c:pt>
                <c:pt idx="2981">
                  <c:v>102.5</c:v>
                </c:pt>
                <c:pt idx="2982">
                  <c:v>99.5</c:v>
                </c:pt>
                <c:pt idx="2983">
                  <c:v>100.5</c:v>
                </c:pt>
                <c:pt idx="2984">
                  <c:v>100.5</c:v>
                </c:pt>
                <c:pt idx="2985">
                  <c:v>99.5</c:v>
                </c:pt>
                <c:pt idx="2986">
                  <c:v>99.5</c:v>
                </c:pt>
                <c:pt idx="2987">
                  <c:v>98.5</c:v>
                </c:pt>
                <c:pt idx="2988">
                  <c:v>100.5</c:v>
                </c:pt>
                <c:pt idx="2989">
                  <c:v>100.5</c:v>
                </c:pt>
                <c:pt idx="2990">
                  <c:v>104.5</c:v>
                </c:pt>
                <c:pt idx="2991">
                  <c:v>103.5</c:v>
                </c:pt>
                <c:pt idx="2992">
                  <c:v>101.5</c:v>
                </c:pt>
                <c:pt idx="2993">
                  <c:v>102.5</c:v>
                </c:pt>
                <c:pt idx="2994">
                  <c:v>104.5</c:v>
                </c:pt>
                <c:pt idx="2995">
                  <c:v>102.5</c:v>
                </c:pt>
                <c:pt idx="2996">
                  <c:v>103.5</c:v>
                </c:pt>
                <c:pt idx="2997">
                  <c:v>104.5</c:v>
                </c:pt>
                <c:pt idx="2998">
                  <c:v>104.5</c:v>
                </c:pt>
                <c:pt idx="2999">
                  <c:v>104.5</c:v>
                </c:pt>
                <c:pt idx="3000">
                  <c:v>138.5</c:v>
                </c:pt>
                <c:pt idx="3001">
                  <c:v>141.5</c:v>
                </c:pt>
                <c:pt idx="3002">
                  <c:v>144.5</c:v>
                </c:pt>
                <c:pt idx="3003">
                  <c:v>142.5</c:v>
                </c:pt>
                <c:pt idx="3004">
                  <c:v>146.5</c:v>
                </c:pt>
                <c:pt idx="3005">
                  <c:v>142.5</c:v>
                </c:pt>
                <c:pt idx="3006">
                  <c:v>142.5</c:v>
                </c:pt>
                <c:pt idx="3007">
                  <c:v>141.5</c:v>
                </c:pt>
                <c:pt idx="3008">
                  <c:v>143.5</c:v>
                </c:pt>
                <c:pt idx="3009">
                  <c:v>142.5</c:v>
                </c:pt>
                <c:pt idx="3010">
                  <c:v>142.5</c:v>
                </c:pt>
                <c:pt idx="3011">
                  <c:v>140.5</c:v>
                </c:pt>
                <c:pt idx="3012">
                  <c:v>142.5</c:v>
                </c:pt>
                <c:pt idx="3013">
                  <c:v>143.5</c:v>
                </c:pt>
                <c:pt idx="3014">
                  <c:v>140.5</c:v>
                </c:pt>
                <c:pt idx="3015">
                  <c:v>140.5</c:v>
                </c:pt>
                <c:pt idx="3016">
                  <c:v>133.5</c:v>
                </c:pt>
                <c:pt idx="3017">
                  <c:v>138.5</c:v>
                </c:pt>
                <c:pt idx="3018">
                  <c:v>134.5</c:v>
                </c:pt>
                <c:pt idx="3019">
                  <c:v>133.5</c:v>
                </c:pt>
                <c:pt idx="3020">
                  <c:v>135.5</c:v>
                </c:pt>
                <c:pt idx="3021">
                  <c:v>126.5</c:v>
                </c:pt>
                <c:pt idx="3022">
                  <c:v>132.5</c:v>
                </c:pt>
                <c:pt idx="3023">
                  <c:v>132.5</c:v>
                </c:pt>
                <c:pt idx="3024">
                  <c:v>138.5</c:v>
                </c:pt>
                <c:pt idx="3025">
                  <c:v>138.5</c:v>
                </c:pt>
                <c:pt idx="3026">
                  <c:v>137.5</c:v>
                </c:pt>
                <c:pt idx="3027">
                  <c:v>131.5</c:v>
                </c:pt>
                <c:pt idx="3028">
                  <c:v>129.5</c:v>
                </c:pt>
                <c:pt idx="3029">
                  <c:v>133.5</c:v>
                </c:pt>
                <c:pt idx="3030">
                  <c:v>132.5</c:v>
                </c:pt>
                <c:pt idx="3031">
                  <c:v>128.5</c:v>
                </c:pt>
                <c:pt idx="3032">
                  <c:v>134.5</c:v>
                </c:pt>
                <c:pt idx="3033">
                  <c:v>133.5</c:v>
                </c:pt>
                <c:pt idx="3034">
                  <c:v>136.5</c:v>
                </c:pt>
                <c:pt idx="3035">
                  <c:v>140.5</c:v>
                </c:pt>
                <c:pt idx="3036">
                  <c:v>126.5</c:v>
                </c:pt>
                <c:pt idx="3037">
                  <c:v>132.5</c:v>
                </c:pt>
                <c:pt idx="3038">
                  <c:v>136.5</c:v>
                </c:pt>
                <c:pt idx="3039">
                  <c:v>133.5</c:v>
                </c:pt>
                <c:pt idx="3040">
                  <c:v>133.5</c:v>
                </c:pt>
                <c:pt idx="3041">
                  <c:v>132.5</c:v>
                </c:pt>
                <c:pt idx="3042">
                  <c:v>138.5</c:v>
                </c:pt>
                <c:pt idx="3043">
                  <c:v>133.5</c:v>
                </c:pt>
                <c:pt idx="3044">
                  <c:v>122.5</c:v>
                </c:pt>
                <c:pt idx="3045">
                  <c:v>122.5</c:v>
                </c:pt>
                <c:pt idx="3046">
                  <c:v>128.5</c:v>
                </c:pt>
                <c:pt idx="3047">
                  <c:v>123.5</c:v>
                </c:pt>
                <c:pt idx="3048">
                  <c:v>121.5</c:v>
                </c:pt>
                <c:pt idx="3049">
                  <c:v>120.5</c:v>
                </c:pt>
                <c:pt idx="3050">
                  <c:v>118.5</c:v>
                </c:pt>
                <c:pt idx="3051">
                  <c:v>114.5</c:v>
                </c:pt>
                <c:pt idx="3052">
                  <c:v>121.5</c:v>
                </c:pt>
                <c:pt idx="3053">
                  <c:v>125.5</c:v>
                </c:pt>
                <c:pt idx="3054">
                  <c:v>124.5</c:v>
                </c:pt>
                <c:pt idx="3055">
                  <c:v>126.5</c:v>
                </c:pt>
                <c:pt idx="3056">
                  <c:v>126.5</c:v>
                </c:pt>
                <c:pt idx="3057">
                  <c:v>127.5</c:v>
                </c:pt>
                <c:pt idx="3058">
                  <c:v>126.5</c:v>
                </c:pt>
                <c:pt idx="3059">
                  <c:v>129.5</c:v>
                </c:pt>
                <c:pt idx="3060">
                  <c:v>134.5</c:v>
                </c:pt>
                <c:pt idx="3061">
                  <c:v>133.5</c:v>
                </c:pt>
                <c:pt idx="3062">
                  <c:v>133.5</c:v>
                </c:pt>
                <c:pt idx="3063">
                  <c:v>132.5</c:v>
                </c:pt>
                <c:pt idx="3064">
                  <c:v>134.5</c:v>
                </c:pt>
                <c:pt idx="3065">
                  <c:v>130.5</c:v>
                </c:pt>
                <c:pt idx="3066">
                  <c:v>133.5</c:v>
                </c:pt>
                <c:pt idx="3067">
                  <c:v>137.5</c:v>
                </c:pt>
                <c:pt idx="3068">
                  <c:v>134.5</c:v>
                </c:pt>
                <c:pt idx="3069">
                  <c:v>134.5</c:v>
                </c:pt>
                <c:pt idx="3070">
                  <c:v>134.5</c:v>
                </c:pt>
                <c:pt idx="3071">
                  <c:v>130.5</c:v>
                </c:pt>
                <c:pt idx="3072">
                  <c:v>131.5</c:v>
                </c:pt>
                <c:pt idx="3073">
                  <c:v>131.5</c:v>
                </c:pt>
                <c:pt idx="3074">
                  <c:v>130.5</c:v>
                </c:pt>
                <c:pt idx="3075">
                  <c:v>127.5</c:v>
                </c:pt>
                <c:pt idx="3076">
                  <c:v>128.5</c:v>
                </c:pt>
                <c:pt idx="3077">
                  <c:v>122.5</c:v>
                </c:pt>
                <c:pt idx="3078">
                  <c:v>122.5</c:v>
                </c:pt>
                <c:pt idx="3079">
                  <c:v>121.5</c:v>
                </c:pt>
                <c:pt idx="3080">
                  <c:v>117.5</c:v>
                </c:pt>
                <c:pt idx="3081">
                  <c:v>119.5</c:v>
                </c:pt>
                <c:pt idx="3082">
                  <c:v>124.5</c:v>
                </c:pt>
                <c:pt idx="3083">
                  <c:v>122.5</c:v>
                </c:pt>
                <c:pt idx="3084">
                  <c:v>119.5</c:v>
                </c:pt>
                <c:pt idx="3085">
                  <c:v>125.5</c:v>
                </c:pt>
                <c:pt idx="3086">
                  <c:v>117.5</c:v>
                </c:pt>
                <c:pt idx="3087">
                  <c:v>120.5</c:v>
                </c:pt>
                <c:pt idx="3088">
                  <c:v>118.5</c:v>
                </c:pt>
                <c:pt idx="3089">
                  <c:v>117.5</c:v>
                </c:pt>
                <c:pt idx="3090">
                  <c:v>122.5</c:v>
                </c:pt>
                <c:pt idx="3091">
                  <c:v>120.5</c:v>
                </c:pt>
                <c:pt idx="3092">
                  <c:v>118.5</c:v>
                </c:pt>
                <c:pt idx="3093">
                  <c:v>120.5</c:v>
                </c:pt>
                <c:pt idx="3094">
                  <c:v>120.5</c:v>
                </c:pt>
                <c:pt idx="3095">
                  <c:v>121.5</c:v>
                </c:pt>
                <c:pt idx="3096">
                  <c:v>121.5</c:v>
                </c:pt>
                <c:pt idx="3097">
                  <c:v>119.5</c:v>
                </c:pt>
                <c:pt idx="3098">
                  <c:v>122.5</c:v>
                </c:pt>
                <c:pt idx="3099">
                  <c:v>124.5</c:v>
                </c:pt>
                <c:pt idx="3100">
                  <c:v>122.5</c:v>
                </c:pt>
                <c:pt idx="3101">
                  <c:v>120.5</c:v>
                </c:pt>
                <c:pt idx="3102">
                  <c:v>116.5</c:v>
                </c:pt>
                <c:pt idx="3103">
                  <c:v>117.5</c:v>
                </c:pt>
                <c:pt idx="3104">
                  <c:v>116.5</c:v>
                </c:pt>
                <c:pt idx="3105">
                  <c:v>127.5</c:v>
                </c:pt>
                <c:pt idx="3106">
                  <c:v>128.5</c:v>
                </c:pt>
                <c:pt idx="3107">
                  <c:v>125.5</c:v>
                </c:pt>
                <c:pt idx="3108">
                  <c:v>124.5</c:v>
                </c:pt>
                <c:pt idx="3109">
                  <c:v>125.5</c:v>
                </c:pt>
                <c:pt idx="3110">
                  <c:v>128.5</c:v>
                </c:pt>
                <c:pt idx="3111">
                  <c:v>126.5</c:v>
                </c:pt>
                <c:pt idx="3112">
                  <c:v>122.5</c:v>
                </c:pt>
                <c:pt idx="3113">
                  <c:v>125.5</c:v>
                </c:pt>
                <c:pt idx="3114">
                  <c:v>124.5</c:v>
                </c:pt>
                <c:pt idx="3115">
                  <c:v>124.5</c:v>
                </c:pt>
                <c:pt idx="3116">
                  <c:v>121.5</c:v>
                </c:pt>
                <c:pt idx="3117">
                  <c:v>120.5</c:v>
                </c:pt>
                <c:pt idx="3118">
                  <c:v>124.5</c:v>
                </c:pt>
                <c:pt idx="3119">
                  <c:v>123.5</c:v>
                </c:pt>
                <c:pt idx="3120">
                  <c:v>122.5</c:v>
                </c:pt>
                <c:pt idx="3121">
                  <c:v>122.5</c:v>
                </c:pt>
                <c:pt idx="3122">
                  <c:v>120.5</c:v>
                </c:pt>
                <c:pt idx="3123">
                  <c:v>120.5</c:v>
                </c:pt>
                <c:pt idx="3124">
                  <c:v>119.5</c:v>
                </c:pt>
                <c:pt idx="3125">
                  <c:v>119.5</c:v>
                </c:pt>
                <c:pt idx="3126">
                  <c:v>118.5</c:v>
                </c:pt>
                <c:pt idx="3127">
                  <c:v>116.5</c:v>
                </c:pt>
                <c:pt idx="3128">
                  <c:v>118.5</c:v>
                </c:pt>
                <c:pt idx="3129">
                  <c:v>117.5</c:v>
                </c:pt>
                <c:pt idx="3130">
                  <c:v>119.5</c:v>
                </c:pt>
                <c:pt idx="3131">
                  <c:v>120.5</c:v>
                </c:pt>
                <c:pt idx="3132">
                  <c:v>118.5</c:v>
                </c:pt>
                <c:pt idx="3133">
                  <c:v>113.5</c:v>
                </c:pt>
                <c:pt idx="3134">
                  <c:v>114.5</c:v>
                </c:pt>
                <c:pt idx="3135">
                  <c:v>114.5</c:v>
                </c:pt>
                <c:pt idx="3136">
                  <c:v>115.5</c:v>
                </c:pt>
                <c:pt idx="3137">
                  <c:v>115.5</c:v>
                </c:pt>
                <c:pt idx="3138">
                  <c:v>116.5</c:v>
                </c:pt>
                <c:pt idx="3139">
                  <c:v>118.5</c:v>
                </c:pt>
                <c:pt idx="3140">
                  <c:v>111.5</c:v>
                </c:pt>
                <c:pt idx="3141">
                  <c:v>111.5</c:v>
                </c:pt>
                <c:pt idx="3142">
                  <c:v>109.5</c:v>
                </c:pt>
                <c:pt idx="3143">
                  <c:v>105.5</c:v>
                </c:pt>
                <c:pt idx="3144">
                  <c:v>111.5</c:v>
                </c:pt>
                <c:pt idx="3145">
                  <c:v>106.5</c:v>
                </c:pt>
                <c:pt idx="3146">
                  <c:v>107.5</c:v>
                </c:pt>
                <c:pt idx="3147">
                  <c:v>107.5</c:v>
                </c:pt>
                <c:pt idx="3148">
                  <c:v>112.5</c:v>
                </c:pt>
                <c:pt idx="3149">
                  <c:v>109.5</c:v>
                </c:pt>
                <c:pt idx="3150">
                  <c:v>111.5</c:v>
                </c:pt>
                <c:pt idx="3151">
                  <c:v>110.5</c:v>
                </c:pt>
                <c:pt idx="3152">
                  <c:v>110.5</c:v>
                </c:pt>
                <c:pt idx="3153">
                  <c:v>110.5</c:v>
                </c:pt>
                <c:pt idx="3154">
                  <c:v>108.5</c:v>
                </c:pt>
                <c:pt idx="3155">
                  <c:v>107.5</c:v>
                </c:pt>
                <c:pt idx="3156">
                  <c:v>109.5</c:v>
                </c:pt>
                <c:pt idx="3157">
                  <c:v>107.5</c:v>
                </c:pt>
                <c:pt idx="3158">
                  <c:v>107.5</c:v>
                </c:pt>
                <c:pt idx="3159">
                  <c:v>104.5</c:v>
                </c:pt>
                <c:pt idx="3160">
                  <c:v>108.5</c:v>
                </c:pt>
                <c:pt idx="3161">
                  <c:v>103.5</c:v>
                </c:pt>
                <c:pt idx="3162">
                  <c:v>109.5</c:v>
                </c:pt>
                <c:pt idx="3163">
                  <c:v>105.5</c:v>
                </c:pt>
                <c:pt idx="3164">
                  <c:v>106.5</c:v>
                </c:pt>
                <c:pt idx="3165">
                  <c:v>103.5</c:v>
                </c:pt>
                <c:pt idx="3166">
                  <c:v>104.5</c:v>
                </c:pt>
                <c:pt idx="3167">
                  <c:v>110.5</c:v>
                </c:pt>
                <c:pt idx="3168">
                  <c:v>107.5</c:v>
                </c:pt>
                <c:pt idx="3169">
                  <c:v>107.5</c:v>
                </c:pt>
                <c:pt idx="3170">
                  <c:v>107.5</c:v>
                </c:pt>
                <c:pt idx="3171">
                  <c:v>110.5</c:v>
                </c:pt>
                <c:pt idx="3172">
                  <c:v>108.5</c:v>
                </c:pt>
                <c:pt idx="3173">
                  <c:v>107.5</c:v>
                </c:pt>
                <c:pt idx="3174">
                  <c:v>106.5</c:v>
                </c:pt>
                <c:pt idx="3175">
                  <c:v>105.5</c:v>
                </c:pt>
                <c:pt idx="3176">
                  <c:v>105.5</c:v>
                </c:pt>
                <c:pt idx="3177">
                  <c:v>105.5</c:v>
                </c:pt>
                <c:pt idx="3178">
                  <c:v>105.5</c:v>
                </c:pt>
                <c:pt idx="3179">
                  <c:v>103.5</c:v>
                </c:pt>
                <c:pt idx="3180">
                  <c:v>103.5</c:v>
                </c:pt>
                <c:pt idx="3181">
                  <c:v>102.5</c:v>
                </c:pt>
                <c:pt idx="3182">
                  <c:v>100.5</c:v>
                </c:pt>
                <c:pt idx="3183">
                  <c:v>102.5</c:v>
                </c:pt>
                <c:pt idx="3184">
                  <c:v>99.5</c:v>
                </c:pt>
                <c:pt idx="3185">
                  <c:v>100.5</c:v>
                </c:pt>
                <c:pt idx="3186">
                  <c:v>97.5</c:v>
                </c:pt>
                <c:pt idx="3187">
                  <c:v>96.5</c:v>
                </c:pt>
                <c:pt idx="3188">
                  <c:v>95.5</c:v>
                </c:pt>
                <c:pt idx="3189">
                  <c:v>97.5</c:v>
                </c:pt>
                <c:pt idx="3190">
                  <c:v>100.5</c:v>
                </c:pt>
                <c:pt idx="3191">
                  <c:v>101.5</c:v>
                </c:pt>
                <c:pt idx="3192">
                  <c:v>99.5</c:v>
                </c:pt>
                <c:pt idx="3193">
                  <c:v>96.5</c:v>
                </c:pt>
                <c:pt idx="3194">
                  <c:v>97.5</c:v>
                </c:pt>
                <c:pt idx="3195">
                  <c:v>95.5</c:v>
                </c:pt>
                <c:pt idx="3196">
                  <c:v>98.5</c:v>
                </c:pt>
                <c:pt idx="3197">
                  <c:v>97.5</c:v>
                </c:pt>
                <c:pt idx="3198">
                  <c:v>96.5</c:v>
                </c:pt>
                <c:pt idx="3199">
                  <c:v>96.5</c:v>
                </c:pt>
                <c:pt idx="3200">
                  <c:v>99.5</c:v>
                </c:pt>
                <c:pt idx="3201">
                  <c:v>100.5</c:v>
                </c:pt>
                <c:pt idx="3202">
                  <c:v>104.5</c:v>
                </c:pt>
                <c:pt idx="3203">
                  <c:v>103.5</c:v>
                </c:pt>
                <c:pt idx="3204">
                  <c:v>101.5</c:v>
                </c:pt>
                <c:pt idx="3205">
                  <c:v>100.5</c:v>
                </c:pt>
                <c:pt idx="3206">
                  <c:v>100.5</c:v>
                </c:pt>
                <c:pt idx="3207">
                  <c:v>104.5</c:v>
                </c:pt>
                <c:pt idx="3208">
                  <c:v>101.5</c:v>
                </c:pt>
                <c:pt idx="3209">
                  <c:v>98.5</c:v>
                </c:pt>
                <c:pt idx="3210">
                  <c:v>100.5</c:v>
                </c:pt>
                <c:pt idx="3211">
                  <c:v>101.5</c:v>
                </c:pt>
                <c:pt idx="3212">
                  <c:v>101.5</c:v>
                </c:pt>
                <c:pt idx="3213">
                  <c:v>103.5</c:v>
                </c:pt>
                <c:pt idx="3214">
                  <c:v>101.5</c:v>
                </c:pt>
                <c:pt idx="3215">
                  <c:v>103.5</c:v>
                </c:pt>
                <c:pt idx="3216">
                  <c:v>106.5</c:v>
                </c:pt>
                <c:pt idx="3217">
                  <c:v>105.5</c:v>
                </c:pt>
                <c:pt idx="3218">
                  <c:v>105.5</c:v>
                </c:pt>
                <c:pt idx="3219">
                  <c:v>105.5</c:v>
                </c:pt>
                <c:pt idx="3220">
                  <c:v>105.5</c:v>
                </c:pt>
                <c:pt idx="3221">
                  <c:v>104.5</c:v>
                </c:pt>
                <c:pt idx="3222">
                  <c:v>107.5</c:v>
                </c:pt>
                <c:pt idx="3223">
                  <c:v>107.5</c:v>
                </c:pt>
                <c:pt idx="3224">
                  <c:v>104.5</c:v>
                </c:pt>
                <c:pt idx="3225">
                  <c:v>103.5</c:v>
                </c:pt>
                <c:pt idx="3226">
                  <c:v>103.5</c:v>
                </c:pt>
                <c:pt idx="3227">
                  <c:v>105.5</c:v>
                </c:pt>
                <c:pt idx="3228">
                  <c:v>107.5</c:v>
                </c:pt>
                <c:pt idx="3229">
                  <c:v>108.5</c:v>
                </c:pt>
                <c:pt idx="3230">
                  <c:v>108.5</c:v>
                </c:pt>
                <c:pt idx="3231">
                  <c:v>107.5</c:v>
                </c:pt>
                <c:pt idx="3232">
                  <c:v>103.5</c:v>
                </c:pt>
                <c:pt idx="3233">
                  <c:v>104.5</c:v>
                </c:pt>
                <c:pt idx="3234">
                  <c:v>105.5</c:v>
                </c:pt>
                <c:pt idx="3235">
                  <c:v>107.5</c:v>
                </c:pt>
                <c:pt idx="3236">
                  <c:v>108.5</c:v>
                </c:pt>
                <c:pt idx="3237">
                  <c:v>106.5</c:v>
                </c:pt>
                <c:pt idx="3238">
                  <c:v>106.5</c:v>
                </c:pt>
                <c:pt idx="3239">
                  <c:v>107.5</c:v>
                </c:pt>
                <c:pt idx="3240">
                  <c:v>106.5</c:v>
                </c:pt>
                <c:pt idx="3241">
                  <c:v>106.5</c:v>
                </c:pt>
                <c:pt idx="3242">
                  <c:v>108.5</c:v>
                </c:pt>
                <c:pt idx="3243">
                  <c:v>107.5</c:v>
                </c:pt>
                <c:pt idx="3244">
                  <c:v>107.5</c:v>
                </c:pt>
                <c:pt idx="3245">
                  <c:v>110.5</c:v>
                </c:pt>
                <c:pt idx="3246">
                  <c:v>110.5</c:v>
                </c:pt>
                <c:pt idx="3247">
                  <c:v>109.5</c:v>
                </c:pt>
                <c:pt idx="3248">
                  <c:v>105.5</c:v>
                </c:pt>
                <c:pt idx="3249">
                  <c:v>107.5</c:v>
                </c:pt>
                <c:pt idx="3250">
                  <c:v>105.5</c:v>
                </c:pt>
                <c:pt idx="3251">
                  <c:v>105.5</c:v>
                </c:pt>
                <c:pt idx="3252">
                  <c:v>105.5</c:v>
                </c:pt>
                <c:pt idx="3253">
                  <c:v>106.5</c:v>
                </c:pt>
                <c:pt idx="3254">
                  <c:v>102.5</c:v>
                </c:pt>
                <c:pt idx="3255">
                  <c:v>104.5</c:v>
                </c:pt>
                <c:pt idx="3256">
                  <c:v>102.5</c:v>
                </c:pt>
                <c:pt idx="3257">
                  <c:v>103.5</c:v>
                </c:pt>
                <c:pt idx="3258">
                  <c:v>102.5</c:v>
                </c:pt>
                <c:pt idx="3259">
                  <c:v>104.5</c:v>
                </c:pt>
                <c:pt idx="3260">
                  <c:v>106.5</c:v>
                </c:pt>
                <c:pt idx="3261">
                  <c:v>106.5</c:v>
                </c:pt>
                <c:pt idx="3262">
                  <c:v>104.5</c:v>
                </c:pt>
                <c:pt idx="3263">
                  <c:v>102.5</c:v>
                </c:pt>
                <c:pt idx="3264">
                  <c:v>105.5</c:v>
                </c:pt>
                <c:pt idx="3265">
                  <c:v>103.5</c:v>
                </c:pt>
                <c:pt idx="3266">
                  <c:v>103.5</c:v>
                </c:pt>
                <c:pt idx="3267">
                  <c:v>107.5</c:v>
                </c:pt>
                <c:pt idx="3268">
                  <c:v>108.5</c:v>
                </c:pt>
                <c:pt idx="3269">
                  <c:v>108.5</c:v>
                </c:pt>
                <c:pt idx="3270">
                  <c:v>107.5</c:v>
                </c:pt>
                <c:pt idx="3271">
                  <c:v>107.5</c:v>
                </c:pt>
                <c:pt idx="3272">
                  <c:v>109.5</c:v>
                </c:pt>
                <c:pt idx="3273">
                  <c:v>109.5</c:v>
                </c:pt>
                <c:pt idx="3274">
                  <c:v>107.5</c:v>
                </c:pt>
                <c:pt idx="3275">
                  <c:v>105.5</c:v>
                </c:pt>
                <c:pt idx="3276">
                  <c:v>106.5</c:v>
                </c:pt>
                <c:pt idx="3277">
                  <c:v>105.5</c:v>
                </c:pt>
                <c:pt idx="3278">
                  <c:v>105.5</c:v>
                </c:pt>
                <c:pt idx="3279">
                  <c:v>106.5</c:v>
                </c:pt>
                <c:pt idx="3280">
                  <c:v>106.5</c:v>
                </c:pt>
                <c:pt idx="3281">
                  <c:v>107.5</c:v>
                </c:pt>
                <c:pt idx="3282">
                  <c:v>105.5</c:v>
                </c:pt>
                <c:pt idx="3283">
                  <c:v>106.5</c:v>
                </c:pt>
                <c:pt idx="3284">
                  <c:v>106.5</c:v>
                </c:pt>
                <c:pt idx="3285">
                  <c:v>107.5</c:v>
                </c:pt>
                <c:pt idx="3286">
                  <c:v>106.5</c:v>
                </c:pt>
                <c:pt idx="3287">
                  <c:v>104.5</c:v>
                </c:pt>
                <c:pt idx="3288">
                  <c:v>105.5</c:v>
                </c:pt>
                <c:pt idx="3289">
                  <c:v>108.5</c:v>
                </c:pt>
                <c:pt idx="3290">
                  <c:v>105.5</c:v>
                </c:pt>
                <c:pt idx="3291">
                  <c:v>106.5</c:v>
                </c:pt>
                <c:pt idx="3292">
                  <c:v>106.5</c:v>
                </c:pt>
                <c:pt idx="3293">
                  <c:v>107.5</c:v>
                </c:pt>
                <c:pt idx="3294">
                  <c:v>109.5</c:v>
                </c:pt>
                <c:pt idx="3295">
                  <c:v>108.5</c:v>
                </c:pt>
                <c:pt idx="3296">
                  <c:v>106.5</c:v>
                </c:pt>
                <c:pt idx="3297">
                  <c:v>107.5</c:v>
                </c:pt>
                <c:pt idx="3298">
                  <c:v>108.5</c:v>
                </c:pt>
                <c:pt idx="3299">
                  <c:v>108.5</c:v>
                </c:pt>
                <c:pt idx="3300">
                  <c:v>110.5</c:v>
                </c:pt>
                <c:pt idx="3301">
                  <c:v>113.5</c:v>
                </c:pt>
                <c:pt idx="3302">
                  <c:v>109.5</c:v>
                </c:pt>
                <c:pt idx="3303">
                  <c:v>110.5</c:v>
                </c:pt>
                <c:pt idx="3304">
                  <c:v>121.5</c:v>
                </c:pt>
                <c:pt idx="3305">
                  <c:v>120.5</c:v>
                </c:pt>
                <c:pt idx="3306">
                  <c:v>118.5</c:v>
                </c:pt>
                <c:pt idx="3307">
                  <c:v>121.5</c:v>
                </c:pt>
                <c:pt idx="3308">
                  <c:v>118.5</c:v>
                </c:pt>
                <c:pt idx="3309">
                  <c:v>120.5</c:v>
                </c:pt>
                <c:pt idx="3310">
                  <c:v>119.5</c:v>
                </c:pt>
                <c:pt idx="3311">
                  <c:v>121.5</c:v>
                </c:pt>
                <c:pt idx="3312">
                  <c:v>122.5</c:v>
                </c:pt>
                <c:pt idx="3313">
                  <c:v>121.5</c:v>
                </c:pt>
                <c:pt idx="3314">
                  <c:v>114.5</c:v>
                </c:pt>
                <c:pt idx="3315">
                  <c:v>118.5</c:v>
                </c:pt>
                <c:pt idx="3316">
                  <c:v>114.5</c:v>
                </c:pt>
                <c:pt idx="3317">
                  <c:v>114.5</c:v>
                </c:pt>
                <c:pt idx="3318">
                  <c:v>110.5</c:v>
                </c:pt>
                <c:pt idx="3319">
                  <c:v>105.5</c:v>
                </c:pt>
                <c:pt idx="3320">
                  <c:v>107.5</c:v>
                </c:pt>
                <c:pt idx="3321">
                  <c:v>105.5</c:v>
                </c:pt>
                <c:pt idx="3322">
                  <c:v>113.5</c:v>
                </c:pt>
                <c:pt idx="3323">
                  <c:v>107.5</c:v>
                </c:pt>
                <c:pt idx="3324">
                  <c:v>101.5</c:v>
                </c:pt>
                <c:pt idx="3325">
                  <c:v>96.5</c:v>
                </c:pt>
                <c:pt idx="3326">
                  <c:v>95.5</c:v>
                </c:pt>
                <c:pt idx="3327">
                  <c:v>96.5</c:v>
                </c:pt>
                <c:pt idx="3328">
                  <c:v>86.5</c:v>
                </c:pt>
                <c:pt idx="3329">
                  <c:v>86.5</c:v>
                </c:pt>
                <c:pt idx="3330">
                  <c:v>89.5</c:v>
                </c:pt>
                <c:pt idx="3331">
                  <c:v>93.5</c:v>
                </c:pt>
                <c:pt idx="3332">
                  <c:v>82.5</c:v>
                </c:pt>
                <c:pt idx="3333">
                  <c:v>83.5</c:v>
                </c:pt>
                <c:pt idx="3334">
                  <c:v>81.5</c:v>
                </c:pt>
                <c:pt idx="3335">
                  <c:v>78.5</c:v>
                </c:pt>
                <c:pt idx="3336">
                  <c:v>79.5</c:v>
                </c:pt>
                <c:pt idx="3337">
                  <c:v>78.5</c:v>
                </c:pt>
                <c:pt idx="3338">
                  <c:v>82.5</c:v>
                </c:pt>
                <c:pt idx="3339">
                  <c:v>81.5</c:v>
                </c:pt>
                <c:pt idx="3340">
                  <c:v>81.5</c:v>
                </c:pt>
                <c:pt idx="3341">
                  <c:v>82.5</c:v>
                </c:pt>
                <c:pt idx="3342">
                  <c:v>82.5</c:v>
                </c:pt>
                <c:pt idx="3343">
                  <c:v>85.5</c:v>
                </c:pt>
                <c:pt idx="3344">
                  <c:v>82.5</c:v>
                </c:pt>
                <c:pt idx="3345">
                  <c:v>87.5</c:v>
                </c:pt>
                <c:pt idx="3346">
                  <c:v>85.5</c:v>
                </c:pt>
                <c:pt idx="3347">
                  <c:v>91.5</c:v>
                </c:pt>
                <c:pt idx="3348">
                  <c:v>88.5</c:v>
                </c:pt>
                <c:pt idx="3349">
                  <c:v>94.5</c:v>
                </c:pt>
                <c:pt idx="3350">
                  <c:v>93.5</c:v>
                </c:pt>
                <c:pt idx="3351">
                  <c:v>98.5</c:v>
                </c:pt>
                <c:pt idx="3352">
                  <c:v>99.5</c:v>
                </c:pt>
                <c:pt idx="3353">
                  <c:v>101.5</c:v>
                </c:pt>
                <c:pt idx="3354">
                  <c:v>102.5</c:v>
                </c:pt>
                <c:pt idx="3355">
                  <c:v>104.5</c:v>
                </c:pt>
                <c:pt idx="3356">
                  <c:v>106.5</c:v>
                </c:pt>
                <c:pt idx="3357">
                  <c:v>102.5</c:v>
                </c:pt>
                <c:pt idx="3358">
                  <c:v>106.5</c:v>
                </c:pt>
                <c:pt idx="3359">
                  <c:v>111.5</c:v>
                </c:pt>
                <c:pt idx="3360">
                  <c:v>107.5</c:v>
                </c:pt>
                <c:pt idx="3361">
                  <c:v>105.5</c:v>
                </c:pt>
                <c:pt idx="3362">
                  <c:v>109.5</c:v>
                </c:pt>
                <c:pt idx="3363">
                  <c:v>109.5</c:v>
                </c:pt>
                <c:pt idx="3364">
                  <c:v>106.5</c:v>
                </c:pt>
                <c:pt idx="3365">
                  <c:v>106.5</c:v>
                </c:pt>
                <c:pt idx="3366">
                  <c:v>109.5</c:v>
                </c:pt>
                <c:pt idx="3367">
                  <c:v>107.5</c:v>
                </c:pt>
                <c:pt idx="3368">
                  <c:v>110.5</c:v>
                </c:pt>
                <c:pt idx="3369">
                  <c:v>116.5</c:v>
                </c:pt>
                <c:pt idx="3370">
                  <c:v>115.5</c:v>
                </c:pt>
                <c:pt idx="3371">
                  <c:v>112.5</c:v>
                </c:pt>
                <c:pt idx="3372">
                  <c:v>118.5</c:v>
                </c:pt>
                <c:pt idx="3373">
                  <c:v>116.5</c:v>
                </c:pt>
                <c:pt idx="3374">
                  <c:v>118.5</c:v>
                </c:pt>
                <c:pt idx="3375">
                  <c:v>115.5</c:v>
                </c:pt>
                <c:pt idx="3376">
                  <c:v>115.5</c:v>
                </c:pt>
                <c:pt idx="3377">
                  <c:v>113.5</c:v>
                </c:pt>
                <c:pt idx="3378">
                  <c:v>111.5</c:v>
                </c:pt>
                <c:pt idx="3379">
                  <c:v>103.5</c:v>
                </c:pt>
                <c:pt idx="3380">
                  <c:v>107.5</c:v>
                </c:pt>
                <c:pt idx="3381">
                  <c:v>106.5</c:v>
                </c:pt>
                <c:pt idx="3382">
                  <c:v>108.5</c:v>
                </c:pt>
                <c:pt idx="3383">
                  <c:v>107.5</c:v>
                </c:pt>
                <c:pt idx="3384">
                  <c:v>104.5</c:v>
                </c:pt>
                <c:pt idx="3385">
                  <c:v>105.5</c:v>
                </c:pt>
                <c:pt idx="3386">
                  <c:v>102.5</c:v>
                </c:pt>
                <c:pt idx="3387">
                  <c:v>100.5</c:v>
                </c:pt>
                <c:pt idx="3388">
                  <c:v>105.5</c:v>
                </c:pt>
                <c:pt idx="3389">
                  <c:v>101.5</c:v>
                </c:pt>
                <c:pt idx="3390">
                  <c:v>111.5</c:v>
                </c:pt>
                <c:pt idx="3391">
                  <c:v>110.5</c:v>
                </c:pt>
                <c:pt idx="3392">
                  <c:v>113.5</c:v>
                </c:pt>
                <c:pt idx="3393">
                  <c:v>114.5</c:v>
                </c:pt>
                <c:pt idx="3394">
                  <c:v>112.5</c:v>
                </c:pt>
                <c:pt idx="3395">
                  <c:v>114.5</c:v>
                </c:pt>
                <c:pt idx="3396">
                  <c:v>115.5</c:v>
                </c:pt>
                <c:pt idx="3397">
                  <c:v>112.5</c:v>
                </c:pt>
                <c:pt idx="3398">
                  <c:v>113.5</c:v>
                </c:pt>
                <c:pt idx="3399">
                  <c:v>110.5</c:v>
                </c:pt>
                <c:pt idx="3400">
                  <c:v>109.5</c:v>
                </c:pt>
                <c:pt idx="3401">
                  <c:v>106.5</c:v>
                </c:pt>
                <c:pt idx="3402">
                  <c:v>107.5</c:v>
                </c:pt>
                <c:pt idx="3403">
                  <c:v>107.5</c:v>
                </c:pt>
                <c:pt idx="3404">
                  <c:v>105.5</c:v>
                </c:pt>
                <c:pt idx="3405">
                  <c:v>111.5</c:v>
                </c:pt>
                <c:pt idx="3406">
                  <c:v>107.5</c:v>
                </c:pt>
                <c:pt idx="3407">
                  <c:v>107.5</c:v>
                </c:pt>
                <c:pt idx="3408">
                  <c:v>102.5</c:v>
                </c:pt>
                <c:pt idx="3409">
                  <c:v>103.5</c:v>
                </c:pt>
                <c:pt idx="3410">
                  <c:v>98.5</c:v>
                </c:pt>
                <c:pt idx="3411">
                  <c:v>98.5</c:v>
                </c:pt>
                <c:pt idx="3412">
                  <c:v>102.5</c:v>
                </c:pt>
                <c:pt idx="3413">
                  <c:v>100.5</c:v>
                </c:pt>
                <c:pt idx="3414">
                  <c:v>105.5</c:v>
                </c:pt>
                <c:pt idx="3415">
                  <c:v>102.5</c:v>
                </c:pt>
                <c:pt idx="3416">
                  <c:v>101.5</c:v>
                </c:pt>
                <c:pt idx="3417">
                  <c:v>98.5</c:v>
                </c:pt>
                <c:pt idx="3418">
                  <c:v>98.5</c:v>
                </c:pt>
                <c:pt idx="3419">
                  <c:v>101.5</c:v>
                </c:pt>
                <c:pt idx="3420">
                  <c:v>105.5</c:v>
                </c:pt>
                <c:pt idx="3421">
                  <c:v>106.5</c:v>
                </c:pt>
                <c:pt idx="3422">
                  <c:v>104.5</c:v>
                </c:pt>
                <c:pt idx="3423">
                  <c:v>105.5</c:v>
                </c:pt>
                <c:pt idx="3424">
                  <c:v>102.5</c:v>
                </c:pt>
                <c:pt idx="3425">
                  <c:v>102.5</c:v>
                </c:pt>
                <c:pt idx="3426">
                  <c:v>98.5</c:v>
                </c:pt>
                <c:pt idx="3427">
                  <c:v>101.5</c:v>
                </c:pt>
                <c:pt idx="3428">
                  <c:v>101.5</c:v>
                </c:pt>
                <c:pt idx="3429">
                  <c:v>98.5</c:v>
                </c:pt>
                <c:pt idx="3430">
                  <c:v>95.5</c:v>
                </c:pt>
                <c:pt idx="3431">
                  <c:v>99.5</c:v>
                </c:pt>
                <c:pt idx="3432">
                  <c:v>101.5</c:v>
                </c:pt>
                <c:pt idx="3433">
                  <c:v>96.5</c:v>
                </c:pt>
                <c:pt idx="3434">
                  <c:v>98.5</c:v>
                </c:pt>
                <c:pt idx="3435">
                  <c:v>99.5</c:v>
                </c:pt>
                <c:pt idx="3436">
                  <c:v>97.5</c:v>
                </c:pt>
                <c:pt idx="3437">
                  <c:v>100.5</c:v>
                </c:pt>
                <c:pt idx="3438">
                  <c:v>100.5</c:v>
                </c:pt>
                <c:pt idx="3439">
                  <c:v>108.5</c:v>
                </c:pt>
                <c:pt idx="3440">
                  <c:v>105.5</c:v>
                </c:pt>
                <c:pt idx="3441">
                  <c:v>104.5</c:v>
                </c:pt>
                <c:pt idx="3442">
                  <c:v>105.5</c:v>
                </c:pt>
                <c:pt idx="3443">
                  <c:v>107.5</c:v>
                </c:pt>
                <c:pt idx="3444">
                  <c:v>109.5</c:v>
                </c:pt>
                <c:pt idx="3445">
                  <c:v>106.5</c:v>
                </c:pt>
                <c:pt idx="3446">
                  <c:v>105.5</c:v>
                </c:pt>
                <c:pt idx="3447">
                  <c:v>107.5</c:v>
                </c:pt>
                <c:pt idx="3448">
                  <c:v>107.5</c:v>
                </c:pt>
                <c:pt idx="3449">
                  <c:v>105.5</c:v>
                </c:pt>
                <c:pt idx="3450">
                  <c:v>111.5</c:v>
                </c:pt>
                <c:pt idx="3451">
                  <c:v>111.5</c:v>
                </c:pt>
                <c:pt idx="3452">
                  <c:v>112.5</c:v>
                </c:pt>
                <c:pt idx="3453">
                  <c:v>110.5</c:v>
                </c:pt>
                <c:pt idx="3454">
                  <c:v>112.5</c:v>
                </c:pt>
                <c:pt idx="3455">
                  <c:v>110.5</c:v>
                </c:pt>
                <c:pt idx="3456">
                  <c:v>112.5</c:v>
                </c:pt>
                <c:pt idx="3457">
                  <c:v>112.5</c:v>
                </c:pt>
                <c:pt idx="3458">
                  <c:v>116.5</c:v>
                </c:pt>
                <c:pt idx="3459">
                  <c:v>117.5</c:v>
                </c:pt>
                <c:pt idx="3460">
                  <c:v>116.5</c:v>
                </c:pt>
                <c:pt idx="3461">
                  <c:v>117.5</c:v>
                </c:pt>
                <c:pt idx="3462">
                  <c:v>116.5</c:v>
                </c:pt>
                <c:pt idx="3463">
                  <c:v>114.5</c:v>
                </c:pt>
                <c:pt idx="3464">
                  <c:v>113.5</c:v>
                </c:pt>
                <c:pt idx="3465">
                  <c:v>113.5</c:v>
                </c:pt>
                <c:pt idx="3466">
                  <c:v>115.5</c:v>
                </c:pt>
                <c:pt idx="3467">
                  <c:v>117.5</c:v>
                </c:pt>
                <c:pt idx="3468">
                  <c:v>115.5</c:v>
                </c:pt>
                <c:pt idx="3469">
                  <c:v>113.5</c:v>
                </c:pt>
                <c:pt idx="3470">
                  <c:v>114.5</c:v>
                </c:pt>
                <c:pt idx="3471">
                  <c:v>115.5</c:v>
                </c:pt>
                <c:pt idx="3472">
                  <c:v>115.5</c:v>
                </c:pt>
                <c:pt idx="3473">
                  <c:v>116.5</c:v>
                </c:pt>
                <c:pt idx="3474">
                  <c:v>117.5</c:v>
                </c:pt>
                <c:pt idx="3475">
                  <c:v>119.5</c:v>
                </c:pt>
                <c:pt idx="3476">
                  <c:v>121.5</c:v>
                </c:pt>
                <c:pt idx="3477">
                  <c:v>120.5</c:v>
                </c:pt>
                <c:pt idx="3478">
                  <c:v>123.5</c:v>
                </c:pt>
                <c:pt idx="3479">
                  <c:v>122.5</c:v>
                </c:pt>
                <c:pt idx="3480">
                  <c:v>126.5</c:v>
                </c:pt>
                <c:pt idx="3481">
                  <c:v>124.5</c:v>
                </c:pt>
                <c:pt idx="3482">
                  <c:v>128.5</c:v>
                </c:pt>
                <c:pt idx="3483">
                  <c:v>128.5</c:v>
                </c:pt>
                <c:pt idx="3484">
                  <c:v>132.5</c:v>
                </c:pt>
                <c:pt idx="3485">
                  <c:v>130.5</c:v>
                </c:pt>
                <c:pt idx="3486">
                  <c:v>128.5</c:v>
                </c:pt>
                <c:pt idx="3487">
                  <c:v>129.5</c:v>
                </c:pt>
                <c:pt idx="3488">
                  <c:v>131.5</c:v>
                </c:pt>
                <c:pt idx="3489">
                  <c:v>129.5</c:v>
                </c:pt>
                <c:pt idx="3490">
                  <c:v>130.5</c:v>
                </c:pt>
                <c:pt idx="3491">
                  <c:v>128.5</c:v>
                </c:pt>
                <c:pt idx="3492">
                  <c:v>128.5</c:v>
                </c:pt>
                <c:pt idx="3493">
                  <c:v>131.5</c:v>
                </c:pt>
                <c:pt idx="3494">
                  <c:v>130.5</c:v>
                </c:pt>
                <c:pt idx="3495">
                  <c:v>129.5</c:v>
                </c:pt>
                <c:pt idx="3496">
                  <c:v>128.5</c:v>
                </c:pt>
                <c:pt idx="3497">
                  <c:v>129.5</c:v>
                </c:pt>
                <c:pt idx="3498">
                  <c:v>135.5</c:v>
                </c:pt>
                <c:pt idx="3499">
                  <c:v>132.5</c:v>
                </c:pt>
                <c:pt idx="3500">
                  <c:v>132.5</c:v>
                </c:pt>
                <c:pt idx="3501">
                  <c:v>133.5</c:v>
                </c:pt>
                <c:pt idx="3502">
                  <c:v>131.5</c:v>
                </c:pt>
                <c:pt idx="3503">
                  <c:v>128.5</c:v>
                </c:pt>
                <c:pt idx="3504">
                  <c:v>129.5</c:v>
                </c:pt>
                <c:pt idx="3505">
                  <c:v>129.5</c:v>
                </c:pt>
                <c:pt idx="3506">
                  <c:v>128.5</c:v>
                </c:pt>
                <c:pt idx="3507">
                  <c:v>128.5</c:v>
                </c:pt>
                <c:pt idx="3508">
                  <c:v>126.5</c:v>
                </c:pt>
                <c:pt idx="3509">
                  <c:v>128.5</c:v>
                </c:pt>
                <c:pt idx="3510">
                  <c:v>124.5</c:v>
                </c:pt>
                <c:pt idx="3511">
                  <c:v>124.5</c:v>
                </c:pt>
                <c:pt idx="3512">
                  <c:v>126.5</c:v>
                </c:pt>
                <c:pt idx="3513">
                  <c:v>127.5</c:v>
                </c:pt>
                <c:pt idx="3514">
                  <c:v>129.5</c:v>
                </c:pt>
                <c:pt idx="3515">
                  <c:v>130.5</c:v>
                </c:pt>
                <c:pt idx="3516">
                  <c:v>127.5</c:v>
                </c:pt>
                <c:pt idx="3517">
                  <c:v>125.5</c:v>
                </c:pt>
                <c:pt idx="3518">
                  <c:v>121.5</c:v>
                </c:pt>
                <c:pt idx="3519">
                  <c:v>124.5</c:v>
                </c:pt>
                <c:pt idx="3520">
                  <c:v>127.5</c:v>
                </c:pt>
                <c:pt idx="3521">
                  <c:v>126.5</c:v>
                </c:pt>
                <c:pt idx="3522">
                  <c:v>127.5</c:v>
                </c:pt>
                <c:pt idx="3523">
                  <c:v>127.5</c:v>
                </c:pt>
                <c:pt idx="3524">
                  <c:v>127.5</c:v>
                </c:pt>
                <c:pt idx="3525">
                  <c:v>124.5</c:v>
                </c:pt>
                <c:pt idx="3526">
                  <c:v>125.5</c:v>
                </c:pt>
                <c:pt idx="3527">
                  <c:v>127.5</c:v>
                </c:pt>
                <c:pt idx="3528">
                  <c:v>127.5</c:v>
                </c:pt>
                <c:pt idx="3529">
                  <c:v>126.5</c:v>
                </c:pt>
                <c:pt idx="3530">
                  <c:v>125.5</c:v>
                </c:pt>
                <c:pt idx="3531">
                  <c:v>124.5</c:v>
                </c:pt>
                <c:pt idx="3532">
                  <c:v>124.5</c:v>
                </c:pt>
                <c:pt idx="3533">
                  <c:v>127.5</c:v>
                </c:pt>
                <c:pt idx="3534">
                  <c:v>127.5</c:v>
                </c:pt>
                <c:pt idx="3535">
                  <c:v>131.5</c:v>
                </c:pt>
                <c:pt idx="3536">
                  <c:v>134.5</c:v>
                </c:pt>
                <c:pt idx="3537">
                  <c:v>134.5</c:v>
                </c:pt>
                <c:pt idx="3538">
                  <c:v>134.5</c:v>
                </c:pt>
                <c:pt idx="3539">
                  <c:v>129.5</c:v>
                </c:pt>
                <c:pt idx="3540">
                  <c:v>129.5</c:v>
                </c:pt>
                <c:pt idx="3541">
                  <c:v>129.5</c:v>
                </c:pt>
                <c:pt idx="3542">
                  <c:v>129.5</c:v>
                </c:pt>
                <c:pt idx="3543">
                  <c:v>127.5</c:v>
                </c:pt>
                <c:pt idx="3544">
                  <c:v>126.5</c:v>
                </c:pt>
                <c:pt idx="3545">
                  <c:v>128.5</c:v>
                </c:pt>
                <c:pt idx="3546">
                  <c:v>131.5</c:v>
                </c:pt>
                <c:pt idx="3547">
                  <c:v>129.5</c:v>
                </c:pt>
                <c:pt idx="3548">
                  <c:v>130.5</c:v>
                </c:pt>
                <c:pt idx="3549">
                  <c:v>127.5</c:v>
                </c:pt>
                <c:pt idx="3550">
                  <c:v>129.5</c:v>
                </c:pt>
                <c:pt idx="3551">
                  <c:v>126.5</c:v>
                </c:pt>
                <c:pt idx="3552">
                  <c:v>124.5</c:v>
                </c:pt>
                <c:pt idx="3553">
                  <c:v>122.5</c:v>
                </c:pt>
                <c:pt idx="3554">
                  <c:v>124.5</c:v>
                </c:pt>
                <c:pt idx="3555">
                  <c:v>126.5</c:v>
                </c:pt>
                <c:pt idx="3556">
                  <c:v>126.5</c:v>
                </c:pt>
                <c:pt idx="3557">
                  <c:v>126.5</c:v>
                </c:pt>
                <c:pt idx="3558">
                  <c:v>126.5</c:v>
                </c:pt>
                <c:pt idx="3559">
                  <c:v>125.5</c:v>
                </c:pt>
                <c:pt idx="3560">
                  <c:v>124.5</c:v>
                </c:pt>
                <c:pt idx="3561">
                  <c:v>126.5</c:v>
                </c:pt>
                <c:pt idx="3562">
                  <c:v>122.5</c:v>
                </c:pt>
                <c:pt idx="3563">
                  <c:v>122.5</c:v>
                </c:pt>
                <c:pt idx="3564">
                  <c:v>120.5</c:v>
                </c:pt>
                <c:pt idx="3565">
                  <c:v>123.5</c:v>
                </c:pt>
                <c:pt idx="3566">
                  <c:v>124.5</c:v>
                </c:pt>
                <c:pt idx="3567">
                  <c:v>126.5</c:v>
                </c:pt>
                <c:pt idx="3568">
                  <c:v>127.5</c:v>
                </c:pt>
                <c:pt idx="3569">
                  <c:v>124.5</c:v>
                </c:pt>
                <c:pt idx="3570">
                  <c:v>125.5</c:v>
                </c:pt>
                <c:pt idx="3571">
                  <c:v>126.5</c:v>
                </c:pt>
                <c:pt idx="3572">
                  <c:v>124.5</c:v>
                </c:pt>
                <c:pt idx="3573">
                  <c:v>123.5</c:v>
                </c:pt>
                <c:pt idx="3574">
                  <c:v>124.5</c:v>
                </c:pt>
                <c:pt idx="3575">
                  <c:v>124.5</c:v>
                </c:pt>
                <c:pt idx="3576">
                  <c:v>125.5</c:v>
                </c:pt>
                <c:pt idx="3577">
                  <c:v>127.5</c:v>
                </c:pt>
                <c:pt idx="3578">
                  <c:v>127.5</c:v>
                </c:pt>
                <c:pt idx="3579">
                  <c:v>130.5</c:v>
                </c:pt>
                <c:pt idx="3580">
                  <c:v>133.5</c:v>
                </c:pt>
                <c:pt idx="3581">
                  <c:v>131.5</c:v>
                </c:pt>
                <c:pt idx="3582">
                  <c:v>130.5</c:v>
                </c:pt>
                <c:pt idx="3583">
                  <c:v>134.5</c:v>
                </c:pt>
                <c:pt idx="3584">
                  <c:v>133.5</c:v>
                </c:pt>
                <c:pt idx="3585">
                  <c:v>135.5</c:v>
                </c:pt>
                <c:pt idx="3586">
                  <c:v>136.5</c:v>
                </c:pt>
                <c:pt idx="3587">
                  <c:v>135.5</c:v>
                </c:pt>
                <c:pt idx="3588">
                  <c:v>136.5</c:v>
                </c:pt>
                <c:pt idx="3589">
                  <c:v>137.5</c:v>
                </c:pt>
                <c:pt idx="3590">
                  <c:v>138.5</c:v>
                </c:pt>
                <c:pt idx="3591">
                  <c:v>139.5</c:v>
                </c:pt>
                <c:pt idx="3592">
                  <c:v>138.5</c:v>
                </c:pt>
                <c:pt idx="3593">
                  <c:v>142.5</c:v>
                </c:pt>
                <c:pt idx="3594">
                  <c:v>140.5</c:v>
                </c:pt>
                <c:pt idx="3595">
                  <c:v>141.5</c:v>
                </c:pt>
                <c:pt idx="3596">
                  <c:v>142.5</c:v>
                </c:pt>
                <c:pt idx="3597">
                  <c:v>141.5</c:v>
                </c:pt>
                <c:pt idx="3598">
                  <c:v>142.5</c:v>
                </c:pt>
                <c:pt idx="3599">
                  <c:v>143.5</c:v>
                </c:pt>
                <c:pt idx="3600">
                  <c:v>161.5</c:v>
                </c:pt>
                <c:pt idx="3601">
                  <c:v>156.5</c:v>
                </c:pt>
                <c:pt idx="3602">
                  <c:v>154.5</c:v>
                </c:pt>
                <c:pt idx="3603">
                  <c:v>157.5</c:v>
                </c:pt>
                <c:pt idx="3604">
                  <c:v>153.5</c:v>
                </c:pt>
                <c:pt idx="3605">
                  <c:v>159.5</c:v>
                </c:pt>
                <c:pt idx="3606">
                  <c:v>161.5</c:v>
                </c:pt>
                <c:pt idx="3607">
                  <c:v>163.5</c:v>
                </c:pt>
                <c:pt idx="3608">
                  <c:v>161.5</c:v>
                </c:pt>
                <c:pt idx="3609">
                  <c:v>159.5</c:v>
                </c:pt>
                <c:pt idx="3610">
                  <c:v>162.5</c:v>
                </c:pt>
                <c:pt idx="3611">
                  <c:v>164.5</c:v>
                </c:pt>
                <c:pt idx="3612">
                  <c:v>156.5</c:v>
                </c:pt>
                <c:pt idx="3613">
                  <c:v>164.5</c:v>
                </c:pt>
                <c:pt idx="3614">
                  <c:v>164.5</c:v>
                </c:pt>
                <c:pt idx="3615">
                  <c:v>159.5</c:v>
                </c:pt>
                <c:pt idx="3616">
                  <c:v>157.5</c:v>
                </c:pt>
                <c:pt idx="3617">
                  <c:v>154.5</c:v>
                </c:pt>
                <c:pt idx="3618">
                  <c:v>155.5</c:v>
                </c:pt>
                <c:pt idx="3619">
                  <c:v>153.5</c:v>
                </c:pt>
                <c:pt idx="3620">
                  <c:v>154.5</c:v>
                </c:pt>
                <c:pt idx="3621">
                  <c:v>153.5</c:v>
                </c:pt>
                <c:pt idx="3622">
                  <c:v>146.5</c:v>
                </c:pt>
                <c:pt idx="3623">
                  <c:v>144.5</c:v>
                </c:pt>
                <c:pt idx="3624">
                  <c:v>146.5</c:v>
                </c:pt>
                <c:pt idx="3625">
                  <c:v>150.5</c:v>
                </c:pt>
                <c:pt idx="3626">
                  <c:v>148.5</c:v>
                </c:pt>
                <c:pt idx="3627">
                  <c:v>151.5</c:v>
                </c:pt>
                <c:pt idx="3628">
                  <c:v>150.5</c:v>
                </c:pt>
                <c:pt idx="3629">
                  <c:v>155.5</c:v>
                </c:pt>
                <c:pt idx="3630">
                  <c:v>154.5</c:v>
                </c:pt>
                <c:pt idx="3631">
                  <c:v>158.5</c:v>
                </c:pt>
                <c:pt idx="3632">
                  <c:v>157.5</c:v>
                </c:pt>
                <c:pt idx="3633">
                  <c:v>155.5</c:v>
                </c:pt>
                <c:pt idx="3634">
                  <c:v>150.5</c:v>
                </c:pt>
                <c:pt idx="3635">
                  <c:v>151.5</c:v>
                </c:pt>
                <c:pt idx="3636">
                  <c:v>158.5</c:v>
                </c:pt>
                <c:pt idx="3637">
                  <c:v>158.5</c:v>
                </c:pt>
                <c:pt idx="3638">
                  <c:v>150.5</c:v>
                </c:pt>
                <c:pt idx="3639">
                  <c:v>157.5</c:v>
                </c:pt>
                <c:pt idx="3640">
                  <c:v>158.5</c:v>
                </c:pt>
                <c:pt idx="3641">
                  <c:v>154.5</c:v>
                </c:pt>
                <c:pt idx="3642">
                  <c:v>155.5</c:v>
                </c:pt>
                <c:pt idx="3643">
                  <c:v>158.5</c:v>
                </c:pt>
                <c:pt idx="3644">
                  <c:v>156.5</c:v>
                </c:pt>
                <c:pt idx="3645">
                  <c:v>156.5</c:v>
                </c:pt>
                <c:pt idx="3646">
                  <c:v>156.5</c:v>
                </c:pt>
                <c:pt idx="3647">
                  <c:v>156.5</c:v>
                </c:pt>
                <c:pt idx="3648">
                  <c:v>158.5</c:v>
                </c:pt>
                <c:pt idx="3649">
                  <c:v>154.5</c:v>
                </c:pt>
                <c:pt idx="3650">
                  <c:v>151.5</c:v>
                </c:pt>
                <c:pt idx="3651">
                  <c:v>152.5</c:v>
                </c:pt>
                <c:pt idx="3652">
                  <c:v>148.5</c:v>
                </c:pt>
                <c:pt idx="3653">
                  <c:v>151.5</c:v>
                </c:pt>
                <c:pt idx="3654">
                  <c:v>151.5</c:v>
                </c:pt>
                <c:pt idx="3655">
                  <c:v>146.5</c:v>
                </c:pt>
                <c:pt idx="3656">
                  <c:v>147.5</c:v>
                </c:pt>
                <c:pt idx="3657">
                  <c:v>144.5</c:v>
                </c:pt>
                <c:pt idx="3658">
                  <c:v>144.5</c:v>
                </c:pt>
                <c:pt idx="3659">
                  <c:v>146.5</c:v>
                </c:pt>
                <c:pt idx="3660">
                  <c:v>145.5</c:v>
                </c:pt>
                <c:pt idx="3661">
                  <c:v>144.5</c:v>
                </c:pt>
                <c:pt idx="3662">
                  <c:v>146.5</c:v>
                </c:pt>
                <c:pt idx="3663">
                  <c:v>143.5</c:v>
                </c:pt>
                <c:pt idx="3664">
                  <c:v>143.5</c:v>
                </c:pt>
                <c:pt idx="3665">
                  <c:v>145.5</c:v>
                </c:pt>
                <c:pt idx="3666">
                  <c:v>144.5</c:v>
                </c:pt>
                <c:pt idx="3667">
                  <c:v>141.5</c:v>
                </c:pt>
                <c:pt idx="3668">
                  <c:v>144.5</c:v>
                </c:pt>
                <c:pt idx="3669">
                  <c:v>143.5</c:v>
                </c:pt>
                <c:pt idx="3670">
                  <c:v>148.5</c:v>
                </c:pt>
                <c:pt idx="3671">
                  <c:v>150.5</c:v>
                </c:pt>
                <c:pt idx="3672">
                  <c:v>148.5</c:v>
                </c:pt>
                <c:pt idx="3673">
                  <c:v>144.5</c:v>
                </c:pt>
                <c:pt idx="3674">
                  <c:v>143.5</c:v>
                </c:pt>
                <c:pt idx="3675">
                  <c:v>144.5</c:v>
                </c:pt>
                <c:pt idx="3676">
                  <c:v>135.5</c:v>
                </c:pt>
                <c:pt idx="3677">
                  <c:v>137.5</c:v>
                </c:pt>
                <c:pt idx="3678">
                  <c:v>142.5</c:v>
                </c:pt>
                <c:pt idx="3679">
                  <c:v>136.5</c:v>
                </c:pt>
                <c:pt idx="3680">
                  <c:v>132.5</c:v>
                </c:pt>
                <c:pt idx="3681">
                  <c:v>132.5</c:v>
                </c:pt>
                <c:pt idx="3682">
                  <c:v>134.5</c:v>
                </c:pt>
                <c:pt idx="3683">
                  <c:v>135.5</c:v>
                </c:pt>
                <c:pt idx="3684">
                  <c:v>134.5</c:v>
                </c:pt>
                <c:pt idx="3685">
                  <c:v>138.5</c:v>
                </c:pt>
                <c:pt idx="3686">
                  <c:v>138.5</c:v>
                </c:pt>
                <c:pt idx="3687">
                  <c:v>135.5</c:v>
                </c:pt>
                <c:pt idx="3688">
                  <c:v>140.5</c:v>
                </c:pt>
                <c:pt idx="3689">
                  <c:v>145.5</c:v>
                </c:pt>
                <c:pt idx="3690">
                  <c:v>140.5</c:v>
                </c:pt>
                <c:pt idx="3691">
                  <c:v>139.5</c:v>
                </c:pt>
                <c:pt idx="3692">
                  <c:v>137.5</c:v>
                </c:pt>
                <c:pt idx="3693">
                  <c:v>131.5</c:v>
                </c:pt>
                <c:pt idx="3694">
                  <c:v>130.5</c:v>
                </c:pt>
                <c:pt idx="3695">
                  <c:v>130.5</c:v>
                </c:pt>
                <c:pt idx="3696">
                  <c:v>132.5</c:v>
                </c:pt>
                <c:pt idx="3697">
                  <c:v>133.5</c:v>
                </c:pt>
                <c:pt idx="3698">
                  <c:v>131.5</c:v>
                </c:pt>
                <c:pt idx="3699">
                  <c:v>132.5</c:v>
                </c:pt>
                <c:pt idx="3700">
                  <c:v>132.5</c:v>
                </c:pt>
                <c:pt idx="3701">
                  <c:v>131.5</c:v>
                </c:pt>
                <c:pt idx="3702">
                  <c:v>135.5</c:v>
                </c:pt>
                <c:pt idx="3703">
                  <c:v>130.5</c:v>
                </c:pt>
                <c:pt idx="3704">
                  <c:v>132.5</c:v>
                </c:pt>
                <c:pt idx="3705">
                  <c:v>130.5</c:v>
                </c:pt>
                <c:pt idx="3706">
                  <c:v>131.5</c:v>
                </c:pt>
                <c:pt idx="3707">
                  <c:v>136.5</c:v>
                </c:pt>
                <c:pt idx="3708">
                  <c:v>134.5</c:v>
                </c:pt>
                <c:pt idx="3709">
                  <c:v>133.5</c:v>
                </c:pt>
                <c:pt idx="3710">
                  <c:v>130.5</c:v>
                </c:pt>
                <c:pt idx="3711">
                  <c:v>134.5</c:v>
                </c:pt>
                <c:pt idx="3712">
                  <c:v>137.5</c:v>
                </c:pt>
                <c:pt idx="3713">
                  <c:v>136.5</c:v>
                </c:pt>
                <c:pt idx="3714">
                  <c:v>138.5</c:v>
                </c:pt>
                <c:pt idx="3715">
                  <c:v>138.5</c:v>
                </c:pt>
                <c:pt idx="3716">
                  <c:v>131.5</c:v>
                </c:pt>
                <c:pt idx="3717">
                  <c:v>132.5</c:v>
                </c:pt>
                <c:pt idx="3718">
                  <c:v>126.5</c:v>
                </c:pt>
                <c:pt idx="3719">
                  <c:v>132.5</c:v>
                </c:pt>
                <c:pt idx="3720">
                  <c:v>131.5</c:v>
                </c:pt>
                <c:pt idx="3721">
                  <c:v>130.5</c:v>
                </c:pt>
                <c:pt idx="3722">
                  <c:v>131.5</c:v>
                </c:pt>
                <c:pt idx="3723">
                  <c:v>124.5</c:v>
                </c:pt>
                <c:pt idx="3724">
                  <c:v>127.5</c:v>
                </c:pt>
                <c:pt idx="3725">
                  <c:v>124.5</c:v>
                </c:pt>
                <c:pt idx="3726">
                  <c:v>130.5</c:v>
                </c:pt>
                <c:pt idx="3727">
                  <c:v>129.5</c:v>
                </c:pt>
                <c:pt idx="3728">
                  <c:v>130.5</c:v>
                </c:pt>
                <c:pt idx="3729">
                  <c:v>135.5</c:v>
                </c:pt>
                <c:pt idx="3730">
                  <c:v>131.5</c:v>
                </c:pt>
                <c:pt idx="3731">
                  <c:v>130.5</c:v>
                </c:pt>
                <c:pt idx="3732">
                  <c:v>133.5</c:v>
                </c:pt>
                <c:pt idx="3733">
                  <c:v>135.5</c:v>
                </c:pt>
                <c:pt idx="3734">
                  <c:v>131.5</c:v>
                </c:pt>
                <c:pt idx="3735">
                  <c:v>133.5</c:v>
                </c:pt>
                <c:pt idx="3736">
                  <c:v>133.5</c:v>
                </c:pt>
                <c:pt idx="3737">
                  <c:v>137.5</c:v>
                </c:pt>
                <c:pt idx="3738">
                  <c:v>134.5</c:v>
                </c:pt>
                <c:pt idx="3739">
                  <c:v>129.5</c:v>
                </c:pt>
                <c:pt idx="3740">
                  <c:v>131.5</c:v>
                </c:pt>
                <c:pt idx="3741">
                  <c:v>135.5</c:v>
                </c:pt>
                <c:pt idx="3742">
                  <c:v>130.5</c:v>
                </c:pt>
                <c:pt idx="3743">
                  <c:v>130.5</c:v>
                </c:pt>
                <c:pt idx="3744">
                  <c:v>129.5</c:v>
                </c:pt>
                <c:pt idx="3745">
                  <c:v>130.5</c:v>
                </c:pt>
                <c:pt idx="3746">
                  <c:v>125.5</c:v>
                </c:pt>
                <c:pt idx="3747">
                  <c:v>125.5</c:v>
                </c:pt>
                <c:pt idx="3748">
                  <c:v>127.5</c:v>
                </c:pt>
                <c:pt idx="3749">
                  <c:v>128.5</c:v>
                </c:pt>
                <c:pt idx="3750">
                  <c:v>127.5</c:v>
                </c:pt>
                <c:pt idx="3751">
                  <c:v>125.5</c:v>
                </c:pt>
                <c:pt idx="3752">
                  <c:v>128.5</c:v>
                </c:pt>
                <c:pt idx="3753">
                  <c:v>128.5</c:v>
                </c:pt>
                <c:pt idx="3754">
                  <c:v>126.5</c:v>
                </c:pt>
                <c:pt idx="3755">
                  <c:v>128.5</c:v>
                </c:pt>
                <c:pt idx="3756">
                  <c:v>128.5</c:v>
                </c:pt>
                <c:pt idx="3757">
                  <c:v>131.5</c:v>
                </c:pt>
                <c:pt idx="3758">
                  <c:v>126.5</c:v>
                </c:pt>
                <c:pt idx="3759">
                  <c:v>124.5</c:v>
                </c:pt>
                <c:pt idx="3760">
                  <c:v>125.5</c:v>
                </c:pt>
                <c:pt idx="3761">
                  <c:v>124.5</c:v>
                </c:pt>
                <c:pt idx="3762">
                  <c:v>121.5</c:v>
                </c:pt>
                <c:pt idx="3763">
                  <c:v>128.5</c:v>
                </c:pt>
                <c:pt idx="3764">
                  <c:v>128.5</c:v>
                </c:pt>
                <c:pt idx="3765">
                  <c:v>126.5</c:v>
                </c:pt>
                <c:pt idx="3766">
                  <c:v>124.5</c:v>
                </c:pt>
                <c:pt idx="3767">
                  <c:v>125.5</c:v>
                </c:pt>
                <c:pt idx="3768">
                  <c:v>125.5</c:v>
                </c:pt>
                <c:pt idx="3769">
                  <c:v>127.5</c:v>
                </c:pt>
                <c:pt idx="3770">
                  <c:v>127.5</c:v>
                </c:pt>
                <c:pt idx="3771">
                  <c:v>129.5</c:v>
                </c:pt>
                <c:pt idx="3772">
                  <c:v>128.5</c:v>
                </c:pt>
                <c:pt idx="3773">
                  <c:v>126.5</c:v>
                </c:pt>
                <c:pt idx="3774">
                  <c:v>127.5</c:v>
                </c:pt>
                <c:pt idx="3775">
                  <c:v>128.5</c:v>
                </c:pt>
                <c:pt idx="3776">
                  <c:v>128.5</c:v>
                </c:pt>
                <c:pt idx="3777">
                  <c:v>128.5</c:v>
                </c:pt>
                <c:pt idx="3778">
                  <c:v>128.5</c:v>
                </c:pt>
                <c:pt idx="3779">
                  <c:v>128.5</c:v>
                </c:pt>
                <c:pt idx="3780">
                  <c:v>123.5</c:v>
                </c:pt>
                <c:pt idx="3781">
                  <c:v>126.5</c:v>
                </c:pt>
                <c:pt idx="3782">
                  <c:v>128.5</c:v>
                </c:pt>
                <c:pt idx="3783">
                  <c:v>129.5</c:v>
                </c:pt>
                <c:pt idx="3784">
                  <c:v>126.5</c:v>
                </c:pt>
                <c:pt idx="3785">
                  <c:v>126.5</c:v>
                </c:pt>
                <c:pt idx="3786">
                  <c:v>125.5</c:v>
                </c:pt>
                <c:pt idx="3787">
                  <c:v>120.5</c:v>
                </c:pt>
                <c:pt idx="3788">
                  <c:v>122.5</c:v>
                </c:pt>
                <c:pt idx="3789">
                  <c:v>117.5</c:v>
                </c:pt>
                <c:pt idx="3790">
                  <c:v>121.5</c:v>
                </c:pt>
                <c:pt idx="3791">
                  <c:v>121.5</c:v>
                </c:pt>
                <c:pt idx="3792">
                  <c:v>121.5</c:v>
                </c:pt>
                <c:pt idx="3793">
                  <c:v>118.5</c:v>
                </c:pt>
                <c:pt idx="3794">
                  <c:v>117.5</c:v>
                </c:pt>
                <c:pt idx="3795">
                  <c:v>119.5</c:v>
                </c:pt>
                <c:pt idx="3796">
                  <c:v>118.5</c:v>
                </c:pt>
                <c:pt idx="3797">
                  <c:v>115.5</c:v>
                </c:pt>
                <c:pt idx="3798">
                  <c:v>110.5</c:v>
                </c:pt>
                <c:pt idx="3799">
                  <c:v>114.5</c:v>
                </c:pt>
                <c:pt idx="3800">
                  <c:v>117.5</c:v>
                </c:pt>
                <c:pt idx="3801">
                  <c:v>115.5</c:v>
                </c:pt>
                <c:pt idx="3802">
                  <c:v>116.5</c:v>
                </c:pt>
                <c:pt idx="3803">
                  <c:v>116.5</c:v>
                </c:pt>
                <c:pt idx="3804">
                  <c:v>117.5</c:v>
                </c:pt>
                <c:pt idx="3805">
                  <c:v>116.5</c:v>
                </c:pt>
                <c:pt idx="3806">
                  <c:v>116.5</c:v>
                </c:pt>
                <c:pt idx="3807">
                  <c:v>119.5</c:v>
                </c:pt>
                <c:pt idx="3808">
                  <c:v>119.5</c:v>
                </c:pt>
                <c:pt idx="3809">
                  <c:v>117.5</c:v>
                </c:pt>
                <c:pt idx="3810">
                  <c:v>118.5</c:v>
                </c:pt>
                <c:pt idx="3811">
                  <c:v>120.5</c:v>
                </c:pt>
                <c:pt idx="3812">
                  <c:v>120.5</c:v>
                </c:pt>
                <c:pt idx="3813">
                  <c:v>119.5</c:v>
                </c:pt>
                <c:pt idx="3814">
                  <c:v>116.5</c:v>
                </c:pt>
                <c:pt idx="3815">
                  <c:v>117.5</c:v>
                </c:pt>
                <c:pt idx="3816">
                  <c:v>115.5</c:v>
                </c:pt>
                <c:pt idx="3817">
                  <c:v>116.5</c:v>
                </c:pt>
                <c:pt idx="3818">
                  <c:v>118.5</c:v>
                </c:pt>
                <c:pt idx="3819">
                  <c:v>117.5</c:v>
                </c:pt>
                <c:pt idx="3820">
                  <c:v>117.5</c:v>
                </c:pt>
                <c:pt idx="3821">
                  <c:v>115.5</c:v>
                </c:pt>
                <c:pt idx="3822">
                  <c:v>114.5</c:v>
                </c:pt>
                <c:pt idx="3823">
                  <c:v>114.5</c:v>
                </c:pt>
                <c:pt idx="3824">
                  <c:v>111.5</c:v>
                </c:pt>
                <c:pt idx="3825">
                  <c:v>115.5</c:v>
                </c:pt>
                <c:pt idx="3826">
                  <c:v>121.5</c:v>
                </c:pt>
                <c:pt idx="3827">
                  <c:v>119.5</c:v>
                </c:pt>
                <c:pt idx="3828">
                  <c:v>120.5</c:v>
                </c:pt>
                <c:pt idx="3829">
                  <c:v>112.5</c:v>
                </c:pt>
                <c:pt idx="3830">
                  <c:v>109.5</c:v>
                </c:pt>
                <c:pt idx="3831">
                  <c:v>109.5</c:v>
                </c:pt>
                <c:pt idx="3832">
                  <c:v>110.5</c:v>
                </c:pt>
                <c:pt idx="3833">
                  <c:v>111.5</c:v>
                </c:pt>
                <c:pt idx="3834">
                  <c:v>111.5</c:v>
                </c:pt>
                <c:pt idx="3835">
                  <c:v>111.5</c:v>
                </c:pt>
                <c:pt idx="3836">
                  <c:v>110.5</c:v>
                </c:pt>
                <c:pt idx="3837">
                  <c:v>107.5</c:v>
                </c:pt>
                <c:pt idx="3838">
                  <c:v>103.5</c:v>
                </c:pt>
                <c:pt idx="3839">
                  <c:v>107.5</c:v>
                </c:pt>
                <c:pt idx="3840">
                  <c:v>109.5</c:v>
                </c:pt>
                <c:pt idx="3841">
                  <c:v>109.5</c:v>
                </c:pt>
                <c:pt idx="3842">
                  <c:v>109.5</c:v>
                </c:pt>
                <c:pt idx="3843">
                  <c:v>109.5</c:v>
                </c:pt>
                <c:pt idx="3844">
                  <c:v>107.5</c:v>
                </c:pt>
                <c:pt idx="3845">
                  <c:v>107.5</c:v>
                </c:pt>
                <c:pt idx="3846">
                  <c:v>105.5</c:v>
                </c:pt>
                <c:pt idx="3847">
                  <c:v>106.5</c:v>
                </c:pt>
                <c:pt idx="3848">
                  <c:v>107.5</c:v>
                </c:pt>
                <c:pt idx="3849">
                  <c:v>106.5</c:v>
                </c:pt>
                <c:pt idx="3850">
                  <c:v>110.5</c:v>
                </c:pt>
                <c:pt idx="3851">
                  <c:v>111.5</c:v>
                </c:pt>
                <c:pt idx="3852">
                  <c:v>108.5</c:v>
                </c:pt>
                <c:pt idx="3853">
                  <c:v>111.5</c:v>
                </c:pt>
                <c:pt idx="3854">
                  <c:v>110.5</c:v>
                </c:pt>
                <c:pt idx="3855">
                  <c:v>108.5</c:v>
                </c:pt>
                <c:pt idx="3856">
                  <c:v>108.5</c:v>
                </c:pt>
                <c:pt idx="3857">
                  <c:v>106.5</c:v>
                </c:pt>
                <c:pt idx="3858">
                  <c:v>107.5</c:v>
                </c:pt>
                <c:pt idx="3859">
                  <c:v>110.5</c:v>
                </c:pt>
                <c:pt idx="3860">
                  <c:v>108.5</c:v>
                </c:pt>
                <c:pt idx="3861">
                  <c:v>106.5</c:v>
                </c:pt>
                <c:pt idx="3862">
                  <c:v>110.5</c:v>
                </c:pt>
                <c:pt idx="3863">
                  <c:v>111.5</c:v>
                </c:pt>
                <c:pt idx="3864">
                  <c:v>113.5</c:v>
                </c:pt>
                <c:pt idx="3865">
                  <c:v>109.5</c:v>
                </c:pt>
                <c:pt idx="3866">
                  <c:v>108.5</c:v>
                </c:pt>
                <c:pt idx="3867">
                  <c:v>109.5</c:v>
                </c:pt>
                <c:pt idx="3868">
                  <c:v>111.5</c:v>
                </c:pt>
                <c:pt idx="3869">
                  <c:v>110.5</c:v>
                </c:pt>
                <c:pt idx="3870">
                  <c:v>111.5</c:v>
                </c:pt>
                <c:pt idx="3871">
                  <c:v>115.5</c:v>
                </c:pt>
                <c:pt idx="3872">
                  <c:v>116.5</c:v>
                </c:pt>
                <c:pt idx="3873">
                  <c:v>117.5</c:v>
                </c:pt>
                <c:pt idx="3874">
                  <c:v>118.5</c:v>
                </c:pt>
                <c:pt idx="3875">
                  <c:v>120.5</c:v>
                </c:pt>
                <c:pt idx="3876">
                  <c:v>118.5</c:v>
                </c:pt>
                <c:pt idx="3877">
                  <c:v>119.5</c:v>
                </c:pt>
                <c:pt idx="3878">
                  <c:v>121.5</c:v>
                </c:pt>
                <c:pt idx="3879">
                  <c:v>123.5</c:v>
                </c:pt>
                <c:pt idx="3880">
                  <c:v>126.5</c:v>
                </c:pt>
                <c:pt idx="3881">
                  <c:v>126.5</c:v>
                </c:pt>
                <c:pt idx="3882">
                  <c:v>126.5</c:v>
                </c:pt>
                <c:pt idx="3883">
                  <c:v>129.5</c:v>
                </c:pt>
                <c:pt idx="3884">
                  <c:v>128.5</c:v>
                </c:pt>
                <c:pt idx="3885">
                  <c:v>129.5</c:v>
                </c:pt>
                <c:pt idx="3886">
                  <c:v>129.5</c:v>
                </c:pt>
                <c:pt idx="3887">
                  <c:v>130.5</c:v>
                </c:pt>
                <c:pt idx="3888">
                  <c:v>132.5</c:v>
                </c:pt>
                <c:pt idx="3889">
                  <c:v>133.5</c:v>
                </c:pt>
                <c:pt idx="3890">
                  <c:v>132.5</c:v>
                </c:pt>
                <c:pt idx="3891">
                  <c:v>132.5</c:v>
                </c:pt>
                <c:pt idx="3892">
                  <c:v>135.5</c:v>
                </c:pt>
                <c:pt idx="3893">
                  <c:v>135.5</c:v>
                </c:pt>
                <c:pt idx="3894">
                  <c:v>135.5</c:v>
                </c:pt>
                <c:pt idx="3895">
                  <c:v>134.5</c:v>
                </c:pt>
                <c:pt idx="3896">
                  <c:v>132.5</c:v>
                </c:pt>
                <c:pt idx="3897">
                  <c:v>131.5</c:v>
                </c:pt>
                <c:pt idx="3898">
                  <c:v>131.5</c:v>
                </c:pt>
                <c:pt idx="3899">
                  <c:v>131.5</c:v>
                </c:pt>
                <c:pt idx="3900">
                  <c:v>116.5</c:v>
                </c:pt>
                <c:pt idx="3901">
                  <c:v>116.5</c:v>
                </c:pt>
                <c:pt idx="3902">
                  <c:v>114.5</c:v>
                </c:pt>
                <c:pt idx="3903">
                  <c:v>120.5</c:v>
                </c:pt>
                <c:pt idx="3904">
                  <c:v>117.5</c:v>
                </c:pt>
                <c:pt idx="3905">
                  <c:v>112.5</c:v>
                </c:pt>
                <c:pt idx="3906">
                  <c:v>118.5</c:v>
                </c:pt>
                <c:pt idx="3907">
                  <c:v>112.5</c:v>
                </c:pt>
                <c:pt idx="3908">
                  <c:v>115.5</c:v>
                </c:pt>
                <c:pt idx="3909">
                  <c:v>116.5</c:v>
                </c:pt>
                <c:pt idx="3910">
                  <c:v>116.5</c:v>
                </c:pt>
                <c:pt idx="3911">
                  <c:v>112.5</c:v>
                </c:pt>
                <c:pt idx="3912">
                  <c:v>115.5</c:v>
                </c:pt>
                <c:pt idx="3913">
                  <c:v>123.5</c:v>
                </c:pt>
                <c:pt idx="3914">
                  <c:v>119.5</c:v>
                </c:pt>
                <c:pt idx="3915">
                  <c:v>122.5</c:v>
                </c:pt>
                <c:pt idx="3916">
                  <c:v>121.5</c:v>
                </c:pt>
                <c:pt idx="3917">
                  <c:v>118.5</c:v>
                </c:pt>
                <c:pt idx="3918">
                  <c:v>109.5</c:v>
                </c:pt>
                <c:pt idx="3919">
                  <c:v>114.5</c:v>
                </c:pt>
                <c:pt idx="3920">
                  <c:v>103.5</c:v>
                </c:pt>
                <c:pt idx="3921">
                  <c:v>112.5</c:v>
                </c:pt>
                <c:pt idx="3922">
                  <c:v>115.5</c:v>
                </c:pt>
                <c:pt idx="3923">
                  <c:v>112.5</c:v>
                </c:pt>
                <c:pt idx="3924">
                  <c:v>117.5</c:v>
                </c:pt>
                <c:pt idx="3925">
                  <c:v>117.5</c:v>
                </c:pt>
                <c:pt idx="3926">
                  <c:v>120.5</c:v>
                </c:pt>
                <c:pt idx="3927">
                  <c:v>118.5</c:v>
                </c:pt>
                <c:pt idx="3928">
                  <c:v>122.5</c:v>
                </c:pt>
                <c:pt idx="3929">
                  <c:v>119.5</c:v>
                </c:pt>
                <c:pt idx="3930">
                  <c:v>115.5</c:v>
                </c:pt>
                <c:pt idx="3931">
                  <c:v>123.5</c:v>
                </c:pt>
                <c:pt idx="3932">
                  <c:v>118.5</c:v>
                </c:pt>
                <c:pt idx="3933">
                  <c:v>119.5</c:v>
                </c:pt>
                <c:pt idx="3934">
                  <c:v>118.5</c:v>
                </c:pt>
                <c:pt idx="3935">
                  <c:v>120.5</c:v>
                </c:pt>
                <c:pt idx="3936">
                  <c:v>119.5</c:v>
                </c:pt>
                <c:pt idx="3937">
                  <c:v>121.5</c:v>
                </c:pt>
                <c:pt idx="3938">
                  <c:v>125.5</c:v>
                </c:pt>
                <c:pt idx="3939">
                  <c:v>125.5</c:v>
                </c:pt>
                <c:pt idx="3940">
                  <c:v>124.5</c:v>
                </c:pt>
                <c:pt idx="3941">
                  <c:v>118.5</c:v>
                </c:pt>
                <c:pt idx="3942">
                  <c:v>115.5</c:v>
                </c:pt>
                <c:pt idx="3943">
                  <c:v>118.5</c:v>
                </c:pt>
                <c:pt idx="3944">
                  <c:v>120.5</c:v>
                </c:pt>
                <c:pt idx="3945">
                  <c:v>120.5</c:v>
                </c:pt>
                <c:pt idx="3946">
                  <c:v>119.5</c:v>
                </c:pt>
                <c:pt idx="3947">
                  <c:v>120.5</c:v>
                </c:pt>
                <c:pt idx="3948">
                  <c:v>121.5</c:v>
                </c:pt>
                <c:pt idx="3949">
                  <c:v>120.5</c:v>
                </c:pt>
                <c:pt idx="3950">
                  <c:v>123.5</c:v>
                </c:pt>
                <c:pt idx="3951">
                  <c:v>126.5</c:v>
                </c:pt>
                <c:pt idx="3952">
                  <c:v>130.5</c:v>
                </c:pt>
                <c:pt idx="3953">
                  <c:v>128.5</c:v>
                </c:pt>
                <c:pt idx="3954">
                  <c:v>131.5</c:v>
                </c:pt>
                <c:pt idx="3955">
                  <c:v>131.5</c:v>
                </c:pt>
                <c:pt idx="3956">
                  <c:v>136.5</c:v>
                </c:pt>
                <c:pt idx="3957">
                  <c:v>135.5</c:v>
                </c:pt>
                <c:pt idx="3958">
                  <c:v>136.5</c:v>
                </c:pt>
                <c:pt idx="3959">
                  <c:v>138.5</c:v>
                </c:pt>
                <c:pt idx="3960">
                  <c:v>132.5</c:v>
                </c:pt>
                <c:pt idx="3961">
                  <c:v>134.5</c:v>
                </c:pt>
                <c:pt idx="3962">
                  <c:v>134.5</c:v>
                </c:pt>
                <c:pt idx="3963">
                  <c:v>138.5</c:v>
                </c:pt>
                <c:pt idx="3964">
                  <c:v>134.5</c:v>
                </c:pt>
                <c:pt idx="3965">
                  <c:v>135.5</c:v>
                </c:pt>
                <c:pt idx="3966">
                  <c:v>137.5</c:v>
                </c:pt>
                <c:pt idx="3967">
                  <c:v>137.5</c:v>
                </c:pt>
                <c:pt idx="3968">
                  <c:v>141.5</c:v>
                </c:pt>
                <c:pt idx="3969">
                  <c:v>139.5</c:v>
                </c:pt>
                <c:pt idx="3970">
                  <c:v>141.5</c:v>
                </c:pt>
                <c:pt idx="3971">
                  <c:v>144.5</c:v>
                </c:pt>
                <c:pt idx="3972">
                  <c:v>146.5</c:v>
                </c:pt>
                <c:pt idx="3973">
                  <c:v>147.5</c:v>
                </c:pt>
                <c:pt idx="3974">
                  <c:v>145.5</c:v>
                </c:pt>
                <c:pt idx="3975">
                  <c:v>148.5</c:v>
                </c:pt>
                <c:pt idx="3976">
                  <c:v>147.5</c:v>
                </c:pt>
                <c:pt idx="3977">
                  <c:v>142.5</c:v>
                </c:pt>
                <c:pt idx="3978">
                  <c:v>146.5</c:v>
                </c:pt>
                <c:pt idx="3979">
                  <c:v>144.5</c:v>
                </c:pt>
                <c:pt idx="3980">
                  <c:v>141.5</c:v>
                </c:pt>
                <c:pt idx="3981">
                  <c:v>138.5</c:v>
                </c:pt>
                <c:pt idx="3982">
                  <c:v>142.5</c:v>
                </c:pt>
                <c:pt idx="3983">
                  <c:v>143.5</c:v>
                </c:pt>
                <c:pt idx="3984">
                  <c:v>143.5</c:v>
                </c:pt>
                <c:pt idx="3985">
                  <c:v>141.5</c:v>
                </c:pt>
                <c:pt idx="3986">
                  <c:v>140.5</c:v>
                </c:pt>
                <c:pt idx="3987">
                  <c:v>144.5</c:v>
                </c:pt>
                <c:pt idx="3988">
                  <c:v>144.5</c:v>
                </c:pt>
                <c:pt idx="3989">
                  <c:v>143.5</c:v>
                </c:pt>
                <c:pt idx="3990">
                  <c:v>147.5</c:v>
                </c:pt>
                <c:pt idx="3991">
                  <c:v>144.5</c:v>
                </c:pt>
                <c:pt idx="3992">
                  <c:v>147.5</c:v>
                </c:pt>
                <c:pt idx="3993">
                  <c:v>147.5</c:v>
                </c:pt>
                <c:pt idx="3994">
                  <c:v>150.5</c:v>
                </c:pt>
                <c:pt idx="3995">
                  <c:v>142.5</c:v>
                </c:pt>
                <c:pt idx="3996">
                  <c:v>147.5</c:v>
                </c:pt>
                <c:pt idx="3997">
                  <c:v>151.5</c:v>
                </c:pt>
                <c:pt idx="3998">
                  <c:v>150.5</c:v>
                </c:pt>
                <c:pt idx="3999">
                  <c:v>150.5</c:v>
                </c:pt>
                <c:pt idx="4000">
                  <c:v>147.5</c:v>
                </c:pt>
                <c:pt idx="4001">
                  <c:v>142.5</c:v>
                </c:pt>
                <c:pt idx="4002">
                  <c:v>141.5</c:v>
                </c:pt>
                <c:pt idx="4003">
                  <c:v>142.5</c:v>
                </c:pt>
                <c:pt idx="4004">
                  <c:v>141.5</c:v>
                </c:pt>
                <c:pt idx="4005">
                  <c:v>142.5</c:v>
                </c:pt>
                <c:pt idx="4006">
                  <c:v>143.5</c:v>
                </c:pt>
                <c:pt idx="4007">
                  <c:v>139.5</c:v>
                </c:pt>
                <c:pt idx="4008">
                  <c:v>137.5</c:v>
                </c:pt>
                <c:pt idx="4009">
                  <c:v>139.5</c:v>
                </c:pt>
                <c:pt idx="4010">
                  <c:v>141.5</c:v>
                </c:pt>
                <c:pt idx="4011">
                  <c:v>140.5</c:v>
                </c:pt>
                <c:pt idx="4012">
                  <c:v>142.5</c:v>
                </c:pt>
                <c:pt idx="4013">
                  <c:v>141.5</c:v>
                </c:pt>
                <c:pt idx="4014">
                  <c:v>141.5</c:v>
                </c:pt>
                <c:pt idx="4015">
                  <c:v>138.5</c:v>
                </c:pt>
                <c:pt idx="4016">
                  <c:v>137.5</c:v>
                </c:pt>
                <c:pt idx="4017">
                  <c:v>141.5</c:v>
                </c:pt>
                <c:pt idx="4018">
                  <c:v>136.5</c:v>
                </c:pt>
                <c:pt idx="4019">
                  <c:v>139.5</c:v>
                </c:pt>
                <c:pt idx="4020">
                  <c:v>138.5</c:v>
                </c:pt>
                <c:pt idx="4021">
                  <c:v>139.5</c:v>
                </c:pt>
                <c:pt idx="4022">
                  <c:v>144.5</c:v>
                </c:pt>
                <c:pt idx="4023">
                  <c:v>146.5</c:v>
                </c:pt>
                <c:pt idx="4024">
                  <c:v>143.5</c:v>
                </c:pt>
                <c:pt idx="4025">
                  <c:v>145.5</c:v>
                </c:pt>
                <c:pt idx="4026">
                  <c:v>139.5</c:v>
                </c:pt>
                <c:pt idx="4027">
                  <c:v>146.5</c:v>
                </c:pt>
                <c:pt idx="4028">
                  <c:v>142.5</c:v>
                </c:pt>
                <c:pt idx="4029">
                  <c:v>142.5</c:v>
                </c:pt>
                <c:pt idx="4030">
                  <c:v>143.5</c:v>
                </c:pt>
                <c:pt idx="4031">
                  <c:v>141.5</c:v>
                </c:pt>
                <c:pt idx="4032">
                  <c:v>142.5</c:v>
                </c:pt>
                <c:pt idx="4033">
                  <c:v>140.5</c:v>
                </c:pt>
                <c:pt idx="4034">
                  <c:v>139.5</c:v>
                </c:pt>
                <c:pt idx="4035">
                  <c:v>140.5</c:v>
                </c:pt>
                <c:pt idx="4036">
                  <c:v>140.5</c:v>
                </c:pt>
                <c:pt idx="4037">
                  <c:v>138.5</c:v>
                </c:pt>
                <c:pt idx="4038">
                  <c:v>139.5</c:v>
                </c:pt>
                <c:pt idx="4039">
                  <c:v>140.5</c:v>
                </c:pt>
                <c:pt idx="4040">
                  <c:v>139.5</c:v>
                </c:pt>
                <c:pt idx="4041">
                  <c:v>142.5</c:v>
                </c:pt>
                <c:pt idx="4042">
                  <c:v>148.5</c:v>
                </c:pt>
                <c:pt idx="4043">
                  <c:v>146.5</c:v>
                </c:pt>
                <c:pt idx="4044">
                  <c:v>147.5</c:v>
                </c:pt>
                <c:pt idx="4045">
                  <c:v>146.5</c:v>
                </c:pt>
                <c:pt idx="4046">
                  <c:v>144.5</c:v>
                </c:pt>
                <c:pt idx="4047">
                  <c:v>144.5</c:v>
                </c:pt>
                <c:pt idx="4048">
                  <c:v>145.5</c:v>
                </c:pt>
                <c:pt idx="4049">
                  <c:v>144.5</c:v>
                </c:pt>
                <c:pt idx="4050">
                  <c:v>146.5</c:v>
                </c:pt>
                <c:pt idx="4051">
                  <c:v>144.5</c:v>
                </c:pt>
                <c:pt idx="4052">
                  <c:v>140.5</c:v>
                </c:pt>
                <c:pt idx="4053">
                  <c:v>145.5</c:v>
                </c:pt>
                <c:pt idx="4054">
                  <c:v>144.5</c:v>
                </c:pt>
                <c:pt idx="4055">
                  <c:v>141.5</c:v>
                </c:pt>
                <c:pt idx="4056">
                  <c:v>142.5</c:v>
                </c:pt>
                <c:pt idx="4057">
                  <c:v>143.5</c:v>
                </c:pt>
                <c:pt idx="4058">
                  <c:v>144.5</c:v>
                </c:pt>
                <c:pt idx="4059">
                  <c:v>143.5</c:v>
                </c:pt>
                <c:pt idx="4060">
                  <c:v>144.5</c:v>
                </c:pt>
                <c:pt idx="4061">
                  <c:v>146.5</c:v>
                </c:pt>
                <c:pt idx="4062">
                  <c:v>142.5</c:v>
                </c:pt>
                <c:pt idx="4063">
                  <c:v>143.5</c:v>
                </c:pt>
                <c:pt idx="4064">
                  <c:v>138.5</c:v>
                </c:pt>
                <c:pt idx="4065">
                  <c:v>143.5</c:v>
                </c:pt>
                <c:pt idx="4066">
                  <c:v>141.5</c:v>
                </c:pt>
                <c:pt idx="4067">
                  <c:v>139.5</c:v>
                </c:pt>
                <c:pt idx="4068">
                  <c:v>141.5</c:v>
                </c:pt>
                <c:pt idx="4069">
                  <c:v>142.5</c:v>
                </c:pt>
                <c:pt idx="4070">
                  <c:v>144.5</c:v>
                </c:pt>
                <c:pt idx="4071">
                  <c:v>143.5</c:v>
                </c:pt>
                <c:pt idx="4072">
                  <c:v>142.5</c:v>
                </c:pt>
                <c:pt idx="4073">
                  <c:v>142.5</c:v>
                </c:pt>
                <c:pt idx="4074">
                  <c:v>141.5</c:v>
                </c:pt>
                <c:pt idx="4075">
                  <c:v>143.5</c:v>
                </c:pt>
                <c:pt idx="4076">
                  <c:v>143.5</c:v>
                </c:pt>
                <c:pt idx="4077">
                  <c:v>146.5</c:v>
                </c:pt>
                <c:pt idx="4078">
                  <c:v>146.5</c:v>
                </c:pt>
                <c:pt idx="4079">
                  <c:v>145.5</c:v>
                </c:pt>
                <c:pt idx="4080">
                  <c:v>149.5</c:v>
                </c:pt>
                <c:pt idx="4081">
                  <c:v>147.5</c:v>
                </c:pt>
                <c:pt idx="4082">
                  <c:v>149.5</c:v>
                </c:pt>
                <c:pt idx="4083">
                  <c:v>146.5</c:v>
                </c:pt>
                <c:pt idx="4084">
                  <c:v>144.5</c:v>
                </c:pt>
                <c:pt idx="4085">
                  <c:v>148.5</c:v>
                </c:pt>
                <c:pt idx="4086">
                  <c:v>146.5</c:v>
                </c:pt>
                <c:pt idx="4087">
                  <c:v>149.5</c:v>
                </c:pt>
                <c:pt idx="4088">
                  <c:v>150.5</c:v>
                </c:pt>
                <c:pt idx="4089">
                  <c:v>150.5</c:v>
                </c:pt>
                <c:pt idx="4090">
                  <c:v>149.5</c:v>
                </c:pt>
                <c:pt idx="4091">
                  <c:v>150.5</c:v>
                </c:pt>
                <c:pt idx="4092">
                  <c:v>152.5</c:v>
                </c:pt>
                <c:pt idx="4093">
                  <c:v>149.5</c:v>
                </c:pt>
                <c:pt idx="4094">
                  <c:v>150.5</c:v>
                </c:pt>
                <c:pt idx="4095">
                  <c:v>151.5</c:v>
                </c:pt>
                <c:pt idx="4096">
                  <c:v>150.5</c:v>
                </c:pt>
                <c:pt idx="4097">
                  <c:v>150.5</c:v>
                </c:pt>
                <c:pt idx="4098">
                  <c:v>149.5</c:v>
                </c:pt>
                <c:pt idx="4099">
                  <c:v>149.5</c:v>
                </c:pt>
                <c:pt idx="4100">
                  <c:v>149.5</c:v>
                </c:pt>
                <c:pt idx="4101">
                  <c:v>148.5</c:v>
                </c:pt>
                <c:pt idx="4102">
                  <c:v>146.5</c:v>
                </c:pt>
                <c:pt idx="4103">
                  <c:v>147.5</c:v>
                </c:pt>
                <c:pt idx="4104">
                  <c:v>148.5</c:v>
                </c:pt>
                <c:pt idx="4105">
                  <c:v>150.5</c:v>
                </c:pt>
                <c:pt idx="4106">
                  <c:v>150.5</c:v>
                </c:pt>
                <c:pt idx="4107">
                  <c:v>151.5</c:v>
                </c:pt>
                <c:pt idx="4108">
                  <c:v>153.5</c:v>
                </c:pt>
                <c:pt idx="4109">
                  <c:v>152.5</c:v>
                </c:pt>
                <c:pt idx="4110">
                  <c:v>151.5</c:v>
                </c:pt>
                <c:pt idx="4111">
                  <c:v>148.5</c:v>
                </c:pt>
                <c:pt idx="4112">
                  <c:v>149.5</c:v>
                </c:pt>
                <c:pt idx="4113">
                  <c:v>148.5</c:v>
                </c:pt>
                <c:pt idx="4114">
                  <c:v>148.5</c:v>
                </c:pt>
                <c:pt idx="4115">
                  <c:v>151.5</c:v>
                </c:pt>
                <c:pt idx="4116">
                  <c:v>153.5</c:v>
                </c:pt>
                <c:pt idx="4117">
                  <c:v>152.5</c:v>
                </c:pt>
                <c:pt idx="4118">
                  <c:v>150.5</c:v>
                </c:pt>
                <c:pt idx="4119">
                  <c:v>148.5</c:v>
                </c:pt>
                <c:pt idx="4120">
                  <c:v>149.5</c:v>
                </c:pt>
                <c:pt idx="4121">
                  <c:v>145.5</c:v>
                </c:pt>
                <c:pt idx="4122">
                  <c:v>146.5</c:v>
                </c:pt>
                <c:pt idx="4123">
                  <c:v>146.5</c:v>
                </c:pt>
                <c:pt idx="4124">
                  <c:v>146.5</c:v>
                </c:pt>
                <c:pt idx="4125">
                  <c:v>148.5</c:v>
                </c:pt>
                <c:pt idx="4126">
                  <c:v>148.5</c:v>
                </c:pt>
                <c:pt idx="4127">
                  <c:v>147.5</c:v>
                </c:pt>
                <c:pt idx="4128">
                  <c:v>145.5</c:v>
                </c:pt>
                <c:pt idx="4129">
                  <c:v>145.5</c:v>
                </c:pt>
                <c:pt idx="4130">
                  <c:v>146.5</c:v>
                </c:pt>
                <c:pt idx="4131">
                  <c:v>147.5</c:v>
                </c:pt>
                <c:pt idx="4132">
                  <c:v>148.5</c:v>
                </c:pt>
                <c:pt idx="4133">
                  <c:v>148.5</c:v>
                </c:pt>
                <c:pt idx="4134">
                  <c:v>148.5</c:v>
                </c:pt>
                <c:pt idx="4135">
                  <c:v>146.5</c:v>
                </c:pt>
                <c:pt idx="4136">
                  <c:v>146.5</c:v>
                </c:pt>
                <c:pt idx="4137">
                  <c:v>146.5</c:v>
                </c:pt>
                <c:pt idx="4138">
                  <c:v>145.5</c:v>
                </c:pt>
                <c:pt idx="4139">
                  <c:v>144.5</c:v>
                </c:pt>
                <c:pt idx="4140">
                  <c:v>143.5</c:v>
                </c:pt>
                <c:pt idx="4141">
                  <c:v>145.5</c:v>
                </c:pt>
                <c:pt idx="4142">
                  <c:v>146.5</c:v>
                </c:pt>
                <c:pt idx="4143">
                  <c:v>143.5</c:v>
                </c:pt>
                <c:pt idx="4144">
                  <c:v>142.5</c:v>
                </c:pt>
                <c:pt idx="4145">
                  <c:v>140.5</c:v>
                </c:pt>
                <c:pt idx="4146">
                  <c:v>143.5</c:v>
                </c:pt>
                <c:pt idx="4147">
                  <c:v>145.5</c:v>
                </c:pt>
                <c:pt idx="4148">
                  <c:v>147.5</c:v>
                </c:pt>
                <c:pt idx="4149">
                  <c:v>145.5</c:v>
                </c:pt>
                <c:pt idx="4150">
                  <c:v>141.5</c:v>
                </c:pt>
                <c:pt idx="4151">
                  <c:v>142.5</c:v>
                </c:pt>
                <c:pt idx="4152">
                  <c:v>145.5</c:v>
                </c:pt>
                <c:pt idx="4153">
                  <c:v>144.5</c:v>
                </c:pt>
                <c:pt idx="4154">
                  <c:v>143.5</c:v>
                </c:pt>
                <c:pt idx="4155">
                  <c:v>147.5</c:v>
                </c:pt>
                <c:pt idx="4156">
                  <c:v>145.5</c:v>
                </c:pt>
                <c:pt idx="4157">
                  <c:v>142.5</c:v>
                </c:pt>
                <c:pt idx="4158">
                  <c:v>145.5</c:v>
                </c:pt>
                <c:pt idx="4159">
                  <c:v>142.5</c:v>
                </c:pt>
                <c:pt idx="4160">
                  <c:v>142.5</c:v>
                </c:pt>
                <c:pt idx="4161">
                  <c:v>145.5</c:v>
                </c:pt>
                <c:pt idx="4162">
                  <c:v>149.5</c:v>
                </c:pt>
                <c:pt idx="4163">
                  <c:v>152.5</c:v>
                </c:pt>
                <c:pt idx="4164">
                  <c:v>154.5</c:v>
                </c:pt>
                <c:pt idx="4165">
                  <c:v>153.5</c:v>
                </c:pt>
                <c:pt idx="4166">
                  <c:v>146.5</c:v>
                </c:pt>
                <c:pt idx="4167">
                  <c:v>147.5</c:v>
                </c:pt>
                <c:pt idx="4168">
                  <c:v>149.5</c:v>
                </c:pt>
                <c:pt idx="4169">
                  <c:v>150.5</c:v>
                </c:pt>
                <c:pt idx="4170">
                  <c:v>147.5</c:v>
                </c:pt>
                <c:pt idx="4171">
                  <c:v>148.5</c:v>
                </c:pt>
                <c:pt idx="4172">
                  <c:v>147.5</c:v>
                </c:pt>
                <c:pt idx="4173">
                  <c:v>149.5</c:v>
                </c:pt>
                <c:pt idx="4174">
                  <c:v>148.5</c:v>
                </c:pt>
                <c:pt idx="4175">
                  <c:v>149.5</c:v>
                </c:pt>
                <c:pt idx="4176">
                  <c:v>148.5</c:v>
                </c:pt>
                <c:pt idx="4177">
                  <c:v>148.5</c:v>
                </c:pt>
                <c:pt idx="4178">
                  <c:v>146.5</c:v>
                </c:pt>
                <c:pt idx="4179">
                  <c:v>148.5</c:v>
                </c:pt>
                <c:pt idx="4180">
                  <c:v>153.5</c:v>
                </c:pt>
                <c:pt idx="4181">
                  <c:v>149.5</c:v>
                </c:pt>
                <c:pt idx="4182">
                  <c:v>150.5</c:v>
                </c:pt>
                <c:pt idx="4183">
                  <c:v>144.5</c:v>
                </c:pt>
                <c:pt idx="4184">
                  <c:v>145.5</c:v>
                </c:pt>
                <c:pt idx="4185">
                  <c:v>151.5</c:v>
                </c:pt>
                <c:pt idx="4186">
                  <c:v>151.5</c:v>
                </c:pt>
                <c:pt idx="4187">
                  <c:v>150.5</c:v>
                </c:pt>
                <c:pt idx="4188">
                  <c:v>149.5</c:v>
                </c:pt>
                <c:pt idx="4189">
                  <c:v>147.5</c:v>
                </c:pt>
                <c:pt idx="4190">
                  <c:v>148.5</c:v>
                </c:pt>
                <c:pt idx="4191">
                  <c:v>148.5</c:v>
                </c:pt>
                <c:pt idx="4192">
                  <c:v>147.5</c:v>
                </c:pt>
                <c:pt idx="4193">
                  <c:v>147.5</c:v>
                </c:pt>
                <c:pt idx="4194">
                  <c:v>146.5</c:v>
                </c:pt>
                <c:pt idx="4195">
                  <c:v>147.5</c:v>
                </c:pt>
                <c:pt idx="4196">
                  <c:v>146.5</c:v>
                </c:pt>
                <c:pt idx="4197">
                  <c:v>145.5</c:v>
                </c:pt>
                <c:pt idx="4198">
                  <c:v>146.5</c:v>
                </c:pt>
                <c:pt idx="4199">
                  <c:v>148.5</c:v>
                </c:pt>
                <c:pt idx="4200">
                  <c:v>104.5</c:v>
                </c:pt>
                <c:pt idx="4201">
                  <c:v>100.5</c:v>
                </c:pt>
                <c:pt idx="4202">
                  <c:v>96</c:v>
                </c:pt>
                <c:pt idx="4203">
                  <c:v>94.5</c:v>
                </c:pt>
                <c:pt idx="4204">
                  <c:v>96</c:v>
                </c:pt>
                <c:pt idx="4205">
                  <c:v>93</c:v>
                </c:pt>
                <c:pt idx="4206">
                  <c:v>96.5</c:v>
                </c:pt>
                <c:pt idx="4207">
                  <c:v>94.5</c:v>
                </c:pt>
                <c:pt idx="4208">
                  <c:v>94.5</c:v>
                </c:pt>
                <c:pt idx="4209">
                  <c:v>96</c:v>
                </c:pt>
                <c:pt idx="4210">
                  <c:v>96</c:v>
                </c:pt>
                <c:pt idx="4211">
                  <c:v>96.5</c:v>
                </c:pt>
                <c:pt idx="4212">
                  <c:v>96.5</c:v>
                </c:pt>
                <c:pt idx="4213">
                  <c:v>99.5</c:v>
                </c:pt>
                <c:pt idx="4214">
                  <c:v>97.5</c:v>
                </c:pt>
                <c:pt idx="4215">
                  <c:v>91.5</c:v>
                </c:pt>
                <c:pt idx="4216">
                  <c:v>91.5</c:v>
                </c:pt>
                <c:pt idx="4217">
                  <c:v>88.5</c:v>
                </c:pt>
                <c:pt idx="4218">
                  <c:v>82.5</c:v>
                </c:pt>
                <c:pt idx="4219">
                  <c:v>79</c:v>
                </c:pt>
                <c:pt idx="4220">
                  <c:v>75.5</c:v>
                </c:pt>
                <c:pt idx="4221">
                  <c:v>69.5</c:v>
                </c:pt>
                <c:pt idx="4222">
                  <c:v>74.5</c:v>
                </c:pt>
                <c:pt idx="4223">
                  <c:v>75</c:v>
                </c:pt>
                <c:pt idx="4224">
                  <c:v>75.5</c:v>
                </c:pt>
                <c:pt idx="4225">
                  <c:v>74.5</c:v>
                </c:pt>
                <c:pt idx="4226">
                  <c:v>81</c:v>
                </c:pt>
                <c:pt idx="4227">
                  <c:v>78.5</c:v>
                </c:pt>
                <c:pt idx="4228">
                  <c:v>80.5</c:v>
                </c:pt>
                <c:pt idx="4229">
                  <c:v>79</c:v>
                </c:pt>
                <c:pt idx="4230">
                  <c:v>83</c:v>
                </c:pt>
                <c:pt idx="4231">
                  <c:v>84</c:v>
                </c:pt>
                <c:pt idx="4232">
                  <c:v>86</c:v>
                </c:pt>
                <c:pt idx="4233">
                  <c:v>86</c:v>
                </c:pt>
                <c:pt idx="4234">
                  <c:v>82.5</c:v>
                </c:pt>
                <c:pt idx="4235">
                  <c:v>82</c:v>
                </c:pt>
                <c:pt idx="4236">
                  <c:v>85.5</c:v>
                </c:pt>
                <c:pt idx="4237">
                  <c:v>88</c:v>
                </c:pt>
                <c:pt idx="4238">
                  <c:v>83.5</c:v>
                </c:pt>
                <c:pt idx="4239">
                  <c:v>87</c:v>
                </c:pt>
                <c:pt idx="4240">
                  <c:v>83.5</c:v>
                </c:pt>
                <c:pt idx="4241">
                  <c:v>82.5</c:v>
                </c:pt>
                <c:pt idx="4242">
                  <c:v>84</c:v>
                </c:pt>
                <c:pt idx="4243">
                  <c:v>86</c:v>
                </c:pt>
                <c:pt idx="4244">
                  <c:v>84</c:v>
                </c:pt>
                <c:pt idx="4245">
                  <c:v>88.5</c:v>
                </c:pt>
                <c:pt idx="4246">
                  <c:v>83.5</c:v>
                </c:pt>
                <c:pt idx="4247">
                  <c:v>82.5</c:v>
                </c:pt>
                <c:pt idx="4248">
                  <c:v>80.5</c:v>
                </c:pt>
                <c:pt idx="4249">
                  <c:v>81.5</c:v>
                </c:pt>
                <c:pt idx="4250">
                  <c:v>81</c:v>
                </c:pt>
                <c:pt idx="4251">
                  <c:v>75</c:v>
                </c:pt>
                <c:pt idx="4252">
                  <c:v>73</c:v>
                </c:pt>
                <c:pt idx="4253">
                  <c:v>77</c:v>
                </c:pt>
                <c:pt idx="4254">
                  <c:v>72.5</c:v>
                </c:pt>
                <c:pt idx="4255">
                  <c:v>68.5</c:v>
                </c:pt>
                <c:pt idx="4256">
                  <c:v>66.5</c:v>
                </c:pt>
                <c:pt idx="4257">
                  <c:v>66</c:v>
                </c:pt>
                <c:pt idx="4258">
                  <c:v>71</c:v>
                </c:pt>
                <c:pt idx="4259">
                  <c:v>67</c:v>
                </c:pt>
                <c:pt idx="4260">
                  <c:v>73</c:v>
                </c:pt>
                <c:pt idx="4261">
                  <c:v>73</c:v>
                </c:pt>
                <c:pt idx="4262">
                  <c:v>73</c:v>
                </c:pt>
                <c:pt idx="4263">
                  <c:v>71</c:v>
                </c:pt>
                <c:pt idx="4264">
                  <c:v>70.5</c:v>
                </c:pt>
                <c:pt idx="4265">
                  <c:v>68.5</c:v>
                </c:pt>
                <c:pt idx="4266">
                  <c:v>72.5</c:v>
                </c:pt>
                <c:pt idx="4267">
                  <c:v>73.5</c:v>
                </c:pt>
                <c:pt idx="4268">
                  <c:v>72.5</c:v>
                </c:pt>
                <c:pt idx="4269">
                  <c:v>72.5</c:v>
                </c:pt>
                <c:pt idx="4270">
                  <c:v>76</c:v>
                </c:pt>
                <c:pt idx="4271">
                  <c:v>71</c:v>
                </c:pt>
                <c:pt idx="4272">
                  <c:v>72</c:v>
                </c:pt>
                <c:pt idx="4273">
                  <c:v>75.5</c:v>
                </c:pt>
                <c:pt idx="4274">
                  <c:v>73.5</c:v>
                </c:pt>
                <c:pt idx="4275">
                  <c:v>70</c:v>
                </c:pt>
                <c:pt idx="4276">
                  <c:v>70.5</c:v>
                </c:pt>
                <c:pt idx="4277">
                  <c:v>66.5</c:v>
                </c:pt>
                <c:pt idx="4278">
                  <c:v>67.5</c:v>
                </c:pt>
                <c:pt idx="4279">
                  <c:v>67</c:v>
                </c:pt>
                <c:pt idx="4280">
                  <c:v>64.5</c:v>
                </c:pt>
                <c:pt idx="4281">
                  <c:v>65.5</c:v>
                </c:pt>
                <c:pt idx="4282">
                  <c:v>66.5</c:v>
                </c:pt>
                <c:pt idx="4283">
                  <c:v>71</c:v>
                </c:pt>
                <c:pt idx="4284">
                  <c:v>70.5</c:v>
                </c:pt>
                <c:pt idx="4285">
                  <c:v>69.5</c:v>
                </c:pt>
                <c:pt idx="4286">
                  <c:v>73.5</c:v>
                </c:pt>
                <c:pt idx="4287">
                  <c:v>76.5</c:v>
                </c:pt>
                <c:pt idx="4288">
                  <c:v>77.5</c:v>
                </c:pt>
                <c:pt idx="4289">
                  <c:v>75</c:v>
                </c:pt>
                <c:pt idx="4290">
                  <c:v>78.5</c:v>
                </c:pt>
                <c:pt idx="4291">
                  <c:v>79.5</c:v>
                </c:pt>
                <c:pt idx="4292">
                  <c:v>79.5</c:v>
                </c:pt>
                <c:pt idx="4293">
                  <c:v>78.5</c:v>
                </c:pt>
                <c:pt idx="4294">
                  <c:v>78.5</c:v>
                </c:pt>
                <c:pt idx="4295">
                  <c:v>80</c:v>
                </c:pt>
                <c:pt idx="4296">
                  <c:v>74.5</c:v>
                </c:pt>
                <c:pt idx="4297">
                  <c:v>77</c:v>
                </c:pt>
                <c:pt idx="4298">
                  <c:v>82</c:v>
                </c:pt>
                <c:pt idx="4299">
                  <c:v>83.5</c:v>
                </c:pt>
                <c:pt idx="4300">
                  <c:v>80</c:v>
                </c:pt>
                <c:pt idx="4301">
                  <c:v>79.5</c:v>
                </c:pt>
                <c:pt idx="4302">
                  <c:v>84</c:v>
                </c:pt>
                <c:pt idx="4303">
                  <c:v>83</c:v>
                </c:pt>
                <c:pt idx="4304">
                  <c:v>82</c:v>
                </c:pt>
                <c:pt idx="4305">
                  <c:v>84.5</c:v>
                </c:pt>
                <c:pt idx="4306">
                  <c:v>85.5</c:v>
                </c:pt>
                <c:pt idx="4307">
                  <c:v>86</c:v>
                </c:pt>
                <c:pt idx="4308">
                  <c:v>83</c:v>
                </c:pt>
                <c:pt idx="4309">
                  <c:v>84</c:v>
                </c:pt>
                <c:pt idx="4310">
                  <c:v>86</c:v>
                </c:pt>
                <c:pt idx="4311">
                  <c:v>82</c:v>
                </c:pt>
                <c:pt idx="4312">
                  <c:v>80.5</c:v>
                </c:pt>
                <c:pt idx="4313">
                  <c:v>83</c:v>
                </c:pt>
                <c:pt idx="4314">
                  <c:v>78.5</c:v>
                </c:pt>
                <c:pt idx="4315">
                  <c:v>79.5</c:v>
                </c:pt>
                <c:pt idx="4316">
                  <c:v>78</c:v>
                </c:pt>
                <c:pt idx="4317">
                  <c:v>78.5</c:v>
                </c:pt>
                <c:pt idx="4318">
                  <c:v>76.5</c:v>
                </c:pt>
                <c:pt idx="4319">
                  <c:v>78</c:v>
                </c:pt>
                <c:pt idx="4320">
                  <c:v>78.5</c:v>
                </c:pt>
                <c:pt idx="4321">
                  <c:v>75.5</c:v>
                </c:pt>
                <c:pt idx="4322">
                  <c:v>75</c:v>
                </c:pt>
                <c:pt idx="4323">
                  <c:v>74</c:v>
                </c:pt>
                <c:pt idx="4324">
                  <c:v>75.5</c:v>
                </c:pt>
                <c:pt idx="4325">
                  <c:v>79.5</c:v>
                </c:pt>
                <c:pt idx="4326">
                  <c:v>78.5</c:v>
                </c:pt>
                <c:pt idx="4327">
                  <c:v>79</c:v>
                </c:pt>
                <c:pt idx="4328">
                  <c:v>75.5</c:v>
                </c:pt>
                <c:pt idx="4329">
                  <c:v>76</c:v>
                </c:pt>
                <c:pt idx="4330">
                  <c:v>75.5</c:v>
                </c:pt>
                <c:pt idx="4331">
                  <c:v>75</c:v>
                </c:pt>
                <c:pt idx="4332">
                  <c:v>72</c:v>
                </c:pt>
                <c:pt idx="4333">
                  <c:v>72</c:v>
                </c:pt>
                <c:pt idx="4334">
                  <c:v>72</c:v>
                </c:pt>
                <c:pt idx="4335">
                  <c:v>71.5</c:v>
                </c:pt>
                <c:pt idx="4336">
                  <c:v>70</c:v>
                </c:pt>
                <c:pt idx="4337">
                  <c:v>71</c:v>
                </c:pt>
                <c:pt idx="4338">
                  <c:v>72.5</c:v>
                </c:pt>
                <c:pt idx="4339">
                  <c:v>68</c:v>
                </c:pt>
                <c:pt idx="4340">
                  <c:v>64</c:v>
                </c:pt>
                <c:pt idx="4341">
                  <c:v>67</c:v>
                </c:pt>
                <c:pt idx="4342">
                  <c:v>70</c:v>
                </c:pt>
                <c:pt idx="4343">
                  <c:v>70.5</c:v>
                </c:pt>
                <c:pt idx="4344">
                  <c:v>68.5</c:v>
                </c:pt>
                <c:pt idx="4345">
                  <c:v>68.5</c:v>
                </c:pt>
                <c:pt idx="4346">
                  <c:v>70.5</c:v>
                </c:pt>
                <c:pt idx="4347">
                  <c:v>68.5</c:v>
                </c:pt>
                <c:pt idx="4348">
                  <c:v>68.5</c:v>
                </c:pt>
                <c:pt idx="4349">
                  <c:v>65</c:v>
                </c:pt>
                <c:pt idx="4350">
                  <c:v>61</c:v>
                </c:pt>
                <c:pt idx="4351">
                  <c:v>62.5</c:v>
                </c:pt>
                <c:pt idx="4352">
                  <c:v>56.5</c:v>
                </c:pt>
                <c:pt idx="4353">
                  <c:v>61</c:v>
                </c:pt>
                <c:pt idx="4354">
                  <c:v>57</c:v>
                </c:pt>
                <c:pt idx="4355">
                  <c:v>58.5</c:v>
                </c:pt>
                <c:pt idx="4356">
                  <c:v>55.5</c:v>
                </c:pt>
                <c:pt idx="4357">
                  <c:v>55.5</c:v>
                </c:pt>
                <c:pt idx="4358">
                  <c:v>58</c:v>
                </c:pt>
                <c:pt idx="4359">
                  <c:v>56</c:v>
                </c:pt>
                <c:pt idx="4360">
                  <c:v>61.5</c:v>
                </c:pt>
                <c:pt idx="4361">
                  <c:v>60.5</c:v>
                </c:pt>
                <c:pt idx="4362">
                  <c:v>63</c:v>
                </c:pt>
                <c:pt idx="4363">
                  <c:v>62</c:v>
                </c:pt>
                <c:pt idx="4364">
                  <c:v>57</c:v>
                </c:pt>
                <c:pt idx="4365">
                  <c:v>61.5</c:v>
                </c:pt>
                <c:pt idx="4366">
                  <c:v>62</c:v>
                </c:pt>
                <c:pt idx="4367">
                  <c:v>59</c:v>
                </c:pt>
                <c:pt idx="4368">
                  <c:v>62</c:v>
                </c:pt>
                <c:pt idx="4369">
                  <c:v>61</c:v>
                </c:pt>
                <c:pt idx="4370">
                  <c:v>62.5</c:v>
                </c:pt>
                <c:pt idx="4371">
                  <c:v>62.5</c:v>
                </c:pt>
                <c:pt idx="4372">
                  <c:v>62.5</c:v>
                </c:pt>
                <c:pt idx="4373">
                  <c:v>62.5</c:v>
                </c:pt>
                <c:pt idx="4374">
                  <c:v>62</c:v>
                </c:pt>
                <c:pt idx="4375">
                  <c:v>60</c:v>
                </c:pt>
                <c:pt idx="4376">
                  <c:v>64.5</c:v>
                </c:pt>
                <c:pt idx="4377">
                  <c:v>64.5</c:v>
                </c:pt>
                <c:pt idx="4378">
                  <c:v>64.5</c:v>
                </c:pt>
                <c:pt idx="4379">
                  <c:v>64.5</c:v>
                </c:pt>
                <c:pt idx="4380">
                  <c:v>64</c:v>
                </c:pt>
                <c:pt idx="4381">
                  <c:v>63</c:v>
                </c:pt>
                <c:pt idx="4382">
                  <c:v>64</c:v>
                </c:pt>
                <c:pt idx="4383">
                  <c:v>59</c:v>
                </c:pt>
                <c:pt idx="4384">
                  <c:v>60.5</c:v>
                </c:pt>
                <c:pt idx="4385">
                  <c:v>61</c:v>
                </c:pt>
                <c:pt idx="4386">
                  <c:v>61</c:v>
                </c:pt>
                <c:pt idx="4387">
                  <c:v>59</c:v>
                </c:pt>
                <c:pt idx="4388">
                  <c:v>61</c:v>
                </c:pt>
                <c:pt idx="4389">
                  <c:v>61</c:v>
                </c:pt>
                <c:pt idx="4390">
                  <c:v>61</c:v>
                </c:pt>
                <c:pt idx="4391">
                  <c:v>61.5</c:v>
                </c:pt>
                <c:pt idx="4392">
                  <c:v>61.5</c:v>
                </c:pt>
                <c:pt idx="4393">
                  <c:v>60.5</c:v>
                </c:pt>
                <c:pt idx="4394">
                  <c:v>60</c:v>
                </c:pt>
                <c:pt idx="4395">
                  <c:v>58.5</c:v>
                </c:pt>
                <c:pt idx="4396">
                  <c:v>61</c:v>
                </c:pt>
                <c:pt idx="4397">
                  <c:v>60</c:v>
                </c:pt>
                <c:pt idx="4398">
                  <c:v>61.5</c:v>
                </c:pt>
                <c:pt idx="4399">
                  <c:v>61.5</c:v>
                </c:pt>
                <c:pt idx="4400">
                  <c:v>63</c:v>
                </c:pt>
                <c:pt idx="4401">
                  <c:v>62</c:v>
                </c:pt>
                <c:pt idx="4402">
                  <c:v>61</c:v>
                </c:pt>
                <c:pt idx="4403">
                  <c:v>59.5</c:v>
                </c:pt>
                <c:pt idx="4404">
                  <c:v>59</c:v>
                </c:pt>
                <c:pt idx="4405">
                  <c:v>62.5</c:v>
                </c:pt>
                <c:pt idx="4406">
                  <c:v>60</c:v>
                </c:pt>
                <c:pt idx="4407">
                  <c:v>59.5</c:v>
                </c:pt>
                <c:pt idx="4408">
                  <c:v>59.5</c:v>
                </c:pt>
                <c:pt idx="4409">
                  <c:v>59</c:v>
                </c:pt>
                <c:pt idx="4410">
                  <c:v>60.5</c:v>
                </c:pt>
                <c:pt idx="4411">
                  <c:v>64</c:v>
                </c:pt>
                <c:pt idx="4412">
                  <c:v>64.5</c:v>
                </c:pt>
                <c:pt idx="4413">
                  <c:v>65.5</c:v>
                </c:pt>
                <c:pt idx="4414">
                  <c:v>67</c:v>
                </c:pt>
                <c:pt idx="4415">
                  <c:v>67</c:v>
                </c:pt>
                <c:pt idx="4416">
                  <c:v>66</c:v>
                </c:pt>
                <c:pt idx="4417">
                  <c:v>65</c:v>
                </c:pt>
                <c:pt idx="4418">
                  <c:v>66</c:v>
                </c:pt>
                <c:pt idx="4419">
                  <c:v>66</c:v>
                </c:pt>
                <c:pt idx="4420">
                  <c:v>66</c:v>
                </c:pt>
                <c:pt idx="4421">
                  <c:v>60.5</c:v>
                </c:pt>
                <c:pt idx="4422">
                  <c:v>63.5</c:v>
                </c:pt>
                <c:pt idx="4423">
                  <c:v>64.5</c:v>
                </c:pt>
                <c:pt idx="4424">
                  <c:v>65.5</c:v>
                </c:pt>
                <c:pt idx="4425">
                  <c:v>63.5</c:v>
                </c:pt>
                <c:pt idx="4426">
                  <c:v>63.5</c:v>
                </c:pt>
                <c:pt idx="4427">
                  <c:v>63.5</c:v>
                </c:pt>
                <c:pt idx="4428">
                  <c:v>65.5</c:v>
                </c:pt>
                <c:pt idx="4429">
                  <c:v>63.5</c:v>
                </c:pt>
                <c:pt idx="4430">
                  <c:v>65</c:v>
                </c:pt>
                <c:pt idx="4431">
                  <c:v>64.5</c:v>
                </c:pt>
                <c:pt idx="4432">
                  <c:v>60.5</c:v>
                </c:pt>
                <c:pt idx="4433">
                  <c:v>62.5</c:v>
                </c:pt>
                <c:pt idx="4434">
                  <c:v>64.5</c:v>
                </c:pt>
                <c:pt idx="4435">
                  <c:v>64</c:v>
                </c:pt>
                <c:pt idx="4436">
                  <c:v>63</c:v>
                </c:pt>
                <c:pt idx="4437">
                  <c:v>63</c:v>
                </c:pt>
                <c:pt idx="4438">
                  <c:v>63.5</c:v>
                </c:pt>
                <c:pt idx="4439">
                  <c:v>65</c:v>
                </c:pt>
                <c:pt idx="4440">
                  <c:v>68</c:v>
                </c:pt>
                <c:pt idx="4441">
                  <c:v>68</c:v>
                </c:pt>
                <c:pt idx="4442">
                  <c:v>67</c:v>
                </c:pt>
                <c:pt idx="4443">
                  <c:v>66</c:v>
                </c:pt>
                <c:pt idx="4444">
                  <c:v>68</c:v>
                </c:pt>
                <c:pt idx="4445">
                  <c:v>68</c:v>
                </c:pt>
                <c:pt idx="4446">
                  <c:v>63.5</c:v>
                </c:pt>
                <c:pt idx="4447">
                  <c:v>64.5</c:v>
                </c:pt>
                <c:pt idx="4448">
                  <c:v>65.5</c:v>
                </c:pt>
                <c:pt idx="4449">
                  <c:v>65.5</c:v>
                </c:pt>
                <c:pt idx="4450">
                  <c:v>65</c:v>
                </c:pt>
                <c:pt idx="4451">
                  <c:v>63.5</c:v>
                </c:pt>
                <c:pt idx="4452">
                  <c:v>64.5</c:v>
                </c:pt>
                <c:pt idx="4453">
                  <c:v>64.5</c:v>
                </c:pt>
                <c:pt idx="4454">
                  <c:v>66.5</c:v>
                </c:pt>
                <c:pt idx="4455">
                  <c:v>69</c:v>
                </c:pt>
                <c:pt idx="4456">
                  <c:v>67</c:v>
                </c:pt>
                <c:pt idx="4457">
                  <c:v>66.5</c:v>
                </c:pt>
                <c:pt idx="4458">
                  <c:v>63.5</c:v>
                </c:pt>
                <c:pt idx="4459">
                  <c:v>63.5</c:v>
                </c:pt>
                <c:pt idx="4460">
                  <c:v>63.5</c:v>
                </c:pt>
                <c:pt idx="4461">
                  <c:v>59.5</c:v>
                </c:pt>
                <c:pt idx="4462">
                  <c:v>61</c:v>
                </c:pt>
                <c:pt idx="4463">
                  <c:v>62</c:v>
                </c:pt>
                <c:pt idx="4464">
                  <c:v>60</c:v>
                </c:pt>
                <c:pt idx="4465">
                  <c:v>60</c:v>
                </c:pt>
                <c:pt idx="4466">
                  <c:v>62</c:v>
                </c:pt>
                <c:pt idx="4467">
                  <c:v>63.5</c:v>
                </c:pt>
                <c:pt idx="4468">
                  <c:v>66.5</c:v>
                </c:pt>
                <c:pt idx="4469">
                  <c:v>65.5</c:v>
                </c:pt>
                <c:pt idx="4470">
                  <c:v>68.5</c:v>
                </c:pt>
                <c:pt idx="4471">
                  <c:v>67.5</c:v>
                </c:pt>
                <c:pt idx="4472">
                  <c:v>67.5</c:v>
                </c:pt>
                <c:pt idx="4473">
                  <c:v>67</c:v>
                </c:pt>
                <c:pt idx="4474">
                  <c:v>68.5</c:v>
                </c:pt>
                <c:pt idx="4475">
                  <c:v>69.5</c:v>
                </c:pt>
                <c:pt idx="4476">
                  <c:v>71.5</c:v>
                </c:pt>
                <c:pt idx="4477">
                  <c:v>70</c:v>
                </c:pt>
                <c:pt idx="4478">
                  <c:v>68.5</c:v>
                </c:pt>
                <c:pt idx="4479">
                  <c:v>69</c:v>
                </c:pt>
                <c:pt idx="4480">
                  <c:v>72</c:v>
                </c:pt>
                <c:pt idx="4481">
                  <c:v>74</c:v>
                </c:pt>
                <c:pt idx="4482">
                  <c:v>77</c:v>
                </c:pt>
                <c:pt idx="4483">
                  <c:v>80</c:v>
                </c:pt>
                <c:pt idx="4484">
                  <c:v>74.5</c:v>
                </c:pt>
                <c:pt idx="4485">
                  <c:v>75.5</c:v>
                </c:pt>
                <c:pt idx="4486">
                  <c:v>77.5</c:v>
                </c:pt>
                <c:pt idx="4487">
                  <c:v>77.5</c:v>
                </c:pt>
                <c:pt idx="4488">
                  <c:v>79.5</c:v>
                </c:pt>
                <c:pt idx="4489">
                  <c:v>77.5</c:v>
                </c:pt>
                <c:pt idx="4490">
                  <c:v>77.5</c:v>
                </c:pt>
                <c:pt idx="4491">
                  <c:v>78</c:v>
                </c:pt>
                <c:pt idx="4492">
                  <c:v>78.5</c:v>
                </c:pt>
                <c:pt idx="4493">
                  <c:v>76</c:v>
                </c:pt>
                <c:pt idx="4494">
                  <c:v>79.5</c:v>
                </c:pt>
                <c:pt idx="4495">
                  <c:v>78.5</c:v>
                </c:pt>
                <c:pt idx="4496">
                  <c:v>79.5</c:v>
                </c:pt>
                <c:pt idx="4497">
                  <c:v>78</c:v>
                </c:pt>
                <c:pt idx="4498">
                  <c:v>78</c:v>
                </c:pt>
                <c:pt idx="4499">
                  <c:v>77.5</c:v>
                </c:pt>
                <c:pt idx="4500">
                  <c:v>91.5</c:v>
                </c:pt>
                <c:pt idx="4501">
                  <c:v>91.5</c:v>
                </c:pt>
                <c:pt idx="4502">
                  <c:v>89.5</c:v>
                </c:pt>
                <c:pt idx="4503">
                  <c:v>91.5</c:v>
                </c:pt>
                <c:pt idx="4504">
                  <c:v>86.5</c:v>
                </c:pt>
                <c:pt idx="4505">
                  <c:v>90</c:v>
                </c:pt>
                <c:pt idx="4506">
                  <c:v>90.5</c:v>
                </c:pt>
                <c:pt idx="4507">
                  <c:v>89</c:v>
                </c:pt>
                <c:pt idx="4508">
                  <c:v>87.5</c:v>
                </c:pt>
                <c:pt idx="4509">
                  <c:v>89.5</c:v>
                </c:pt>
                <c:pt idx="4510">
                  <c:v>93.5</c:v>
                </c:pt>
                <c:pt idx="4511">
                  <c:v>88.5</c:v>
                </c:pt>
                <c:pt idx="4512">
                  <c:v>88</c:v>
                </c:pt>
                <c:pt idx="4513">
                  <c:v>89</c:v>
                </c:pt>
                <c:pt idx="4514">
                  <c:v>88.5</c:v>
                </c:pt>
                <c:pt idx="4515">
                  <c:v>83.5</c:v>
                </c:pt>
                <c:pt idx="4516">
                  <c:v>82.5</c:v>
                </c:pt>
                <c:pt idx="4517">
                  <c:v>88</c:v>
                </c:pt>
                <c:pt idx="4518">
                  <c:v>85</c:v>
                </c:pt>
                <c:pt idx="4519">
                  <c:v>88.5</c:v>
                </c:pt>
                <c:pt idx="4520">
                  <c:v>91</c:v>
                </c:pt>
                <c:pt idx="4521">
                  <c:v>91.5</c:v>
                </c:pt>
                <c:pt idx="4522">
                  <c:v>92</c:v>
                </c:pt>
                <c:pt idx="4523">
                  <c:v>92</c:v>
                </c:pt>
                <c:pt idx="4524">
                  <c:v>91</c:v>
                </c:pt>
                <c:pt idx="4525">
                  <c:v>89.5</c:v>
                </c:pt>
                <c:pt idx="4526">
                  <c:v>92.5</c:v>
                </c:pt>
                <c:pt idx="4527">
                  <c:v>92.5</c:v>
                </c:pt>
                <c:pt idx="4528">
                  <c:v>93.5</c:v>
                </c:pt>
                <c:pt idx="4529">
                  <c:v>94.5</c:v>
                </c:pt>
                <c:pt idx="4530">
                  <c:v>97.5</c:v>
                </c:pt>
                <c:pt idx="4531">
                  <c:v>108</c:v>
                </c:pt>
                <c:pt idx="4532">
                  <c:v>103.5</c:v>
                </c:pt>
                <c:pt idx="4533">
                  <c:v>103</c:v>
                </c:pt>
                <c:pt idx="4534">
                  <c:v>104.5</c:v>
                </c:pt>
                <c:pt idx="4535">
                  <c:v>105</c:v>
                </c:pt>
                <c:pt idx="4536">
                  <c:v>101.5</c:v>
                </c:pt>
                <c:pt idx="4537">
                  <c:v>100</c:v>
                </c:pt>
                <c:pt idx="4538">
                  <c:v>99</c:v>
                </c:pt>
                <c:pt idx="4539">
                  <c:v>98.5</c:v>
                </c:pt>
                <c:pt idx="4540">
                  <c:v>96</c:v>
                </c:pt>
                <c:pt idx="4541">
                  <c:v>103</c:v>
                </c:pt>
                <c:pt idx="4542">
                  <c:v>89.5</c:v>
                </c:pt>
                <c:pt idx="4543">
                  <c:v>95.5</c:v>
                </c:pt>
                <c:pt idx="4544">
                  <c:v>94.5</c:v>
                </c:pt>
                <c:pt idx="4545">
                  <c:v>93</c:v>
                </c:pt>
                <c:pt idx="4546">
                  <c:v>94</c:v>
                </c:pt>
                <c:pt idx="4547">
                  <c:v>94.5</c:v>
                </c:pt>
                <c:pt idx="4548">
                  <c:v>93.5</c:v>
                </c:pt>
                <c:pt idx="4549">
                  <c:v>92.5</c:v>
                </c:pt>
                <c:pt idx="4550">
                  <c:v>91</c:v>
                </c:pt>
                <c:pt idx="4551">
                  <c:v>84</c:v>
                </c:pt>
                <c:pt idx="4552">
                  <c:v>86.5</c:v>
                </c:pt>
                <c:pt idx="4553">
                  <c:v>86.5</c:v>
                </c:pt>
                <c:pt idx="4554">
                  <c:v>86</c:v>
                </c:pt>
                <c:pt idx="4555">
                  <c:v>91</c:v>
                </c:pt>
                <c:pt idx="4556">
                  <c:v>85.5</c:v>
                </c:pt>
                <c:pt idx="4557">
                  <c:v>83</c:v>
                </c:pt>
                <c:pt idx="4558">
                  <c:v>79.5</c:v>
                </c:pt>
                <c:pt idx="4559">
                  <c:v>76.5</c:v>
                </c:pt>
                <c:pt idx="4560">
                  <c:v>78.5</c:v>
                </c:pt>
                <c:pt idx="4561">
                  <c:v>77.5</c:v>
                </c:pt>
                <c:pt idx="4562">
                  <c:v>76</c:v>
                </c:pt>
                <c:pt idx="4563">
                  <c:v>72</c:v>
                </c:pt>
                <c:pt idx="4564">
                  <c:v>68.5</c:v>
                </c:pt>
                <c:pt idx="4565">
                  <c:v>70.5</c:v>
                </c:pt>
                <c:pt idx="4566">
                  <c:v>73</c:v>
                </c:pt>
                <c:pt idx="4567">
                  <c:v>71</c:v>
                </c:pt>
                <c:pt idx="4568">
                  <c:v>62</c:v>
                </c:pt>
                <c:pt idx="4569">
                  <c:v>63.5</c:v>
                </c:pt>
                <c:pt idx="4570">
                  <c:v>67.5</c:v>
                </c:pt>
                <c:pt idx="4571">
                  <c:v>66</c:v>
                </c:pt>
                <c:pt idx="4572">
                  <c:v>66</c:v>
                </c:pt>
                <c:pt idx="4573">
                  <c:v>63.5</c:v>
                </c:pt>
                <c:pt idx="4574">
                  <c:v>68.5</c:v>
                </c:pt>
                <c:pt idx="4575">
                  <c:v>68</c:v>
                </c:pt>
                <c:pt idx="4576">
                  <c:v>75.5</c:v>
                </c:pt>
                <c:pt idx="4577">
                  <c:v>74.5</c:v>
                </c:pt>
                <c:pt idx="4578">
                  <c:v>72.5</c:v>
                </c:pt>
                <c:pt idx="4579">
                  <c:v>74.5</c:v>
                </c:pt>
                <c:pt idx="4580">
                  <c:v>74</c:v>
                </c:pt>
                <c:pt idx="4581">
                  <c:v>76</c:v>
                </c:pt>
                <c:pt idx="4582">
                  <c:v>76</c:v>
                </c:pt>
                <c:pt idx="4583">
                  <c:v>78.5</c:v>
                </c:pt>
                <c:pt idx="4584">
                  <c:v>76</c:v>
                </c:pt>
                <c:pt idx="4585">
                  <c:v>75</c:v>
                </c:pt>
                <c:pt idx="4586">
                  <c:v>70.5</c:v>
                </c:pt>
                <c:pt idx="4587">
                  <c:v>74.5</c:v>
                </c:pt>
                <c:pt idx="4588">
                  <c:v>74</c:v>
                </c:pt>
                <c:pt idx="4589">
                  <c:v>70.5</c:v>
                </c:pt>
                <c:pt idx="4590">
                  <c:v>72</c:v>
                </c:pt>
                <c:pt idx="4591">
                  <c:v>73</c:v>
                </c:pt>
                <c:pt idx="4592">
                  <c:v>73.5</c:v>
                </c:pt>
                <c:pt idx="4593">
                  <c:v>75.5</c:v>
                </c:pt>
                <c:pt idx="4594">
                  <c:v>76</c:v>
                </c:pt>
                <c:pt idx="4595">
                  <c:v>79.5</c:v>
                </c:pt>
                <c:pt idx="4596">
                  <c:v>82</c:v>
                </c:pt>
                <c:pt idx="4597">
                  <c:v>81</c:v>
                </c:pt>
                <c:pt idx="4598">
                  <c:v>88</c:v>
                </c:pt>
                <c:pt idx="4599">
                  <c:v>84</c:v>
                </c:pt>
                <c:pt idx="4600">
                  <c:v>83</c:v>
                </c:pt>
                <c:pt idx="4601">
                  <c:v>80.5</c:v>
                </c:pt>
                <c:pt idx="4602">
                  <c:v>82</c:v>
                </c:pt>
                <c:pt idx="4603">
                  <c:v>80</c:v>
                </c:pt>
                <c:pt idx="4604">
                  <c:v>79</c:v>
                </c:pt>
                <c:pt idx="4605">
                  <c:v>80</c:v>
                </c:pt>
                <c:pt idx="4606">
                  <c:v>75.5</c:v>
                </c:pt>
                <c:pt idx="4607">
                  <c:v>73.5</c:v>
                </c:pt>
                <c:pt idx="4608">
                  <c:v>73.5</c:v>
                </c:pt>
                <c:pt idx="4609">
                  <c:v>72.5</c:v>
                </c:pt>
                <c:pt idx="4610">
                  <c:v>76.5</c:v>
                </c:pt>
                <c:pt idx="4611">
                  <c:v>73.5</c:v>
                </c:pt>
                <c:pt idx="4612">
                  <c:v>71.5</c:v>
                </c:pt>
                <c:pt idx="4613">
                  <c:v>70.5</c:v>
                </c:pt>
                <c:pt idx="4614">
                  <c:v>68</c:v>
                </c:pt>
                <c:pt idx="4615">
                  <c:v>73.5</c:v>
                </c:pt>
                <c:pt idx="4616">
                  <c:v>73.5</c:v>
                </c:pt>
                <c:pt idx="4617">
                  <c:v>72.5</c:v>
                </c:pt>
                <c:pt idx="4618">
                  <c:v>72</c:v>
                </c:pt>
                <c:pt idx="4619">
                  <c:v>72</c:v>
                </c:pt>
                <c:pt idx="4620">
                  <c:v>70</c:v>
                </c:pt>
                <c:pt idx="4621">
                  <c:v>68.5</c:v>
                </c:pt>
                <c:pt idx="4622">
                  <c:v>69.5</c:v>
                </c:pt>
                <c:pt idx="4623">
                  <c:v>68</c:v>
                </c:pt>
                <c:pt idx="4624">
                  <c:v>69</c:v>
                </c:pt>
                <c:pt idx="4625">
                  <c:v>77.5</c:v>
                </c:pt>
                <c:pt idx="4626">
                  <c:v>80.5</c:v>
                </c:pt>
                <c:pt idx="4627">
                  <c:v>75</c:v>
                </c:pt>
                <c:pt idx="4628">
                  <c:v>75</c:v>
                </c:pt>
                <c:pt idx="4629">
                  <c:v>75</c:v>
                </c:pt>
                <c:pt idx="4630">
                  <c:v>75.5</c:v>
                </c:pt>
                <c:pt idx="4631">
                  <c:v>76.5</c:v>
                </c:pt>
                <c:pt idx="4632">
                  <c:v>78</c:v>
                </c:pt>
                <c:pt idx="4633">
                  <c:v>78</c:v>
                </c:pt>
                <c:pt idx="4634">
                  <c:v>83.5</c:v>
                </c:pt>
                <c:pt idx="4635">
                  <c:v>80</c:v>
                </c:pt>
                <c:pt idx="4636">
                  <c:v>78.5</c:v>
                </c:pt>
                <c:pt idx="4637">
                  <c:v>79.5</c:v>
                </c:pt>
                <c:pt idx="4638">
                  <c:v>79.5</c:v>
                </c:pt>
                <c:pt idx="4639">
                  <c:v>82.5</c:v>
                </c:pt>
                <c:pt idx="4640">
                  <c:v>81.5</c:v>
                </c:pt>
                <c:pt idx="4641">
                  <c:v>78</c:v>
                </c:pt>
                <c:pt idx="4642">
                  <c:v>78.5</c:v>
                </c:pt>
                <c:pt idx="4643">
                  <c:v>76</c:v>
                </c:pt>
                <c:pt idx="4644">
                  <c:v>78</c:v>
                </c:pt>
                <c:pt idx="4645">
                  <c:v>80</c:v>
                </c:pt>
                <c:pt idx="4646">
                  <c:v>82</c:v>
                </c:pt>
                <c:pt idx="4647">
                  <c:v>85.5</c:v>
                </c:pt>
                <c:pt idx="4648">
                  <c:v>82</c:v>
                </c:pt>
                <c:pt idx="4649">
                  <c:v>85</c:v>
                </c:pt>
                <c:pt idx="4650">
                  <c:v>84.5</c:v>
                </c:pt>
                <c:pt idx="4651">
                  <c:v>80.5</c:v>
                </c:pt>
                <c:pt idx="4652">
                  <c:v>79.5</c:v>
                </c:pt>
                <c:pt idx="4653">
                  <c:v>79.5</c:v>
                </c:pt>
                <c:pt idx="4654">
                  <c:v>78.5</c:v>
                </c:pt>
                <c:pt idx="4655">
                  <c:v>80.5</c:v>
                </c:pt>
                <c:pt idx="4656">
                  <c:v>77</c:v>
                </c:pt>
                <c:pt idx="4657">
                  <c:v>77</c:v>
                </c:pt>
                <c:pt idx="4658">
                  <c:v>80</c:v>
                </c:pt>
                <c:pt idx="4659">
                  <c:v>79</c:v>
                </c:pt>
                <c:pt idx="4660">
                  <c:v>79.5</c:v>
                </c:pt>
                <c:pt idx="4661">
                  <c:v>82.5</c:v>
                </c:pt>
                <c:pt idx="4662">
                  <c:v>81.5</c:v>
                </c:pt>
                <c:pt idx="4663">
                  <c:v>77.5</c:v>
                </c:pt>
                <c:pt idx="4664">
                  <c:v>83</c:v>
                </c:pt>
                <c:pt idx="4665">
                  <c:v>82</c:v>
                </c:pt>
                <c:pt idx="4666">
                  <c:v>78.5</c:v>
                </c:pt>
                <c:pt idx="4667">
                  <c:v>77</c:v>
                </c:pt>
                <c:pt idx="4668">
                  <c:v>74.5</c:v>
                </c:pt>
                <c:pt idx="4669">
                  <c:v>76</c:v>
                </c:pt>
                <c:pt idx="4670">
                  <c:v>77.5</c:v>
                </c:pt>
                <c:pt idx="4671">
                  <c:v>76.5</c:v>
                </c:pt>
                <c:pt idx="4672">
                  <c:v>75.5</c:v>
                </c:pt>
                <c:pt idx="4673">
                  <c:v>77.5</c:v>
                </c:pt>
                <c:pt idx="4674">
                  <c:v>77</c:v>
                </c:pt>
                <c:pt idx="4675">
                  <c:v>76</c:v>
                </c:pt>
                <c:pt idx="4676">
                  <c:v>81.5</c:v>
                </c:pt>
                <c:pt idx="4677">
                  <c:v>79.5</c:v>
                </c:pt>
                <c:pt idx="4678">
                  <c:v>79.5</c:v>
                </c:pt>
                <c:pt idx="4679">
                  <c:v>78.5</c:v>
                </c:pt>
                <c:pt idx="4680">
                  <c:v>79.5</c:v>
                </c:pt>
                <c:pt idx="4681">
                  <c:v>78.5</c:v>
                </c:pt>
                <c:pt idx="4682">
                  <c:v>78.5</c:v>
                </c:pt>
                <c:pt idx="4683">
                  <c:v>78.5</c:v>
                </c:pt>
                <c:pt idx="4684">
                  <c:v>80.5</c:v>
                </c:pt>
                <c:pt idx="4685">
                  <c:v>80.5</c:v>
                </c:pt>
                <c:pt idx="4686">
                  <c:v>81.5</c:v>
                </c:pt>
                <c:pt idx="4687">
                  <c:v>84</c:v>
                </c:pt>
                <c:pt idx="4688">
                  <c:v>84.5</c:v>
                </c:pt>
                <c:pt idx="4689">
                  <c:v>81.5</c:v>
                </c:pt>
                <c:pt idx="4690">
                  <c:v>79.5</c:v>
                </c:pt>
                <c:pt idx="4691">
                  <c:v>80.5</c:v>
                </c:pt>
                <c:pt idx="4692">
                  <c:v>79.5</c:v>
                </c:pt>
                <c:pt idx="4693">
                  <c:v>79.5</c:v>
                </c:pt>
                <c:pt idx="4694">
                  <c:v>78.5</c:v>
                </c:pt>
                <c:pt idx="4695">
                  <c:v>80.5</c:v>
                </c:pt>
                <c:pt idx="4696">
                  <c:v>80</c:v>
                </c:pt>
                <c:pt idx="4697">
                  <c:v>83.5</c:v>
                </c:pt>
                <c:pt idx="4698">
                  <c:v>81.5</c:v>
                </c:pt>
                <c:pt idx="4699">
                  <c:v>80.5</c:v>
                </c:pt>
                <c:pt idx="4700">
                  <c:v>81</c:v>
                </c:pt>
                <c:pt idx="4701">
                  <c:v>79</c:v>
                </c:pt>
                <c:pt idx="4702">
                  <c:v>81</c:v>
                </c:pt>
                <c:pt idx="4703">
                  <c:v>81</c:v>
                </c:pt>
                <c:pt idx="4704">
                  <c:v>80</c:v>
                </c:pt>
                <c:pt idx="4705">
                  <c:v>82</c:v>
                </c:pt>
                <c:pt idx="4706">
                  <c:v>82.5</c:v>
                </c:pt>
                <c:pt idx="4707">
                  <c:v>80.5</c:v>
                </c:pt>
                <c:pt idx="4708">
                  <c:v>80.5</c:v>
                </c:pt>
                <c:pt idx="4709">
                  <c:v>79.5</c:v>
                </c:pt>
                <c:pt idx="4710">
                  <c:v>80.5</c:v>
                </c:pt>
                <c:pt idx="4711">
                  <c:v>79</c:v>
                </c:pt>
                <c:pt idx="4712">
                  <c:v>78.5</c:v>
                </c:pt>
                <c:pt idx="4713">
                  <c:v>77</c:v>
                </c:pt>
                <c:pt idx="4714">
                  <c:v>76</c:v>
                </c:pt>
                <c:pt idx="4715">
                  <c:v>78</c:v>
                </c:pt>
                <c:pt idx="4716">
                  <c:v>79.5</c:v>
                </c:pt>
                <c:pt idx="4717">
                  <c:v>79.5</c:v>
                </c:pt>
                <c:pt idx="4718">
                  <c:v>79</c:v>
                </c:pt>
                <c:pt idx="4719">
                  <c:v>79</c:v>
                </c:pt>
                <c:pt idx="4720">
                  <c:v>80</c:v>
                </c:pt>
                <c:pt idx="4721">
                  <c:v>82.5</c:v>
                </c:pt>
                <c:pt idx="4722">
                  <c:v>84.5</c:v>
                </c:pt>
                <c:pt idx="4723">
                  <c:v>85.5</c:v>
                </c:pt>
                <c:pt idx="4724">
                  <c:v>83</c:v>
                </c:pt>
                <c:pt idx="4725">
                  <c:v>82</c:v>
                </c:pt>
                <c:pt idx="4726">
                  <c:v>81</c:v>
                </c:pt>
                <c:pt idx="4727">
                  <c:v>81</c:v>
                </c:pt>
                <c:pt idx="4728">
                  <c:v>79.5</c:v>
                </c:pt>
                <c:pt idx="4729">
                  <c:v>78</c:v>
                </c:pt>
                <c:pt idx="4730">
                  <c:v>79</c:v>
                </c:pt>
                <c:pt idx="4731">
                  <c:v>78</c:v>
                </c:pt>
                <c:pt idx="4732">
                  <c:v>79</c:v>
                </c:pt>
                <c:pt idx="4733">
                  <c:v>80</c:v>
                </c:pt>
                <c:pt idx="4734">
                  <c:v>80</c:v>
                </c:pt>
                <c:pt idx="4735">
                  <c:v>81</c:v>
                </c:pt>
                <c:pt idx="4736">
                  <c:v>79</c:v>
                </c:pt>
                <c:pt idx="4737">
                  <c:v>77</c:v>
                </c:pt>
                <c:pt idx="4738">
                  <c:v>79</c:v>
                </c:pt>
                <c:pt idx="4739">
                  <c:v>79</c:v>
                </c:pt>
                <c:pt idx="4740">
                  <c:v>78.5</c:v>
                </c:pt>
                <c:pt idx="4741">
                  <c:v>77.5</c:v>
                </c:pt>
                <c:pt idx="4742">
                  <c:v>79.5</c:v>
                </c:pt>
                <c:pt idx="4743">
                  <c:v>79.5</c:v>
                </c:pt>
                <c:pt idx="4744">
                  <c:v>79</c:v>
                </c:pt>
                <c:pt idx="4745">
                  <c:v>79</c:v>
                </c:pt>
                <c:pt idx="4746">
                  <c:v>79</c:v>
                </c:pt>
                <c:pt idx="4747">
                  <c:v>79</c:v>
                </c:pt>
                <c:pt idx="4748">
                  <c:v>80</c:v>
                </c:pt>
                <c:pt idx="4749">
                  <c:v>78.5</c:v>
                </c:pt>
                <c:pt idx="4750">
                  <c:v>81.5</c:v>
                </c:pt>
                <c:pt idx="4751">
                  <c:v>81.5</c:v>
                </c:pt>
                <c:pt idx="4752">
                  <c:v>86.5</c:v>
                </c:pt>
                <c:pt idx="4753">
                  <c:v>85.5</c:v>
                </c:pt>
                <c:pt idx="4754">
                  <c:v>87.5</c:v>
                </c:pt>
                <c:pt idx="4755">
                  <c:v>87.5</c:v>
                </c:pt>
                <c:pt idx="4756">
                  <c:v>84</c:v>
                </c:pt>
                <c:pt idx="4757">
                  <c:v>83</c:v>
                </c:pt>
                <c:pt idx="4758">
                  <c:v>82</c:v>
                </c:pt>
                <c:pt idx="4759">
                  <c:v>78.5</c:v>
                </c:pt>
                <c:pt idx="4760">
                  <c:v>75.5</c:v>
                </c:pt>
                <c:pt idx="4761">
                  <c:v>73.5</c:v>
                </c:pt>
                <c:pt idx="4762">
                  <c:v>76</c:v>
                </c:pt>
                <c:pt idx="4763">
                  <c:v>73</c:v>
                </c:pt>
                <c:pt idx="4764">
                  <c:v>73.5</c:v>
                </c:pt>
                <c:pt idx="4765">
                  <c:v>74.5</c:v>
                </c:pt>
                <c:pt idx="4766">
                  <c:v>76</c:v>
                </c:pt>
                <c:pt idx="4767">
                  <c:v>73</c:v>
                </c:pt>
                <c:pt idx="4768">
                  <c:v>72</c:v>
                </c:pt>
                <c:pt idx="4769">
                  <c:v>71</c:v>
                </c:pt>
                <c:pt idx="4770">
                  <c:v>73.5</c:v>
                </c:pt>
                <c:pt idx="4771">
                  <c:v>74.5</c:v>
                </c:pt>
                <c:pt idx="4772">
                  <c:v>76.5</c:v>
                </c:pt>
                <c:pt idx="4773">
                  <c:v>77</c:v>
                </c:pt>
                <c:pt idx="4774">
                  <c:v>76</c:v>
                </c:pt>
                <c:pt idx="4775">
                  <c:v>77.5</c:v>
                </c:pt>
                <c:pt idx="4776">
                  <c:v>76.5</c:v>
                </c:pt>
                <c:pt idx="4777">
                  <c:v>76</c:v>
                </c:pt>
                <c:pt idx="4778">
                  <c:v>75</c:v>
                </c:pt>
                <c:pt idx="4779">
                  <c:v>74</c:v>
                </c:pt>
                <c:pt idx="4780">
                  <c:v>71.5</c:v>
                </c:pt>
                <c:pt idx="4781">
                  <c:v>71.5</c:v>
                </c:pt>
                <c:pt idx="4782">
                  <c:v>77.5</c:v>
                </c:pt>
                <c:pt idx="4783">
                  <c:v>80</c:v>
                </c:pt>
                <c:pt idx="4784">
                  <c:v>80</c:v>
                </c:pt>
                <c:pt idx="4785">
                  <c:v>78</c:v>
                </c:pt>
                <c:pt idx="4786">
                  <c:v>78.5</c:v>
                </c:pt>
                <c:pt idx="4787">
                  <c:v>78.5</c:v>
                </c:pt>
                <c:pt idx="4788">
                  <c:v>77</c:v>
                </c:pt>
                <c:pt idx="4789">
                  <c:v>79.5</c:v>
                </c:pt>
                <c:pt idx="4790">
                  <c:v>79</c:v>
                </c:pt>
                <c:pt idx="4791">
                  <c:v>79.5</c:v>
                </c:pt>
                <c:pt idx="4792">
                  <c:v>81.5</c:v>
                </c:pt>
                <c:pt idx="4793">
                  <c:v>81.5</c:v>
                </c:pt>
                <c:pt idx="4794">
                  <c:v>80.5</c:v>
                </c:pt>
                <c:pt idx="4795">
                  <c:v>79.5</c:v>
                </c:pt>
                <c:pt idx="4796">
                  <c:v>78</c:v>
                </c:pt>
                <c:pt idx="4797">
                  <c:v>78</c:v>
                </c:pt>
                <c:pt idx="4798">
                  <c:v>77.5</c:v>
                </c:pt>
                <c:pt idx="4799">
                  <c:v>77</c:v>
                </c:pt>
                <c:pt idx="4800">
                  <c:v>60.5</c:v>
                </c:pt>
                <c:pt idx="4801">
                  <c:v>60.5</c:v>
                </c:pt>
                <c:pt idx="4802">
                  <c:v>53.5</c:v>
                </c:pt>
                <c:pt idx="4803">
                  <c:v>50</c:v>
                </c:pt>
                <c:pt idx="4804">
                  <c:v>52</c:v>
                </c:pt>
                <c:pt idx="4805">
                  <c:v>54.5</c:v>
                </c:pt>
                <c:pt idx="4806">
                  <c:v>50.5</c:v>
                </c:pt>
                <c:pt idx="4807">
                  <c:v>52</c:v>
                </c:pt>
                <c:pt idx="4808">
                  <c:v>49.5</c:v>
                </c:pt>
                <c:pt idx="4809">
                  <c:v>52</c:v>
                </c:pt>
                <c:pt idx="4810">
                  <c:v>54.5</c:v>
                </c:pt>
                <c:pt idx="4811">
                  <c:v>52</c:v>
                </c:pt>
                <c:pt idx="4812">
                  <c:v>58.5</c:v>
                </c:pt>
                <c:pt idx="4813">
                  <c:v>57.5</c:v>
                </c:pt>
                <c:pt idx="4814">
                  <c:v>65.5</c:v>
                </c:pt>
                <c:pt idx="4815">
                  <c:v>65</c:v>
                </c:pt>
                <c:pt idx="4816">
                  <c:v>67</c:v>
                </c:pt>
                <c:pt idx="4817">
                  <c:v>63</c:v>
                </c:pt>
                <c:pt idx="4818">
                  <c:v>63</c:v>
                </c:pt>
                <c:pt idx="4819">
                  <c:v>61.5</c:v>
                </c:pt>
                <c:pt idx="4820">
                  <c:v>62.5</c:v>
                </c:pt>
                <c:pt idx="4821">
                  <c:v>64</c:v>
                </c:pt>
                <c:pt idx="4822">
                  <c:v>66.5</c:v>
                </c:pt>
                <c:pt idx="4823">
                  <c:v>64</c:v>
                </c:pt>
                <c:pt idx="4824">
                  <c:v>66</c:v>
                </c:pt>
                <c:pt idx="4825">
                  <c:v>69.5</c:v>
                </c:pt>
                <c:pt idx="4826">
                  <c:v>67.5</c:v>
                </c:pt>
                <c:pt idx="4827">
                  <c:v>68.5</c:v>
                </c:pt>
                <c:pt idx="4828">
                  <c:v>70</c:v>
                </c:pt>
                <c:pt idx="4829">
                  <c:v>72</c:v>
                </c:pt>
                <c:pt idx="4830">
                  <c:v>70</c:v>
                </c:pt>
                <c:pt idx="4831">
                  <c:v>68</c:v>
                </c:pt>
                <c:pt idx="4832">
                  <c:v>72</c:v>
                </c:pt>
                <c:pt idx="4833">
                  <c:v>67</c:v>
                </c:pt>
                <c:pt idx="4834">
                  <c:v>69.5</c:v>
                </c:pt>
                <c:pt idx="4835">
                  <c:v>69.5</c:v>
                </c:pt>
                <c:pt idx="4836">
                  <c:v>65.5</c:v>
                </c:pt>
                <c:pt idx="4837">
                  <c:v>64.5</c:v>
                </c:pt>
                <c:pt idx="4838">
                  <c:v>64.5</c:v>
                </c:pt>
                <c:pt idx="4839">
                  <c:v>63</c:v>
                </c:pt>
                <c:pt idx="4840">
                  <c:v>67</c:v>
                </c:pt>
                <c:pt idx="4841">
                  <c:v>63</c:v>
                </c:pt>
                <c:pt idx="4842">
                  <c:v>61</c:v>
                </c:pt>
                <c:pt idx="4843">
                  <c:v>62.5</c:v>
                </c:pt>
                <c:pt idx="4844">
                  <c:v>58.5</c:v>
                </c:pt>
                <c:pt idx="4845">
                  <c:v>60.5</c:v>
                </c:pt>
                <c:pt idx="4846">
                  <c:v>65</c:v>
                </c:pt>
                <c:pt idx="4847">
                  <c:v>66</c:v>
                </c:pt>
                <c:pt idx="4848">
                  <c:v>66.5</c:v>
                </c:pt>
                <c:pt idx="4849">
                  <c:v>63</c:v>
                </c:pt>
                <c:pt idx="4850">
                  <c:v>67</c:v>
                </c:pt>
                <c:pt idx="4851">
                  <c:v>66.5</c:v>
                </c:pt>
                <c:pt idx="4852">
                  <c:v>67.5</c:v>
                </c:pt>
                <c:pt idx="4853">
                  <c:v>61.5</c:v>
                </c:pt>
                <c:pt idx="4854">
                  <c:v>61.5</c:v>
                </c:pt>
                <c:pt idx="4855">
                  <c:v>62</c:v>
                </c:pt>
                <c:pt idx="4856">
                  <c:v>62</c:v>
                </c:pt>
                <c:pt idx="4857">
                  <c:v>64</c:v>
                </c:pt>
                <c:pt idx="4858">
                  <c:v>58.5</c:v>
                </c:pt>
                <c:pt idx="4859">
                  <c:v>56</c:v>
                </c:pt>
                <c:pt idx="4860">
                  <c:v>55.5</c:v>
                </c:pt>
                <c:pt idx="4861">
                  <c:v>51.5</c:v>
                </c:pt>
                <c:pt idx="4862">
                  <c:v>57.5</c:v>
                </c:pt>
                <c:pt idx="4863">
                  <c:v>59</c:v>
                </c:pt>
                <c:pt idx="4864">
                  <c:v>53.5</c:v>
                </c:pt>
                <c:pt idx="4865">
                  <c:v>53</c:v>
                </c:pt>
                <c:pt idx="4866">
                  <c:v>55.5</c:v>
                </c:pt>
                <c:pt idx="4867">
                  <c:v>51.5</c:v>
                </c:pt>
                <c:pt idx="4868">
                  <c:v>46.5</c:v>
                </c:pt>
                <c:pt idx="4869">
                  <c:v>50.5</c:v>
                </c:pt>
                <c:pt idx="4870">
                  <c:v>51</c:v>
                </c:pt>
                <c:pt idx="4871">
                  <c:v>48.5</c:v>
                </c:pt>
                <c:pt idx="4872">
                  <c:v>53.5</c:v>
                </c:pt>
                <c:pt idx="4873">
                  <c:v>53</c:v>
                </c:pt>
                <c:pt idx="4874">
                  <c:v>54.5</c:v>
                </c:pt>
                <c:pt idx="4875">
                  <c:v>60.5</c:v>
                </c:pt>
                <c:pt idx="4876">
                  <c:v>61.5</c:v>
                </c:pt>
                <c:pt idx="4877">
                  <c:v>65</c:v>
                </c:pt>
                <c:pt idx="4878">
                  <c:v>65.5</c:v>
                </c:pt>
                <c:pt idx="4879">
                  <c:v>62.5</c:v>
                </c:pt>
                <c:pt idx="4880">
                  <c:v>60.5</c:v>
                </c:pt>
                <c:pt idx="4881">
                  <c:v>60.5</c:v>
                </c:pt>
                <c:pt idx="4882">
                  <c:v>60</c:v>
                </c:pt>
                <c:pt idx="4883">
                  <c:v>65</c:v>
                </c:pt>
                <c:pt idx="4884">
                  <c:v>61.5</c:v>
                </c:pt>
                <c:pt idx="4885">
                  <c:v>65.5</c:v>
                </c:pt>
                <c:pt idx="4886">
                  <c:v>65.5</c:v>
                </c:pt>
                <c:pt idx="4887">
                  <c:v>63.5</c:v>
                </c:pt>
                <c:pt idx="4888">
                  <c:v>65.5</c:v>
                </c:pt>
                <c:pt idx="4889">
                  <c:v>65.5</c:v>
                </c:pt>
                <c:pt idx="4890">
                  <c:v>65.5</c:v>
                </c:pt>
                <c:pt idx="4891">
                  <c:v>64</c:v>
                </c:pt>
                <c:pt idx="4892">
                  <c:v>67</c:v>
                </c:pt>
                <c:pt idx="4893">
                  <c:v>66</c:v>
                </c:pt>
                <c:pt idx="4894">
                  <c:v>65</c:v>
                </c:pt>
                <c:pt idx="4895">
                  <c:v>66</c:v>
                </c:pt>
                <c:pt idx="4896">
                  <c:v>63.5</c:v>
                </c:pt>
                <c:pt idx="4897">
                  <c:v>60</c:v>
                </c:pt>
                <c:pt idx="4898">
                  <c:v>63</c:v>
                </c:pt>
                <c:pt idx="4899">
                  <c:v>63.5</c:v>
                </c:pt>
                <c:pt idx="4900">
                  <c:v>62.5</c:v>
                </c:pt>
                <c:pt idx="4901">
                  <c:v>63.5</c:v>
                </c:pt>
                <c:pt idx="4902">
                  <c:v>62.5</c:v>
                </c:pt>
                <c:pt idx="4903">
                  <c:v>64.5</c:v>
                </c:pt>
                <c:pt idx="4904">
                  <c:v>69</c:v>
                </c:pt>
                <c:pt idx="4905">
                  <c:v>72.5</c:v>
                </c:pt>
                <c:pt idx="4906">
                  <c:v>69.5</c:v>
                </c:pt>
                <c:pt idx="4907">
                  <c:v>71</c:v>
                </c:pt>
                <c:pt idx="4908">
                  <c:v>73</c:v>
                </c:pt>
                <c:pt idx="4909">
                  <c:v>73</c:v>
                </c:pt>
                <c:pt idx="4910">
                  <c:v>71</c:v>
                </c:pt>
                <c:pt idx="4911">
                  <c:v>71.5</c:v>
                </c:pt>
                <c:pt idx="4912">
                  <c:v>72</c:v>
                </c:pt>
                <c:pt idx="4913">
                  <c:v>72</c:v>
                </c:pt>
                <c:pt idx="4914">
                  <c:v>75</c:v>
                </c:pt>
                <c:pt idx="4915">
                  <c:v>74.5</c:v>
                </c:pt>
                <c:pt idx="4916">
                  <c:v>73.5</c:v>
                </c:pt>
                <c:pt idx="4917">
                  <c:v>71</c:v>
                </c:pt>
                <c:pt idx="4918">
                  <c:v>75.5</c:v>
                </c:pt>
                <c:pt idx="4919">
                  <c:v>77.5</c:v>
                </c:pt>
                <c:pt idx="4920">
                  <c:v>79.5</c:v>
                </c:pt>
                <c:pt idx="4921">
                  <c:v>80.5</c:v>
                </c:pt>
                <c:pt idx="4922">
                  <c:v>83.5</c:v>
                </c:pt>
                <c:pt idx="4923">
                  <c:v>83.5</c:v>
                </c:pt>
                <c:pt idx="4924">
                  <c:v>82.5</c:v>
                </c:pt>
                <c:pt idx="4925">
                  <c:v>84</c:v>
                </c:pt>
                <c:pt idx="4926">
                  <c:v>81.5</c:v>
                </c:pt>
                <c:pt idx="4927">
                  <c:v>79.5</c:v>
                </c:pt>
                <c:pt idx="4928">
                  <c:v>81.5</c:v>
                </c:pt>
                <c:pt idx="4929">
                  <c:v>81.5</c:v>
                </c:pt>
                <c:pt idx="4930">
                  <c:v>80</c:v>
                </c:pt>
                <c:pt idx="4931">
                  <c:v>75.5</c:v>
                </c:pt>
                <c:pt idx="4932">
                  <c:v>80.5</c:v>
                </c:pt>
                <c:pt idx="4933">
                  <c:v>81.5</c:v>
                </c:pt>
                <c:pt idx="4934">
                  <c:v>79</c:v>
                </c:pt>
                <c:pt idx="4935">
                  <c:v>79</c:v>
                </c:pt>
                <c:pt idx="4936">
                  <c:v>76.5</c:v>
                </c:pt>
                <c:pt idx="4937">
                  <c:v>73.5</c:v>
                </c:pt>
                <c:pt idx="4938">
                  <c:v>77.5</c:v>
                </c:pt>
                <c:pt idx="4939">
                  <c:v>79</c:v>
                </c:pt>
                <c:pt idx="4940">
                  <c:v>75.5</c:v>
                </c:pt>
                <c:pt idx="4941">
                  <c:v>76.5</c:v>
                </c:pt>
                <c:pt idx="4942">
                  <c:v>75.5</c:v>
                </c:pt>
                <c:pt idx="4943">
                  <c:v>71.5</c:v>
                </c:pt>
                <c:pt idx="4944">
                  <c:v>74.5</c:v>
                </c:pt>
                <c:pt idx="4945">
                  <c:v>77.5</c:v>
                </c:pt>
                <c:pt idx="4946">
                  <c:v>75.5</c:v>
                </c:pt>
                <c:pt idx="4947">
                  <c:v>75</c:v>
                </c:pt>
                <c:pt idx="4948">
                  <c:v>71.5</c:v>
                </c:pt>
                <c:pt idx="4949">
                  <c:v>72.5</c:v>
                </c:pt>
                <c:pt idx="4950">
                  <c:v>75</c:v>
                </c:pt>
                <c:pt idx="4951">
                  <c:v>72</c:v>
                </c:pt>
                <c:pt idx="4952">
                  <c:v>71.5</c:v>
                </c:pt>
                <c:pt idx="4953">
                  <c:v>71.5</c:v>
                </c:pt>
                <c:pt idx="4954">
                  <c:v>70.5</c:v>
                </c:pt>
                <c:pt idx="4955">
                  <c:v>73.5</c:v>
                </c:pt>
                <c:pt idx="4956">
                  <c:v>73</c:v>
                </c:pt>
                <c:pt idx="4957">
                  <c:v>75</c:v>
                </c:pt>
                <c:pt idx="4958">
                  <c:v>73.5</c:v>
                </c:pt>
                <c:pt idx="4959">
                  <c:v>74.5</c:v>
                </c:pt>
                <c:pt idx="4960">
                  <c:v>75.5</c:v>
                </c:pt>
                <c:pt idx="4961">
                  <c:v>75.5</c:v>
                </c:pt>
                <c:pt idx="4962">
                  <c:v>75.5</c:v>
                </c:pt>
                <c:pt idx="4963">
                  <c:v>74.5</c:v>
                </c:pt>
                <c:pt idx="4964">
                  <c:v>75.5</c:v>
                </c:pt>
                <c:pt idx="4965">
                  <c:v>72.5</c:v>
                </c:pt>
                <c:pt idx="4966">
                  <c:v>73.5</c:v>
                </c:pt>
                <c:pt idx="4967">
                  <c:v>74.5</c:v>
                </c:pt>
                <c:pt idx="4968">
                  <c:v>74.5</c:v>
                </c:pt>
                <c:pt idx="4969">
                  <c:v>73.5</c:v>
                </c:pt>
                <c:pt idx="4970">
                  <c:v>73.5</c:v>
                </c:pt>
                <c:pt idx="4971">
                  <c:v>75.5</c:v>
                </c:pt>
                <c:pt idx="4972">
                  <c:v>77.5</c:v>
                </c:pt>
                <c:pt idx="4973">
                  <c:v>77</c:v>
                </c:pt>
                <c:pt idx="4974">
                  <c:v>74.5</c:v>
                </c:pt>
                <c:pt idx="4975">
                  <c:v>77</c:v>
                </c:pt>
                <c:pt idx="4976">
                  <c:v>76.5</c:v>
                </c:pt>
                <c:pt idx="4977">
                  <c:v>77</c:v>
                </c:pt>
                <c:pt idx="4978">
                  <c:v>77</c:v>
                </c:pt>
                <c:pt idx="4979">
                  <c:v>78.5</c:v>
                </c:pt>
                <c:pt idx="4980">
                  <c:v>77</c:v>
                </c:pt>
                <c:pt idx="4981">
                  <c:v>79</c:v>
                </c:pt>
                <c:pt idx="4982">
                  <c:v>80.5</c:v>
                </c:pt>
                <c:pt idx="4983">
                  <c:v>78.5</c:v>
                </c:pt>
                <c:pt idx="4984">
                  <c:v>80</c:v>
                </c:pt>
                <c:pt idx="4985">
                  <c:v>79</c:v>
                </c:pt>
                <c:pt idx="4986">
                  <c:v>79</c:v>
                </c:pt>
                <c:pt idx="4987">
                  <c:v>78</c:v>
                </c:pt>
                <c:pt idx="4988">
                  <c:v>79</c:v>
                </c:pt>
                <c:pt idx="4989">
                  <c:v>78</c:v>
                </c:pt>
                <c:pt idx="4990">
                  <c:v>79</c:v>
                </c:pt>
                <c:pt idx="4991">
                  <c:v>78</c:v>
                </c:pt>
                <c:pt idx="4992">
                  <c:v>75.5</c:v>
                </c:pt>
                <c:pt idx="4993">
                  <c:v>76.5</c:v>
                </c:pt>
                <c:pt idx="4994">
                  <c:v>77.5</c:v>
                </c:pt>
                <c:pt idx="4995">
                  <c:v>79</c:v>
                </c:pt>
                <c:pt idx="4996">
                  <c:v>81.5</c:v>
                </c:pt>
                <c:pt idx="4997">
                  <c:v>77</c:v>
                </c:pt>
                <c:pt idx="4998">
                  <c:v>76</c:v>
                </c:pt>
                <c:pt idx="4999">
                  <c:v>73</c:v>
                </c:pt>
                <c:pt idx="5000">
                  <c:v>72</c:v>
                </c:pt>
                <c:pt idx="5001">
                  <c:v>74</c:v>
                </c:pt>
                <c:pt idx="5002">
                  <c:v>75</c:v>
                </c:pt>
                <c:pt idx="5003">
                  <c:v>75.5</c:v>
                </c:pt>
                <c:pt idx="5004">
                  <c:v>73.5</c:v>
                </c:pt>
                <c:pt idx="5005">
                  <c:v>74</c:v>
                </c:pt>
                <c:pt idx="5006">
                  <c:v>72.5</c:v>
                </c:pt>
                <c:pt idx="5007">
                  <c:v>73.5</c:v>
                </c:pt>
                <c:pt idx="5008">
                  <c:v>75</c:v>
                </c:pt>
                <c:pt idx="5009">
                  <c:v>74</c:v>
                </c:pt>
                <c:pt idx="5010">
                  <c:v>76.5</c:v>
                </c:pt>
                <c:pt idx="5011">
                  <c:v>74.5</c:v>
                </c:pt>
                <c:pt idx="5012">
                  <c:v>75</c:v>
                </c:pt>
                <c:pt idx="5013">
                  <c:v>75.5</c:v>
                </c:pt>
                <c:pt idx="5014">
                  <c:v>75.5</c:v>
                </c:pt>
                <c:pt idx="5015">
                  <c:v>76</c:v>
                </c:pt>
                <c:pt idx="5016">
                  <c:v>75.5</c:v>
                </c:pt>
                <c:pt idx="5017">
                  <c:v>74.5</c:v>
                </c:pt>
                <c:pt idx="5018">
                  <c:v>76</c:v>
                </c:pt>
                <c:pt idx="5019">
                  <c:v>78</c:v>
                </c:pt>
                <c:pt idx="5020">
                  <c:v>74.5</c:v>
                </c:pt>
                <c:pt idx="5021">
                  <c:v>76.5</c:v>
                </c:pt>
                <c:pt idx="5022">
                  <c:v>74.5</c:v>
                </c:pt>
                <c:pt idx="5023">
                  <c:v>74</c:v>
                </c:pt>
                <c:pt idx="5024">
                  <c:v>73.5</c:v>
                </c:pt>
                <c:pt idx="5025">
                  <c:v>76</c:v>
                </c:pt>
                <c:pt idx="5026">
                  <c:v>77</c:v>
                </c:pt>
                <c:pt idx="5027">
                  <c:v>74</c:v>
                </c:pt>
                <c:pt idx="5028">
                  <c:v>76</c:v>
                </c:pt>
                <c:pt idx="5029">
                  <c:v>75</c:v>
                </c:pt>
                <c:pt idx="5030">
                  <c:v>77.5</c:v>
                </c:pt>
                <c:pt idx="5031">
                  <c:v>77.5</c:v>
                </c:pt>
                <c:pt idx="5032">
                  <c:v>75.5</c:v>
                </c:pt>
                <c:pt idx="5033">
                  <c:v>78</c:v>
                </c:pt>
                <c:pt idx="5034">
                  <c:v>79</c:v>
                </c:pt>
                <c:pt idx="5035">
                  <c:v>80</c:v>
                </c:pt>
                <c:pt idx="5036">
                  <c:v>78.5</c:v>
                </c:pt>
                <c:pt idx="5037">
                  <c:v>79.5</c:v>
                </c:pt>
                <c:pt idx="5038">
                  <c:v>76.5</c:v>
                </c:pt>
                <c:pt idx="5039">
                  <c:v>78.5</c:v>
                </c:pt>
                <c:pt idx="5040">
                  <c:v>78</c:v>
                </c:pt>
                <c:pt idx="5041">
                  <c:v>77</c:v>
                </c:pt>
                <c:pt idx="5042">
                  <c:v>77.5</c:v>
                </c:pt>
                <c:pt idx="5043">
                  <c:v>77.5</c:v>
                </c:pt>
                <c:pt idx="5044">
                  <c:v>77.5</c:v>
                </c:pt>
                <c:pt idx="5045">
                  <c:v>75</c:v>
                </c:pt>
                <c:pt idx="5046">
                  <c:v>77</c:v>
                </c:pt>
                <c:pt idx="5047">
                  <c:v>77</c:v>
                </c:pt>
                <c:pt idx="5048">
                  <c:v>78</c:v>
                </c:pt>
                <c:pt idx="5049">
                  <c:v>81</c:v>
                </c:pt>
                <c:pt idx="5050">
                  <c:v>79</c:v>
                </c:pt>
                <c:pt idx="5051">
                  <c:v>78</c:v>
                </c:pt>
                <c:pt idx="5052">
                  <c:v>77.5</c:v>
                </c:pt>
                <c:pt idx="5053">
                  <c:v>75.5</c:v>
                </c:pt>
                <c:pt idx="5054">
                  <c:v>74.5</c:v>
                </c:pt>
                <c:pt idx="5055">
                  <c:v>75.5</c:v>
                </c:pt>
                <c:pt idx="5056">
                  <c:v>76.5</c:v>
                </c:pt>
                <c:pt idx="5057">
                  <c:v>77.5</c:v>
                </c:pt>
                <c:pt idx="5058">
                  <c:v>77.5</c:v>
                </c:pt>
                <c:pt idx="5059">
                  <c:v>78.5</c:v>
                </c:pt>
                <c:pt idx="5060">
                  <c:v>77</c:v>
                </c:pt>
                <c:pt idx="5061">
                  <c:v>78.5</c:v>
                </c:pt>
                <c:pt idx="5062">
                  <c:v>77.5</c:v>
                </c:pt>
                <c:pt idx="5063">
                  <c:v>80.5</c:v>
                </c:pt>
                <c:pt idx="5064">
                  <c:v>81.5</c:v>
                </c:pt>
                <c:pt idx="5065">
                  <c:v>82.5</c:v>
                </c:pt>
                <c:pt idx="5066">
                  <c:v>83</c:v>
                </c:pt>
                <c:pt idx="5067">
                  <c:v>82.5</c:v>
                </c:pt>
                <c:pt idx="5068">
                  <c:v>83.5</c:v>
                </c:pt>
                <c:pt idx="5069">
                  <c:v>85</c:v>
                </c:pt>
                <c:pt idx="5070">
                  <c:v>88</c:v>
                </c:pt>
                <c:pt idx="5071">
                  <c:v>86.5</c:v>
                </c:pt>
                <c:pt idx="5072">
                  <c:v>87</c:v>
                </c:pt>
                <c:pt idx="5073">
                  <c:v>88.5</c:v>
                </c:pt>
                <c:pt idx="5074">
                  <c:v>89</c:v>
                </c:pt>
                <c:pt idx="5075">
                  <c:v>87.5</c:v>
                </c:pt>
                <c:pt idx="5076">
                  <c:v>88.5</c:v>
                </c:pt>
                <c:pt idx="5077">
                  <c:v>88</c:v>
                </c:pt>
                <c:pt idx="5078">
                  <c:v>94</c:v>
                </c:pt>
                <c:pt idx="5079">
                  <c:v>96</c:v>
                </c:pt>
                <c:pt idx="5080">
                  <c:v>95</c:v>
                </c:pt>
                <c:pt idx="5081">
                  <c:v>93</c:v>
                </c:pt>
                <c:pt idx="5082">
                  <c:v>93.5</c:v>
                </c:pt>
                <c:pt idx="5083">
                  <c:v>91.5</c:v>
                </c:pt>
                <c:pt idx="5084">
                  <c:v>89.5</c:v>
                </c:pt>
                <c:pt idx="5085">
                  <c:v>92</c:v>
                </c:pt>
                <c:pt idx="5086">
                  <c:v>91</c:v>
                </c:pt>
                <c:pt idx="5087">
                  <c:v>88</c:v>
                </c:pt>
                <c:pt idx="5088">
                  <c:v>91</c:v>
                </c:pt>
                <c:pt idx="5089">
                  <c:v>90</c:v>
                </c:pt>
                <c:pt idx="5090">
                  <c:v>91.5</c:v>
                </c:pt>
                <c:pt idx="5091">
                  <c:v>91</c:v>
                </c:pt>
                <c:pt idx="5092">
                  <c:v>90</c:v>
                </c:pt>
                <c:pt idx="5093">
                  <c:v>91.5</c:v>
                </c:pt>
                <c:pt idx="5094">
                  <c:v>90.5</c:v>
                </c:pt>
                <c:pt idx="5095">
                  <c:v>91</c:v>
                </c:pt>
                <c:pt idx="5096">
                  <c:v>92</c:v>
                </c:pt>
                <c:pt idx="5097">
                  <c:v>90</c:v>
                </c:pt>
                <c:pt idx="5098">
                  <c:v>92.5</c:v>
                </c:pt>
                <c:pt idx="5099">
                  <c:v>94</c:v>
                </c:pt>
                <c:pt idx="5100">
                  <c:v>83</c:v>
                </c:pt>
                <c:pt idx="5101">
                  <c:v>83.5</c:v>
                </c:pt>
                <c:pt idx="5102">
                  <c:v>87.5</c:v>
                </c:pt>
                <c:pt idx="5103">
                  <c:v>89</c:v>
                </c:pt>
                <c:pt idx="5104">
                  <c:v>88</c:v>
                </c:pt>
                <c:pt idx="5105">
                  <c:v>87.5</c:v>
                </c:pt>
                <c:pt idx="5106">
                  <c:v>89</c:v>
                </c:pt>
                <c:pt idx="5107">
                  <c:v>89.5</c:v>
                </c:pt>
                <c:pt idx="5108">
                  <c:v>90.5</c:v>
                </c:pt>
                <c:pt idx="5109">
                  <c:v>89.5</c:v>
                </c:pt>
                <c:pt idx="5110">
                  <c:v>94</c:v>
                </c:pt>
                <c:pt idx="5111">
                  <c:v>95.5</c:v>
                </c:pt>
                <c:pt idx="5112">
                  <c:v>98</c:v>
                </c:pt>
                <c:pt idx="5113">
                  <c:v>103.5</c:v>
                </c:pt>
                <c:pt idx="5114">
                  <c:v>107</c:v>
                </c:pt>
                <c:pt idx="5115">
                  <c:v>111.5</c:v>
                </c:pt>
                <c:pt idx="5116">
                  <c:v>118</c:v>
                </c:pt>
                <c:pt idx="5117">
                  <c:v>118</c:v>
                </c:pt>
                <c:pt idx="5118">
                  <c:v>115.5</c:v>
                </c:pt>
                <c:pt idx="5119">
                  <c:v>118.5</c:v>
                </c:pt>
                <c:pt idx="5120">
                  <c:v>123</c:v>
                </c:pt>
                <c:pt idx="5121">
                  <c:v>115</c:v>
                </c:pt>
                <c:pt idx="5122">
                  <c:v>118</c:v>
                </c:pt>
                <c:pt idx="5123">
                  <c:v>120</c:v>
                </c:pt>
                <c:pt idx="5124">
                  <c:v>125.5</c:v>
                </c:pt>
                <c:pt idx="5125">
                  <c:v>124</c:v>
                </c:pt>
                <c:pt idx="5126">
                  <c:v>124.5</c:v>
                </c:pt>
                <c:pt idx="5127">
                  <c:v>126</c:v>
                </c:pt>
                <c:pt idx="5128">
                  <c:v>127.5</c:v>
                </c:pt>
                <c:pt idx="5129">
                  <c:v>131.5</c:v>
                </c:pt>
                <c:pt idx="5130">
                  <c:v>134.5</c:v>
                </c:pt>
                <c:pt idx="5131">
                  <c:v>125.5</c:v>
                </c:pt>
                <c:pt idx="5132">
                  <c:v>130.5</c:v>
                </c:pt>
                <c:pt idx="5133">
                  <c:v>128.5</c:v>
                </c:pt>
                <c:pt idx="5134">
                  <c:v>127.5</c:v>
                </c:pt>
                <c:pt idx="5135">
                  <c:v>129.5</c:v>
                </c:pt>
                <c:pt idx="5136">
                  <c:v>134.5</c:v>
                </c:pt>
                <c:pt idx="5137">
                  <c:v>128.5</c:v>
                </c:pt>
                <c:pt idx="5138">
                  <c:v>134.5</c:v>
                </c:pt>
                <c:pt idx="5139">
                  <c:v>135.5</c:v>
                </c:pt>
                <c:pt idx="5140">
                  <c:v>141.5</c:v>
                </c:pt>
                <c:pt idx="5141">
                  <c:v>143.5</c:v>
                </c:pt>
                <c:pt idx="5142">
                  <c:v>140.5</c:v>
                </c:pt>
                <c:pt idx="5143">
                  <c:v>142.5</c:v>
                </c:pt>
                <c:pt idx="5144">
                  <c:v>140.5</c:v>
                </c:pt>
                <c:pt idx="5145">
                  <c:v>140.5</c:v>
                </c:pt>
                <c:pt idx="5146">
                  <c:v>136.5</c:v>
                </c:pt>
                <c:pt idx="5147">
                  <c:v>136.5</c:v>
                </c:pt>
                <c:pt idx="5148">
                  <c:v>136.5</c:v>
                </c:pt>
                <c:pt idx="5149">
                  <c:v>136.5</c:v>
                </c:pt>
                <c:pt idx="5150">
                  <c:v>137.5</c:v>
                </c:pt>
                <c:pt idx="5151">
                  <c:v>133.5</c:v>
                </c:pt>
                <c:pt idx="5152">
                  <c:v>137.5</c:v>
                </c:pt>
                <c:pt idx="5153">
                  <c:v>135.5</c:v>
                </c:pt>
                <c:pt idx="5154">
                  <c:v>131.5</c:v>
                </c:pt>
                <c:pt idx="5155">
                  <c:v>136.5</c:v>
                </c:pt>
                <c:pt idx="5156">
                  <c:v>135.5</c:v>
                </c:pt>
                <c:pt idx="5157">
                  <c:v>132.5</c:v>
                </c:pt>
                <c:pt idx="5158">
                  <c:v>134.5</c:v>
                </c:pt>
                <c:pt idx="5159">
                  <c:v>133.5</c:v>
                </c:pt>
                <c:pt idx="5160">
                  <c:v>132.5</c:v>
                </c:pt>
                <c:pt idx="5161">
                  <c:v>129.5</c:v>
                </c:pt>
                <c:pt idx="5162">
                  <c:v>128.5</c:v>
                </c:pt>
                <c:pt idx="5163">
                  <c:v>129.5</c:v>
                </c:pt>
                <c:pt idx="5164">
                  <c:v>124</c:v>
                </c:pt>
                <c:pt idx="5165">
                  <c:v>122</c:v>
                </c:pt>
                <c:pt idx="5166">
                  <c:v>121</c:v>
                </c:pt>
                <c:pt idx="5167">
                  <c:v>120</c:v>
                </c:pt>
                <c:pt idx="5168">
                  <c:v>124.5</c:v>
                </c:pt>
                <c:pt idx="5169">
                  <c:v>124</c:v>
                </c:pt>
                <c:pt idx="5170">
                  <c:v>114.5</c:v>
                </c:pt>
                <c:pt idx="5171">
                  <c:v>117</c:v>
                </c:pt>
                <c:pt idx="5172">
                  <c:v>115</c:v>
                </c:pt>
                <c:pt idx="5173">
                  <c:v>117.5</c:v>
                </c:pt>
                <c:pt idx="5174">
                  <c:v>117.5</c:v>
                </c:pt>
                <c:pt idx="5175">
                  <c:v>119</c:v>
                </c:pt>
                <c:pt idx="5176">
                  <c:v>115.5</c:v>
                </c:pt>
                <c:pt idx="5177">
                  <c:v>115</c:v>
                </c:pt>
                <c:pt idx="5178">
                  <c:v>112.5</c:v>
                </c:pt>
                <c:pt idx="5179">
                  <c:v>112.5</c:v>
                </c:pt>
                <c:pt idx="5180">
                  <c:v>110.5</c:v>
                </c:pt>
                <c:pt idx="5181">
                  <c:v>109.5</c:v>
                </c:pt>
                <c:pt idx="5182">
                  <c:v>115</c:v>
                </c:pt>
                <c:pt idx="5183">
                  <c:v>115</c:v>
                </c:pt>
                <c:pt idx="5184">
                  <c:v>115</c:v>
                </c:pt>
                <c:pt idx="5185">
                  <c:v>115.5</c:v>
                </c:pt>
                <c:pt idx="5186">
                  <c:v>110</c:v>
                </c:pt>
                <c:pt idx="5187">
                  <c:v>115</c:v>
                </c:pt>
                <c:pt idx="5188">
                  <c:v>110.5</c:v>
                </c:pt>
                <c:pt idx="5189">
                  <c:v>111</c:v>
                </c:pt>
                <c:pt idx="5190">
                  <c:v>109.5</c:v>
                </c:pt>
                <c:pt idx="5191">
                  <c:v>109.5</c:v>
                </c:pt>
                <c:pt idx="5192">
                  <c:v>114</c:v>
                </c:pt>
                <c:pt idx="5193">
                  <c:v>113.5</c:v>
                </c:pt>
                <c:pt idx="5194">
                  <c:v>116</c:v>
                </c:pt>
                <c:pt idx="5195">
                  <c:v>113.5</c:v>
                </c:pt>
                <c:pt idx="5196">
                  <c:v>114.5</c:v>
                </c:pt>
                <c:pt idx="5197">
                  <c:v>108.5</c:v>
                </c:pt>
                <c:pt idx="5198">
                  <c:v>112</c:v>
                </c:pt>
                <c:pt idx="5199">
                  <c:v>111</c:v>
                </c:pt>
                <c:pt idx="5200">
                  <c:v>114</c:v>
                </c:pt>
                <c:pt idx="5201">
                  <c:v>111.5</c:v>
                </c:pt>
                <c:pt idx="5202">
                  <c:v>108.5</c:v>
                </c:pt>
                <c:pt idx="5203">
                  <c:v>108</c:v>
                </c:pt>
                <c:pt idx="5204">
                  <c:v>103.5</c:v>
                </c:pt>
                <c:pt idx="5205">
                  <c:v>99.5</c:v>
                </c:pt>
                <c:pt idx="5206">
                  <c:v>104.5</c:v>
                </c:pt>
                <c:pt idx="5207">
                  <c:v>105</c:v>
                </c:pt>
                <c:pt idx="5208">
                  <c:v>108.5</c:v>
                </c:pt>
                <c:pt idx="5209">
                  <c:v>107</c:v>
                </c:pt>
                <c:pt idx="5210">
                  <c:v>105</c:v>
                </c:pt>
                <c:pt idx="5211">
                  <c:v>105</c:v>
                </c:pt>
                <c:pt idx="5212">
                  <c:v>104.5</c:v>
                </c:pt>
                <c:pt idx="5213">
                  <c:v>104.5</c:v>
                </c:pt>
                <c:pt idx="5214">
                  <c:v>106.5</c:v>
                </c:pt>
                <c:pt idx="5215">
                  <c:v>111.5</c:v>
                </c:pt>
                <c:pt idx="5216">
                  <c:v>108.5</c:v>
                </c:pt>
                <c:pt idx="5217">
                  <c:v>109.5</c:v>
                </c:pt>
                <c:pt idx="5218">
                  <c:v>110</c:v>
                </c:pt>
                <c:pt idx="5219">
                  <c:v>105.5</c:v>
                </c:pt>
                <c:pt idx="5220">
                  <c:v>104.5</c:v>
                </c:pt>
                <c:pt idx="5221">
                  <c:v>106.5</c:v>
                </c:pt>
                <c:pt idx="5222">
                  <c:v>107</c:v>
                </c:pt>
                <c:pt idx="5223">
                  <c:v>111.5</c:v>
                </c:pt>
                <c:pt idx="5224">
                  <c:v>111.5</c:v>
                </c:pt>
                <c:pt idx="5225">
                  <c:v>108</c:v>
                </c:pt>
                <c:pt idx="5226">
                  <c:v>104</c:v>
                </c:pt>
                <c:pt idx="5227">
                  <c:v>103.5</c:v>
                </c:pt>
                <c:pt idx="5228">
                  <c:v>105.5</c:v>
                </c:pt>
                <c:pt idx="5229">
                  <c:v>106.5</c:v>
                </c:pt>
                <c:pt idx="5230">
                  <c:v>108.5</c:v>
                </c:pt>
                <c:pt idx="5231">
                  <c:v>107.5</c:v>
                </c:pt>
                <c:pt idx="5232">
                  <c:v>110</c:v>
                </c:pt>
                <c:pt idx="5233">
                  <c:v>109.5</c:v>
                </c:pt>
                <c:pt idx="5234">
                  <c:v>109</c:v>
                </c:pt>
                <c:pt idx="5235">
                  <c:v>109</c:v>
                </c:pt>
                <c:pt idx="5236">
                  <c:v>109.5</c:v>
                </c:pt>
                <c:pt idx="5237">
                  <c:v>109.5</c:v>
                </c:pt>
                <c:pt idx="5238">
                  <c:v>109.5</c:v>
                </c:pt>
                <c:pt idx="5239">
                  <c:v>107</c:v>
                </c:pt>
                <c:pt idx="5240">
                  <c:v>109</c:v>
                </c:pt>
                <c:pt idx="5241">
                  <c:v>108</c:v>
                </c:pt>
                <c:pt idx="5242">
                  <c:v>110</c:v>
                </c:pt>
                <c:pt idx="5243">
                  <c:v>109.5</c:v>
                </c:pt>
                <c:pt idx="5244">
                  <c:v>109.5</c:v>
                </c:pt>
                <c:pt idx="5245">
                  <c:v>110.5</c:v>
                </c:pt>
                <c:pt idx="5246">
                  <c:v>109.5</c:v>
                </c:pt>
                <c:pt idx="5247">
                  <c:v>115</c:v>
                </c:pt>
                <c:pt idx="5248">
                  <c:v>112</c:v>
                </c:pt>
                <c:pt idx="5249">
                  <c:v>113.5</c:v>
                </c:pt>
                <c:pt idx="5250">
                  <c:v>108</c:v>
                </c:pt>
                <c:pt idx="5251">
                  <c:v>111.5</c:v>
                </c:pt>
                <c:pt idx="5252">
                  <c:v>110.5</c:v>
                </c:pt>
                <c:pt idx="5253">
                  <c:v>113.5</c:v>
                </c:pt>
                <c:pt idx="5254">
                  <c:v>114.5</c:v>
                </c:pt>
                <c:pt idx="5255">
                  <c:v>113</c:v>
                </c:pt>
                <c:pt idx="5256">
                  <c:v>113</c:v>
                </c:pt>
                <c:pt idx="5257">
                  <c:v>115.5</c:v>
                </c:pt>
                <c:pt idx="5258">
                  <c:v>114.5</c:v>
                </c:pt>
                <c:pt idx="5259">
                  <c:v>112</c:v>
                </c:pt>
                <c:pt idx="5260">
                  <c:v>112</c:v>
                </c:pt>
                <c:pt idx="5261">
                  <c:v>113.5</c:v>
                </c:pt>
                <c:pt idx="5262">
                  <c:v>112.5</c:v>
                </c:pt>
                <c:pt idx="5263">
                  <c:v>112.5</c:v>
                </c:pt>
                <c:pt idx="5264">
                  <c:v>113</c:v>
                </c:pt>
                <c:pt idx="5265">
                  <c:v>112</c:v>
                </c:pt>
                <c:pt idx="5266">
                  <c:v>110.5</c:v>
                </c:pt>
                <c:pt idx="5267">
                  <c:v>110</c:v>
                </c:pt>
                <c:pt idx="5268">
                  <c:v>107.5</c:v>
                </c:pt>
                <c:pt idx="5269">
                  <c:v>109.5</c:v>
                </c:pt>
                <c:pt idx="5270">
                  <c:v>108</c:v>
                </c:pt>
                <c:pt idx="5271">
                  <c:v>110.5</c:v>
                </c:pt>
                <c:pt idx="5272">
                  <c:v>110.5</c:v>
                </c:pt>
                <c:pt idx="5273">
                  <c:v>109.5</c:v>
                </c:pt>
                <c:pt idx="5274">
                  <c:v>109.5</c:v>
                </c:pt>
                <c:pt idx="5275">
                  <c:v>108.5</c:v>
                </c:pt>
                <c:pt idx="5276">
                  <c:v>107.5</c:v>
                </c:pt>
                <c:pt idx="5277">
                  <c:v>112</c:v>
                </c:pt>
                <c:pt idx="5278">
                  <c:v>115.5</c:v>
                </c:pt>
                <c:pt idx="5279">
                  <c:v>117.5</c:v>
                </c:pt>
                <c:pt idx="5280">
                  <c:v>115</c:v>
                </c:pt>
                <c:pt idx="5281">
                  <c:v>113</c:v>
                </c:pt>
                <c:pt idx="5282">
                  <c:v>111</c:v>
                </c:pt>
                <c:pt idx="5283">
                  <c:v>110.5</c:v>
                </c:pt>
                <c:pt idx="5284">
                  <c:v>112</c:v>
                </c:pt>
                <c:pt idx="5285">
                  <c:v>110.5</c:v>
                </c:pt>
                <c:pt idx="5286">
                  <c:v>111.5</c:v>
                </c:pt>
                <c:pt idx="5287">
                  <c:v>108.5</c:v>
                </c:pt>
                <c:pt idx="5288">
                  <c:v>112</c:v>
                </c:pt>
                <c:pt idx="5289">
                  <c:v>113</c:v>
                </c:pt>
                <c:pt idx="5290">
                  <c:v>113</c:v>
                </c:pt>
                <c:pt idx="5291">
                  <c:v>113</c:v>
                </c:pt>
                <c:pt idx="5292">
                  <c:v>111.5</c:v>
                </c:pt>
                <c:pt idx="5293">
                  <c:v>107.5</c:v>
                </c:pt>
                <c:pt idx="5294">
                  <c:v>109.5</c:v>
                </c:pt>
                <c:pt idx="5295">
                  <c:v>108</c:v>
                </c:pt>
                <c:pt idx="5296">
                  <c:v>110</c:v>
                </c:pt>
                <c:pt idx="5297">
                  <c:v>111</c:v>
                </c:pt>
                <c:pt idx="5298">
                  <c:v>109.5</c:v>
                </c:pt>
                <c:pt idx="5299">
                  <c:v>109.5</c:v>
                </c:pt>
                <c:pt idx="5300">
                  <c:v>108</c:v>
                </c:pt>
                <c:pt idx="5301">
                  <c:v>107.5</c:v>
                </c:pt>
                <c:pt idx="5302">
                  <c:v>106.5</c:v>
                </c:pt>
                <c:pt idx="5303">
                  <c:v>106.5</c:v>
                </c:pt>
                <c:pt idx="5304">
                  <c:v>105</c:v>
                </c:pt>
                <c:pt idx="5305">
                  <c:v>111</c:v>
                </c:pt>
                <c:pt idx="5306">
                  <c:v>112</c:v>
                </c:pt>
                <c:pt idx="5307">
                  <c:v>111</c:v>
                </c:pt>
                <c:pt idx="5308">
                  <c:v>110</c:v>
                </c:pt>
                <c:pt idx="5309">
                  <c:v>109</c:v>
                </c:pt>
                <c:pt idx="5310">
                  <c:v>108</c:v>
                </c:pt>
                <c:pt idx="5311">
                  <c:v>110</c:v>
                </c:pt>
                <c:pt idx="5312">
                  <c:v>112</c:v>
                </c:pt>
                <c:pt idx="5313">
                  <c:v>112.5</c:v>
                </c:pt>
                <c:pt idx="5314">
                  <c:v>111.5</c:v>
                </c:pt>
                <c:pt idx="5315">
                  <c:v>110.5</c:v>
                </c:pt>
                <c:pt idx="5316">
                  <c:v>111.5</c:v>
                </c:pt>
                <c:pt idx="5317">
                  <c:v>112.5</c:v>
                </c:pt>
                <c:pt idx="5318">
                  <c:v>114</c:v>
                </c:pt>
                <c:pt idx="5319">
                  <c:v>113</c:v>
                </c:pt>
                <c:pt idx="5320">
                  <c:v>112.5</c:v>
                </c:pt>
                <c:pt idx="5321">
                  <c:v>112.5</c:v>
                </c:pt>
                <c:pt idx="5322">
                  <c:v>111</c:v>
                </c:pt>
                <c:pt idx="5323">
                  <c:v>110</c:v>
                </c:pt>
                <c:pt idx="5324">
                  <c:v>111</c:v>
                </c:pt>
                <c:pt idx="5325">
                  <c:v>110</c:v>
                </c:pt>
                <c:pt idx="5326">
                  <c:v>109</c:v>
                </c:pt>
                <c:pt idx="5327">
                  <c:v>111</c:v>
                </c:pt>
                <c:pt idx="5328">
                  <c:v>112.5</c:v>
                </c:pt>
                <c:pt idx="5329">
                  <c:v>111.5</c:v>
                </c:pt>
                <c:pt idx="5330">
                  <c:v>110.5</c:v>
                </c:pt>
                <c:pt idx="5331">
                  <c:v>109.5</c:v>
                </c:pt>
                <c:pt idx="5332">
                  <c:v>110</c:v>
                </c:pt>
                <c:pt idx="5333">
                  <c:v>110</c:v>
                </c:pt>
                <c:pt idx="5334">
                  <c:v>114</c:v>
                </c:pt>
                <c:pt idx="5335">
                  <c:v>112</c:v>
                </c:pt>
                <c:pt idx="5336">
                  <c:v>113.5</c:v>
                </c:pt>
                <c:pt idx="5337">
                  <c:v>113.5</c:v>
                </c:pt>
                <c:pt idx="5338">
                  <c:v>110.5</c:v>
                </c:pt>
                <c:pt idx="5339">
                  <c:v>109.5</c:v>
                </c:pt>
                <c:pt idx="5340">
                  <c:v>113</c:v>
                </c:pt>
                <c:pt idx="5341">
                  <c:v>111</c:v>
                </c:pt>
                <c:pt idx="5342">
                  <c:v>111</c:v>
                </c:pt>
                <c:pt idx="5343">
                  <c:v>115.5</c:v>
                </c:pt>
                <c:pt idx="5344">
                  <c:v>115</c:v>
                </c:pt>
                <c:pt idx="5345">
                  <c:v>115.5</c:v>
                </c:pt>
                <c:pt idx="5346">
                  <c:v>117.5</c:v>
                </c:pt>
                <c:pt idx="5347">
                  <c:v>117</c:v>
                </c:pt>
                <c:pt idx="5348">
                  <c:v>115.5</c:v>
                </c:pt>
                <c:pt idx="5349">
                  <c:v>113.5</c:v>
                </c:pt>
                <c:pt idx="5350">
                  <c:v>115.5</c:v>
                </c:pt>
                <c:pt idx="5351">
                  <c:v>116.5</c:v>
                </c:pt>
                <c:pt idx="5352">
                  <c:v>115.5</c:v>
                </c:pt>
                <c:pt idx="5353">
                  <c:v>114</c:v>
                </c:pt>
                <c:pt idx="5354">
                  <c:v>114.5</c:v>
                </c:pt>
                <c:pt idx="5355">
                  <c:v>110.5</c:v>
                </c:pt>
                <c:pt idx="5356">
                  <c:v>111</c:v>
                </c:pt>
                <c:pt idx="5357">
                  <c:v>111.5</c:v>
                </c:pt>
                <c:pt idx="5358">
                  <c:v>111</c:v>
                </c:pt>
                <c:pt idx="5359">
                  <c:v>112</c:v>
                </c:pt>
                <c:pt idx="5360">
                  <c:v>113.5</c:v>
                </c:pt>
                <c:pt idx="5361">
                  <c:v>112</c:v>
                </c:pt>
                <c:pt idx="5362">
                  <c:v>111.5</c:v>
                </c:pt>
                <c:pt idx="5363">
                  <c:v>111</c:v>
                </c:pt>
                <c:pt idx="5364">
                  <c:v>109.5</c:v>
                </c:pt>
                <c:pt idx="5365">
                  <c:v>111</c:v>
                </c:pt>
                <c:pt idx="5366">
                  <c:v>111.5</c:v>
                </c:pt>
                <c:pt idx="5367">
                  <c:v>111</c:v>
                </c:pt>
                <c:pt idx="5368">
                  <c:v>109.5</c:v>
                </c:pt>
                <c:pt idx="5369">
                  <c:v>109.5</c:v>
                </c:pt>
                <c:pt idx="5370">
                  <c:v>110</c:v>
                </c:pt>
                <c:pt idx="5371">
                  <c:v>107.5</c:v>
                </c:pt>
                <c:pt idx="5372">
                  <c:v>105.5</c:v>
                </c:pt>
                <c:pt idx="5373">
                  <c:v>106.5</c:v>
                </c:pt>
                <c:pt idx="5374">
                  <c:v>106.5</c:v>
                </c:pt>
                <c:pt idx="5375">
                  <c:v>105</c:v>
                </c:pt>
                <c:pt idx="5376">
                  <c:v>105</c:v>
                </c:pt>
                <c:pt idx="5377">
                  <c:v>106</c:v>
                </c:pt>
                <c:pt idx="5378">
                  <c:v>105.5</c:v>
                </c:pt>
                <c:pt idx="5379">
                  <c:v>108.5</c:v>
                </c:pt>
                <c:pt idx="5380">
                  <c:v>108</c:v>
                </c:pt>
                <c:pt idx="5381">
                  <c:v>109</c:v>
                </c:pt>
                <c:pt idx="5382">
                  <c:v>106.5</c:v>
                </c:pt>
                <c:pt idx="5383">
                  <c:v>108.5</c:v>
                </c:pt>
                <c:pt idx="5384">
                  <c:v>107.5</c:v>
                </c:pt>
                <c:pt idx="5385">
                  <c:v>110</c:v>
                </c:pt>
                <c:pt idx="5386">
                  <c:v>107.5</c:v>
                </c:pt>
                <c:pt idx="5387">
                  <c:v>107</c:v>
                </c:pt>
                <c:pt idx="5388">
                  <c:v>110.5</c:v>
                </c:pt>
                <c:pt idx="5389">
                  <c:v>109</c:v>
                </c:pt>
                <c:pt idx="5390">
                  <c:v>109</c:v>
                </c:pt>
                <c:pt idx="5391">
                  <c:v>110.5</c:v>
                </c:pt>
                <c:pt idx="5392">
                  <c:v>109.5</c:v>
                </c:pt>
                <c:pt idx="5393">
                  <c:v>110.5</c:v>
                </c:pt>
                <c:pt idx="5394">
                  <c:v>111</c:v>
                </c:pt>
                <c:pt idx="5395">
                  <c:v>110</c:v>
                </c:pt>
                <c:pt idx="5396">
                  <c:v>111</c:v>
                </c:pt>
                <c:pt idx="5397">
                  <c:v>111</c:v>
                </c:pt>
                <c:pt idx="5398">
                  <c:v>110</c:v>
                </c:pt>
                <c:pt idx="5399">
                  <c:v>110</c:v>
                </c:pt>
                <c:pt idx="5400">
                  <c:v>112</c:v>
                </c:pt>
                <c:pt idx="5401">
                  <c:v>114</c:v>
                </c:pt>
                <c:pt idx="5402">
                  <c:v>112.5</c:v>
                </c:pt>
                <c:pt idx="5403">
                  <c:v>110</c:v>
                </c:pt>
                <c:pt idx="5404">
                  <c:v>117</c:v>
                </c:pt>
                <c:pt idx="5405">
                  <c:v>113</c:v>
                </c:pt>
                <c:pt idx="5406">
                  <c:v>110.5</c:v>
                </c:pt>
                <c:pt idx="5407">
                  <c:v>112.5</c:v>
                </c:pt>
                <c:pt idx="5408">
                  <c:v>116.5</c:v>
                </c:pt>
                <c:pt idx="5409">
                  <c:v>113.5</c:v>
                </c:pt>
                <c:pt idx="5410">
                  <c:v>115.5</c:v>
                </c:pt>
                <c:pt idx="5411">
                  <c:v>116.5</c:v>
                </c:pt>
                <c:pt idx="5412">
                  <c:v>115.5</c:v>
                </c:pt>
                <c:pt idx="5413">
                  <c:v>120.5</c:v>
                </c:pt>
                <c:pt idx="5414">
                  <c:v>125</c:v>
                </c:pt>
                <c:pt idx="5415">
                  <c:v>124.5</c:v>
                </c:pt>
                <c:pt idx="5416">
                  <c:v>127</c:v>
                </c:pt>
                <c:pt idx="5417">
                  <c:v>123</c:v>
                </c:pt>
                <c:pt idx="5418">
                  <c:v>125.5</c:v>
                </c:pt>
                <c:pt idx="5419">
                  <c:v>121</c:v>
                </c:pt>
                <c:pt idx="5420">
                  <c:v>115.5</c:v>
                </c:pt>
                <c:pt idx="5421">
                  <c:v>120</c:v>
                </c:pt>
                <c:pt idx="5422">
                  <c:v>124</c:v>
                </c:pt>
                <c:pt idx="5423">
                  <c:v>122</c:v>
                </c:pt>
                <c:pt idx="5424">
                  <c:v>118</c:v>
                </c:pt>
                <c:pt idx="5425">
                  <c:v>126</c:v>
                </c:pt>
                <c:pt idx="5426">
                  <c:v>121</c:v>
                </c:pt>
                <c:pt idx="5427">
                  <c:v>127.5</c:v>
                </c:pt>
                <c:pt idx="5428">
                  <c:v>120.5</c:v>
                </c:pt>
                <c:pt idx="5429">
                  <c:v>126.5</c:v>
                </c:pt>
                <c:pt idx="5430">
                  <c:v>132</c:v>
                </c:pt>
                <c:pt idx="5431">
                  <c:v>133</c:v>
                </c:pt>
                <c:pt idx="5432">
                  <c:v>133.5</c:v>
                </c:pt>
                <c:pt idx="5433">
                  <c:v>128</c:v>
                </c:pt>
                <c:pt idx="5434">
                  <c:v>125</c:v>
                </c:pt>
                <c:pt idx="5435">
                  <c:v>126.5</c:v>
                </c:pt>
                <c:pt idx="5436">
                  <c:v>123</c:v>
                </c:pt>
                <c:pt idx="5437">
                  <c:v>124.5</c:v>
                </c:pt>
                <c:pt idx="5438">
                  <c:v>122.5</c:v>
                </c:pt>
                <c:pt idx="5439">
                  <c:v>120.5</c:v>
                </c:pt>
                <c:pt idx="5440">
                  <c:v>122</c:v>
                </c:pt>
                <c:pt idx="5441">
                  <c:v>123.5</c:v>
                </c:pt>
                <c:pt idx="5442">
                  <c:v>122</c:v>
                </c:pt>
                <c:pt idx="5443">
                  <c:v>123.5</c:v>
                </c:pt>
                <c:pt idx="5444">
                  <c:v>119</c:v>
                </c:pt>
                <c:pt idx="5445">
                  <c:v>119.5</c:v>
                </c:pt>
                <c:pt idx="5446">
                  <c:v>122</c:v>
                </c:pt>
                <c:pt idx="5447">
                  <c:v>125</c:v>
                </c:pt>
                <c:pt idx="5448">
                  <c:v>127.5</c:v>
                </c:pt>
                <c:pt idx="5449">
                  <c:v>122.5</c:v>
                </c:pt>
                <c:pt idx="5450">
                  <c:v>126</c:v>
                </c:pt>
                <c:pt idx="5451">
                  <c:v>130</c:v>
                </c:pt>
                <c:pt idx="5452">
                  <c:v>129.5</c:v>
                </c:pt>
                <c:pt idx="5453">
                  <c:v>126</c:v>
                </c:pt>
                <c:pt idx="5454">
                  <c:v>130</c:v>
                </c:pt>
                <c:pt idx="5455">
                  <c:v>126</c:v>
                </c:pt>
                <c:pt idx="5456">
                  <c:v>121.5</c:v>
                </c:pt>
                <c:pt idx="5457">
                  <c:v>122.5</c:v>
                </c:pt>
                <c:pt idx="5458">
                  <c:v>115</c:v>
                </c:pt>
                <c:pt idx="5459">
                  <c:v>111</c:v>
                </c:pt>
                <c:pt idx="5460">
                  <c:v>115</c:v>
                </c:pt>
                <c:pt idx="5461">
                  <c:v>116</c:v>
                </c:pt>
                <c:pt idx="5462">
                  <c:v>119.5</c:v>
                </c:pt>
                <c:pt idx="5463">
                  <c:v>119</c:v>
                </c:pt>
                <c:pt idx="5464">
                  <c:v>118.5</c:v>
                </c:pt>
                <c:pt idx="5465">
                  <c:v>121.5</c:v>
                </c:pt>
                <c:pt idx="5466">
                  <c:v>121</c:v>
                </c:pt>
                <c:pt idx="5467">
                  <c:v>122</c:v>
                </c:pt>
                <c:pt idx="5468">
                  <c:v>120.5</c:v>
                </c:pt>
                <c:pt idx="5469">
                  <c:v>123.5</c:v>
                </c:pt>
                <c:pt idx="5470">
                  <c:v>124.5</c:v>
                </c:pt>
                <c:pt idx="5471">
                  <c:v>129</c:v>
                </c:pt>
                <c:pt idx="5472">
                  <c:v>126</c:v>
                </c:pt>
                <c:pt idx="5473">
                  <c:v>127</c:v>
                </c:pt>
                <c:pt idx="5474">
                  <c:v>128.5</c:v>
                </c:pt>
                <c:pt idx="5475">
                  <c:v>127.5</c:v>
                </c:pt>
                <c:pt idx="5476">
                  <c:v>130.5</c:v>
                </c:pt>
                <c:pt idx="5477">
                  <c:v>130</c:v>
                </c:pt>
                <c:pt idx="5478">
                  <c:v>128</c:v>
                </c:pt>
                <c:pt idx="5479">
                  <c:v>125.5</c:v>
                </c:pt>
                <c:pt idx="5480">
                  <c:v>126</c:v>
                </c:pt>
                <c:pt idx="5481">
                  <c:v>127.5</c:v>
                </c:pt>
                <c:pt idx="5482">
                  <c:v>130.5</c:v>
                </c:pt>
                <c:pt idx="5483">
                  <c:v>129.5</c:v>
                </c:pt>
                <c:pt idx="5484">
                  <c:v>128.5</c:v>
                </c:pt>
                <c:pt idx="5485">
                  <c:v>133</c:v>
                </c:pt>
                <c:pt idx="5486">
                  <c:v>130.5</c:v>
                </c:pt>
                <c:pt idx="5487">
                  <c:v>125.5</c:v>
                </c:pt>
                <c:pt idx="5488">
                  <c:v>131.5</c:v>
                </c:pt>
                <c:pt idx="5489">
                  <c:v>130.5</c:v>
                </c:pt>
                <c:pt idx="5490">
                  <c:v>129</c:v>
                </c:pt>
                <c:pt idx="5491">
                  <c:v>132.5</c:v>
                </c:pt>
                <c:pt idx="5492">
                  <c:v>136.5</c:v>
                </c:pt>
                <c:pt idx="5493">
                  <c:v>131.5</c:v>
                </c:pt>
                <c:pt idx="5494">
                  <c:v>135</c:v>
                </c:pt>
                <c:pt idx="5495">
                  <c:v>137.5</c:v>
                </c:pt>
                <c:pt idx="5496">
                  <c:v>133</c:v>
                </c:pt>
                <c:pt idx="5497">
                  <c:v>130.5</c:v>
                </c:pt>
                <c:pt idx="5498">
                  <c:v>133.5</c:v>
                </c:pt>
                <c:pt idx="5499">
                  <c:v>133.5</c:v>
                </c:pt>
                <c:pt idx="5500">
                  <c:v>132.5</c:v>
                </c:pt>
                <c:pt idx="5501">
                  <c:v>135</c:v>
                </c:pt>
                <c:pt idx="5502">
                  <c:v>132</c:v>
                </c:pt>
                <c:pt idx="5503">
                  <c:v>134</c:v>
                </c:pt>
                <c:pt idx="5504">
                  <c:v>133.5</c:v>
                </c:pt>
                <c:pt idx="5505">
                  <c:v>135</c:v>
                </c:pt>
                <c:pt idx="5506">
                  <c:v>131.5</c:v>
                </c:pt>
                <c:pt idx="5507">
                  <c:v>131</c:v>
                </c:pt>
                <c:pt idx="5508">
                  <c:v>137</c:v>
                </c:pt>
                <c:pt idx="5509">
                  <c:v>134.5</c:v>
                </c:pt>
                <c:pt idx="5510">
                  <c:v>135</c:v>
                </c:pt>
                <c:pt idx="5511">
                  <c:v>133.5</c:v>
                </c:pt>
                <c:pt idx="5512">
                  <c:v>134.5</c:v>
                </c:pt>
                <c:pt idx="5513">
                  <c:v>135.5</c:v>
                </c:pt>
                <c:pt idx="5514">
                  <c:v>134.5</c:v>
                </c:pt>
                <c:pt idx="5515">
                  <c:v>138.5</c:v>
                </c:pt>
                <c:pt idx="5516">
                  <c:v>137</c:v>
                </c:pt>
                <c:pt idx="5517">
                  <c:v>141</c:v>
                </c:pt>
                <c:pt idx="5518">
                  <c:v>139.5</c:v>
                </c:pt>
                <c:pt idx="5519">
                  <c:v>140</c:v>
                </c:pt>
                <c:pt idx="5520">
                  <c:v>137</c:v>
                </c:pt>
                <c:pt idx="5521">
                  <c:v>135</c:v>
                </c:pt>
                <c:pt idx="5522">
                  <c:v>141</c:v>
                </c:pt>
                <c:pt idx="5523">
                  <c:v>138.5</c:v>
                </c:pt>
                <c:pt idx="5524">
                  <c:v>139</c:v>
                </c:pt>
                <c:pt idx="5525">
                  <c:v>141.5</c:v>
                </c:pt>
                <c:pt idx="5526">
                  <c:v>141</c:v>
                </c:pt>
                <c:pt idx="5527">
                  <c:v>141</c:v>
                </c:pt>
                <c:pt idx="5528">
                  <c:v>141.5</c:v>
                </c:pt>
                <c:pt idx="5529">
                  <c:v>139</c:v>
                </c:pt>
                <c:pt idx="5530">
                  <c:v>141</c:v>
                </c:pt>
                <c:pt idx="5531">
                  <c:v>143.5</c:v>
                </c:pt>
                <c:pt idx="5532">
                  <c:v>144</c:v>
                </c:pt>
                <c:pt idx="5533">
                  <c:v>145.5</c:v>
                </c:pt>
                <c:pt idx="5534">
                  <c:v>147.5</c:v>
                </c:pt>
                <c:pt idx="5535">
                  <c:v>148.5</c:v>
                </c:pt>
                <c:pt idx="5536">
                  <c:v>146.5</c:v>
                </c:pt>
                <c:pt idx="5537">
                  <c:v>143.5</c:v>
                </c:pt>
                <c:pt idx="5538">
                  <c:v>146.5</c:v>
                </c:pt>
                <c:pt idx="5539">
                  <c:v>146.5</c:v>
                </c:pt>
                <c:pt idx="5540">
                  <c:v>148.5</c:v>
                </c:pt>
                <c:pt idx="5541">
                  <c:v>146.5</c:v>
                </c:pt>
                <c:pt idx="5542">
                  <c:v>145.5</c:v>
                </c:pt>
                <c:pt idx="5543">
                  <c:v>149.5</c:v>
                </c:pt>
                <c:pt idx="5544">
                  <c:v>150.5</c:v>
                </c:pt>
                <c:pt idx="5545">
                  <c:v>147.5</c:v>
                </c:pt>
                <c:pt idx="5546">
                  <c:v>147.5</c:v>
                </c:pt>
                <c:pt idx="5547">
                  <c:v>146.5</c:v>
                </c:pt>
                <c:pt idx="5548">
                  <c:v>145.5</c:v>
                </c:pt>
                <c:pt idx="5549">
                  <c:v>147.5</c:v>
                </c:pt>
                <c:pt idx="5550">
                  <c:v>148.5</c:v>
                </c:pt>
                <c:pt idx="5551">
                  <c:v>149.5</c:v>
                </c:pt>
                <c:pt idx="5552">
                  <c:v>149.5</c:v>
                </c:pt>
                <c:pt idx="5553">
                  <c:v>149.5</c:v>
                </c:pt>
                <c:pt idx="5554">
                  <c:v>148.5</c:v>
                </c:pt>
                <c:pt idx="5555">
                  <c:v>147.5</c:v>
                </c:pt>
                <c:pt idx="5556">
                  <c:v>145.5</c:v>
                </c:pt>
                <c:pt idx="5557">
                  <c:v>148.5</c:v>
                </c:pt>
                <c:pt idx="5558">
                  <c:v>149.5</c:v>
                </c:pt>
                <c:pt idx="5559">
                  <c:v>148.5</c:v>
                </c:pt>
                <c:pt idx="5560">
                  <c:v>152.5</c:v>
                </c:pt>
                <c:pt idx="5561">
                  <c:v>151.5</c:v>
                </c:pt>
                <c:pt idx="5562">
                  <c:v>151.5</c:v>
                </c:pt>
                <c:pt idx="5563">
                  <c:v>151.5</c:v>
                </c:pt>
                <c:pt idx="5564">
                  <c:v>151.5</c:v>
                </c:pt>
                <c:pt idx="5565">
                  <c:v>153.5</c:v>
                </c:pt>
                <c:pt idx="5566">
                  <c:v>152.5</c:v>
                </c:pt>
                <c:pt idx="5567">
                  <c:v>157.5</c:v>
                </c:pt>
                <c:pt idx="5568">
                  <c:v>157.5</c:v>
                </c:pt>
                <c:pt idx="5569">
                  <c:v>156.5</c:v>
                </c:pt>
                <c:pt idx="5570">
                  <c:v>153.5</c:v>
                </c:pt>
                <c:pt idx="5571">
                  <c:v>156.5</c:v>
                </c:pt>
                <c:pt idx="5572">
                  <c:v>157.5</c:v>
                </c:pt>
                <c:pt idx="5573">
                  <c:v>157.5</c:v>
                </c:pt>
                <c:pt idx="5574">
                  <c:v>157.5</c:v>
                </c:pt>
                <c:pt idx="5575">
                  <c:v>157.5</c:v>
                </c:pt>
                <c:pt idx="5576">
                  <c:v>160.5</c:v>
                </c:pt>
                <c:pt idx="5577">
                  <c:v>158.5</c:v>
                </c:pt>
                <c:pt idx="5578">
                  <c:v>158.5</c:v>
                </c:pt>
                <c:pt idx="5579">
                  <c:v>159.5</c:v>
                </c:pt>
                <c:pt idx="5580">
                  <c:v>158.5</c:v>
                </c:pt>
                <c:pt idx="5581">
                  <c:v>160.5</c:v>
                </c:pt>
                <c:pt idx="5582">
                  <c:v>160.5</c:v>
                </c:pt>
                <c:pt idx="5583">
                  <c:v>157.5</c:v>
                </c:pt>
                <c:pt idx="5584">
                  <c:v>158.5</c:v>
                </c:pt>
                <c:pt idx="5585">
                  <c:v>158.5</c:v>
                </c:pt>
                <c:pt idx="5586">
                  <c:v>157.5</c:v>
                </c:pt>
                <c:pt idx="5587">
                  <c:v>157.5</c:v>
                </c:pt>
                <c:pt idx="5588">
                  <c:v>161.5</c:v>
                </c:pt>
                <c:pt idx="5589">
                  <c:v>162.5</c:v>
                </c:pt>
                <c:pt idx="5590">
                  <c:v>161.5</c:v>
                </c:pt>
                <c:pt idx="5591">
                  <c:v>162.5</c:v>
                </c:pt>
                <c:pt idx="5592">
                  <c:v>165.5</c:v>
                </c:pt>
                <c:pt idx="5593">
                  <c:v>162.5</c:v>
                </c:pt>
                <c:pt idx="5594">
                  <c:v>163.5</c:v>
                </c:pt>
                <c:pt idx="5595">
                  <c:v>164.5</c:v>
                </c:pt>
                <c:pt idx="5596">
                  <c:v>161.5</c:v>
                </c:pt>
                <c:pt idx="5597">
                  <c:v>162.5</c:v>
                </c:pt>
                <c:pt idx="5598">
                  <c:v>163.5</c:v>
                </c:pt>
                <c:pt idx="5599">
                  <c:v>161.5</c:v>
                </c:pt>
                <c:pt idx="5600">
                  <c:v>162.5</c:v>
                </c:pt>
                <c:pt idx="5601">
                  <c:v>161.5</c:v>
                </c:pt>
                <c:pt idx="5602">
                  <c:v>162.5</c:v>
                </c:pt>
                <c:pt idx="5603">
                  <c:v>162.5</c:v>
                </c:pt>
                <c:pt idx="5604">
                  <c:v>166.5</c:v>
                </c:pt>
                <c:pt idx="5605">
                  <c:v>166.5</c:v>
                </c:pt>
                <c:pt idx="5606">
                  <c:v>167.5</c:v>
                </c:pt>
                <c:pt idx="5607">
                  <c:v>164.5</c:v>
                </c:pt>
                <c:pt idx="5608">
                  <c:v>167.5</c:v>
                </c:pt>
                <c:pt idx="5609">
                  <c:v>166.5</c:v>
                </c:pt>
                <c:pt idx="5610">
                  <c:v>167.5</c:v>
                </c:pt>
                <c:pt idx="5611">
                  <c:v>167.5</c:v>
                </c:pt>
                <c:pt idx="5612">
                  <c:v>165.5</c:v>
                </c:pt>
                <c:pt idx="5613">
                  <c:v>165.5</c:v>
                </c:pt>
                <c:pt idx="5614">
                  <c:v>165.5</c:v>
                </c:pt>
                <c:pt idx="5615">
                  <c:v>164.5</c:v>
                </c:pt>
                <c:pt idx="5616">
                  <c:v>164.5</c:v>
                </c:pt>
                <c:pt idx="5617">
                  <c:v>164.5</c:v>
                </c:pt>
                <c:pt idx="5618">
                  <c:v>166.5</c:v>
                </c:pt>
                <c:pt idx="5619">
                  <c:v>168.5</c:v>
                </c:pt>
                <c:pt idx="5620">
                  <c:v>165.5</c:v>
                </c:pt>
                <c:pt idx="5621">
                  <c:v>168.5</c:v>
                </c:pt>
                <c:pt idx="5622">
                  <c:v>168.5</c:v>
                </c:pt>
                <c:pt idx="5623">
                  <c:v>169.5</c:v>
                </c:pt>
                <c:pt idx="5624">
                  <c:v>167.5</c:v>
                </c:pt>
                <c:pt idx="5625">
                  <c:v>166.5</c:v>
                </c:pt>
                <c:pt idx="5626">
                  <c:v>167.5</c:v>
                </c:pt>
                <c:pt idx="5627">
                  <c:v>167.5</c:v>
                </c:pt>
                <c:pt idx="5628">
                  <c:v>165.5</c:v>
                </c:pt>
                <c:pt idx="5629">
                  <c:v>166.5</c:v>
                </c:pt>
                <c:pt idx="5630">
                  <c:v>167.5</c:v>
                </c:pt>
                <c:pt idx="5631">
                  <c:v>167.5</c:v>
                </c:pt>
                <c:pt idx="5632">
                  <c:v>169.5</c:v>
                </c:pt>
                <c:pt idx="5633">
                  <c:v>170.5</c:v>
                </c:pt>
                <c:pt idx="5634">
                  <c:v>171.5</c:v>
                </c:pt>
                <c:pt idx="5635">
                  <c:v>170.5</c:v>
                </c:pt>
                <c:pt idx="5636">
                  <c:v>168.5</c:v>
                </c:pt>
                <c:pt idx="5637">
                  <c:v>169.5</c:v>
                </c:pt>
                <c:pt idx="5638">
                  <c:v>169.5</c:v>
                </c:pt>
                <c:pt idx="5639">
                  <c:v>169.5</c:v>
                </c:pt>
                <c:pt idx="5640">
                  <c:v>167.5</c:v>
                </c:pt>
                <c:pt idx="5641">
                  <c:v>169.5</c:v>
                </c:pt>
                <c:pt idx="5642">
                  <c:v>170.5</c:v>
                </c:pt>
                <c:pt idx="5643">
                  <c:v>172.5</c:v>
                </c:pt>
                <c:pt idx="5644">
                  <c:v>174.5</c:v>
                </c:pt>
                <c:pt idx="5645">
                  <c:v>173.5</c:v>
                </c:pt>
                <c:pt idx="5646">
                  <c:v>168.5</c:v>
                </c:pt>
                <c:pt idx="5647">
                  <c:v>171.5</c:v>
                </c:pt>
                <c:pt idx="5648">
                  <c:v>170.5</c:v>
                </c:pt>
                <c:pt idx="5649">
                  <c:v>172.5</c:v>
                </c:pt>
                <c:pt idx="5650">
                  <c:v>170.5</c:v>
                </c:pt>
                <c:pt idx="5651">
                  <c:v>169.5</c:v>
                </c:pt>
                <c:pt idx="5652">
                  <c:v>168.5</c:v>
                </c:pt>
                <c:pt idx="5653">
                  <c:v>170.5</c:v>
                </c:pt>
                <c:pt idx="5654">
                  <c:v>170.5</c:v>
                </c:pt>
                <c:pt idx="5655">
                  <c:v>173.5</c:v>
                </c:pt>
                <c:pt idx="5656">
                  <c:v>171.5</c:v>
                </c:pt>
                <c:pt idx="5657">
                  <c:v>171.5</c:v>
                </c:pt>
                <c:pt idx="5658">
                  <c:v>174.5</c:v>
                </c:pt>
                <c:pt idx="5659">
                  <c:v>175.5</c:v>
                </c:pt>
                <c:pt idx="5660">
                  <c:v>176.5</c:v>
                </c:pt>
                <c:pt idx="5661">
                  <c:v>174.5</c:v>
                </c:pt>
                <c:pt idx="5662">
                  <c:v>174.5</c:v>
                </c:pt>
                <c:pt idx="5663">
                  <c:v>178.5</c:v>
                </c:pt>
                <c:pt idx="5664">
                  <c:v>180.5</c:v>
                </c:pt>
                <c:pt idx="5665">
                  <c:v>178.5</c:v>
                </c:pt>
                <c:pt idx="5666">
                  <c:v>178.5</c:v>
                </c:pt>
                <c:pt idx="5667">
                  <c:v>177.5</c:v>
                </c:pt>
                <c:pt idx="5668">
                  <c:v>177.5</c:v>
                </c:pt>
                <c:pt idx="5669">
                  <c:v>177.5</c:v>
                </c:pt>
                <c:pt idx="5670">
                  <c:v>177.5</c:v>
                </c:pt>
                <c:pt idx="5671">
                  <c:v>176.5</c:v>
                </c:pt>
                <c:pt idx="5672">
                  <c:v>176.5</c:v>
                </c:pt>
                <c:pt idx="5673">
                  <c:v>176.5</c:v>
                </c:pt>
                <c:pt idx="5674">
                  <c:v>177.5</c:v>
                </c:pt>
                <c:pt idx="5675">
                  <c:v>178.5</c:v>
                </c:pt>
                <c:pt idx="5676">
                  <c:v>174.5</c:v>
                </c:pt>
                <c:pt idx="5677">
                  <c:v>175.5</c:v>
                </c:pt>
                <c:pt idx="5678">
                  <c:v>177.5</c:v>
                </c:pt>
                <c:pt idx="5679">
                  <c:v>178.5</c:v>
                </c:pt>
                <c:pt idx="5680">
                  <c:v>178.5</c:v>
                </c:pt>
                <c:pt idx="5681">
                  <c:v>179.5</c:v>
                </c:pt>
                <c:pt idx="5682">
                  <c:v>177.5</c:v>
                </c:pt>
                <c:pt idx="5683">
                  <c:v>177.5</c:v>
                </c:pt>
                <c:pt idx="5684">
                  <c:v>177.5</c:v>
                </c:pt>
                <c:pt idx="5685">
                  <c:v>179.5</c:v>
                </c:pt>
                <c:pt idx="5686">
                  <c:v>180.5</c:v>
                </c:pt>
                <c:pt idx="5687">
                  <c:v>181.5</c:v>
                </c:pt>
                <c:pt idx="5688">
                  <c:v>179.5</c:v>
                </c:pt>
                <c:pt idx="5689">
                  <c:v>178.5</c:v>
                </c:pt>
                <c:pt idx="5690">
                  <c:v>178.5</c:v>
                </c:pt>
                <c:pt idx="5691">
                  <c:v>179.5</c:v>
                </c:pt>
                <c:pt idx="5692">
                  <c:v>182.5</c:v>
                </c:pt>
                <c:pt idx="5693">
                  <c:v>183.5</c:v>
                </c:pt>
                <c:pt idx="5694">
                  <c:v>183.5</c:v>
                </c:pt>
                <c:pt idx="5695">
                  <c:v>185.5</c:v>
                </c:pt>
                <c:pt idx="5696">
                  <c:v>185.5</c:v>
                </c:pt>
                <c:pt idx="5697">
                  <c:v>183.5</c:v>
                </c:pt>
                <c:pt idx="5698">
                  <c:v>184.5</c:v>
                </c:pt>
                <c:pt idx="5699">
                  <c:v>185.5</c:v>
                </c:pt>
                <c:pt idx="5700">
                  <c:v>106</c:v>
                </c:pt>
                <c:pt idx="5701">
                  <c:v>100</c:v>
                </c:pt>
                <c:pt idx="5702">
                  <c:v>96</c:v>
                </c:pt>
                <c:pt idx="5703">
                  <c:v>95</c:v>
                </c:pt>
                <c:pt idx="5704">
                  <c:v>93</c:v>
                </c:pt>
                <c:pt idx="5705">
                  <c:v>93.5</c:v>
                </c:pt>
                <c:pt idx="5706">
                  <c:v>95.5</c:v>
                </c:pt>
                <c:pt idx="5707">
                  <c:v>94</c:v>
                </c:pt>
                <c:pt idx="5708">
                  <c:v>89.5</c:v>
                </c:pt>
                <c:pt idx="5709">
                  <c:v>88</c:v>
                </c:pt>
                <c:pt idx="5710">
                  <c:v>89</c:v>
                </c:pt>
                <c:pt idx="5711">
                  <c:v>86.5</c:v>
                </c:pt>
                <c:pt idx="5712">
                  <c:v>73.5</c:v>
                </c:pt>
                <c:pt idx="5713">
                  <c:v>72.5</c:v>
                </c:pt>
                <c:pt idx="5714">
                  <c:v>72.5</c:v>
                </c:pt>
                <c:pt idx="5715">
                  <c:v>64.5</c:v>
                </c:pt>
                <c:pt idx="5716">
                  <c:v>61.5</c:v>
                </c:pt>
                <c:pt idx="5717">
                  <c:v>67.5</c:v>
                </c:pt>
                <c:pt idx="5718">
                  <c:v>60.5</c:v>
                </c:pt>
                <c:pt idx="5719">
                  <c:v>39.5</c:v>
                </c:pt>
                <c:pt idx="5720">
                  <c:v>40</c:v>
                </c:pt>
                <c:pt idx="5721">
                  <c:v>39.5</c:v>
                </c:pt>
                <c:pt idx="5722">
                  <c:v>43.5</c:v>
                </c:pt>
                <c:pt idx="5723">
                  <c:v>43</c:v>
                </c:pt>
                <c:pt idx="5724">
                  <c:v>36.5</c:v>
                </c:pt>
                <c:pt idx="5725">
                  <c:v>41</c:v>
                </c:pt>
                <c:pt idx="5726">
                  <c:v>42.5</c:v>
                </c:pt>
                <c:pt idx="5727">
                  <c:v>48.5</c:v>
                </c:pt>
                <c:pt idx="5728">
                  <c:v>49.5</c:v>
                </c:pt>
                <c:pt idx="5729">
                  <c:v>42.5</c:v>
                </c:pt>
                <c:pt idx="5730">
                  <c:v>44</c:v>
                </c:pt>
                <c:pt idx="5731">
                  <c:v>44</c:v>
                </c:pt>
                <c:pt idx="5732">
                  <c:v>43.5</c:v>
                </c:pt>
                <c:pt idx="5733">
                  <c:v>43</c:v>
                </c:pt>
                <c:pt idx="5734">
                  <c:v>44.5</c:v>
                </c:pt>
                <c:pt idx="5735">
                  <c:v>43.5</c:v>
                </c:pt>
                <c:pt idx="5736">
                  <c:v>42.5</c:v>
                </c:pt>
                <c:pt idx="5737">
                  <c:v>45</c:v>
                </c:pt>
                <c:pt idx="5738">
                  <c:v>48.5</c:v>
                </c:pt>
                <c:pt idx="5739">
                  <c:v>53.5</c:v>
                </c:pt>
                <c:pt idx="5740">
                  <c:v>54.5</c:v>
                </c:pt>
                <c:pt idx="5741">
                  <c:v>60</c:v>
                </c:pt>
                <c:pt idx="5742">
                  <c:v>64.5</c:v>
                </c:pt>
                <c:pt idx="5743">
                  <c:v>66</c:v>
                </c:pt>
                <c:pt idx="5744">
                  <c:v>62.5</c:v>
                </c:pt>
                <c:pt idx="5745">
                  <c:v>54.5</c:v>
                </c:pt>
                <c:pt idx="5746">
                  <c:v>59.5</c:v>
                </c:pt>
                <c:pt idx="5747">
                  <c:v>56.5</c:v>
                </c:pt>
                <c:pt idx="5748">
                  <c:v>60.5</c:v>
                </c:pt>
                <c:pt idx="5749">
                  <c:v>57</c:v>
                </c:pt>
                <c:pt idx="5750">
                  <c:v>59</c:v>
                </c:pt>
                <c:pt idx="5751">
                  <c:v>57</c:v>
                </c:pt>
                <c:pt idx="5752">
                  <c:v>55.5</c:v>
                </c:pt>
                <c:pt idx="5753">
                  <c:v>49.5</c:v>
                </c:pt>
                <c:pt idx="5754">
                  <c:v>50.5</c:v>
                </c:pt>
                <c:pt idx="5755">
                  <c:v>48.5</c:v>
                </c:pt>
                <c:pt idx="5756">
                  <c:v>49</c:v>
                </c:pt>
                <c:pt idx="5757">
                  <c:v>47</c:v>
                </c:pt>
                <c:pt idx="5758">
                  <c:v>49.5</c:v>
                </c:pt>
                <c:pt idx="5759">
                  <c:v>49.5</c:v>
                </c:pt>
                <c:pt idx="5760">
                  <c:v>47</c:v>
                </c:pt>
                <c:pt idx="5761">
                  <c:v>50</c:v>
                </c:pt>
                <c:pt idx="5762">
                  <c:v>47</c:v>
                </c:pt>
                <c:pt idx="5763">
                  <c:v>46</c:v>
                </c:pt>
                <c:pt idx="5764">
                  <c:v>43</c:v>
                </c:pt>
                <c:pt idx="5765">
                  <c:v>47</c:v>
                </c:pt>
                <c:pt idx="5766">
                  <c:v>45</c:v>
                </c:pt>
                <c:pt idx="5767">
                  <c:v>38</c:v>
                </c:pt>
                <c:pt idx="5768">
                  <c:v>42</c:v>
                </c:pt>
                <c:pt idx="5769">
                  <c:v>46.5</c:v>
                </c:pt>
                <c:pt idx="5770">
                  <c:v>40.5</c:v>
                </c:pt>
                <c:pt idx="5771">
                  <c:v>46</c:v>
                </c:pt>
                <c:pt idx="5772">
                  <c:v>47</c:v>
                </c:pt>
                <c:pt idx="5773">
                  <c:v>55</c:v>
                </c:pt>
                <c:pt idx="5774">
                  <c:v>51.5</c:v>
                </c:pt>
                <c:pt idx="5775">
                  <c:v>50.5</c:v>
                </c:pt>
                <c:pt idx="5776">
                  <c:v>55.5</c:v>
                </c:pt>
                <c:pt idx="5777">
                  <c:v>56</c:v>
                </c:pt>
                <c:pt idx="5778">
                  <c:v>53</c:v>
                </c:pt>
                <c:pt idx="5779">
                  <c:v>50.5</c:v>
                </c:pt>
                <c:pt idx="5780">
                  <c:v>51.5</c:v>
                </c:pt>
                <c:pt idx="5781">
                  <c:v>55</c:v>
                </c:pt>
                <c:pt idx="5782">
                  <c:v>50.5</c:v>
                </c:pt>
                <c:pt idx="5783">
                  <c:v>49.5</c:v>
                </c:pt>
                <c:pt idx="5784">
                  <c:v>51.5</c:v>
                </c:pt>
                <c:pt idx="5785">
                  <c:v>52</c:v>
                </c:pt>
                <c:pt idx="5786">
                  <c:v>47.5</c:v>
                </c:pt>
                <c:pt idx="5787">
                  <c:v>50</c:v>
                </c:pt>
                <c:pt idx="5788">
                  <c:v>47.5</c:v>
                </c:pt>
                <c:pt idx="5789">
                  <c:v>44.5</c:v>
                </c:pt>
                <c:pt idx="5790">
                  <c:v>47</c:v>
                </c:pt>
                <c:pt idx="5791">
                  <c:v>45.5</c:v>
                </c:pt>
                <c:pt idx="5792">
                  <c:v>46</c:v>
                </c:pt>
                <c:pt idx="5793">
                  <c:v>44.5</c:v>
                </c:pt>
                <c:pt idx="5794">
                  <c:v>43</c:v>
                </c:pt>
                <c:pt idx="5795">
                  <c:v>41.5</c:v>
                </c:pt>
                <c:pt idx="5796">
                  <c:v>38.5</c:v>
                </c:pt>
                <c:pt idx="5797">
                  <c:v>44</c:v>
                </c:pt>
                <c:pt idx="5798">
                  <c:v>43.5</c:v>
                </c:pt>
                <c:pt idx="5799">
                  <c:v>43.5</c:v>
                </c:pt>
                <c:pt idx="5800">
                  <c:v>45</c:v>
                </c:pt>
                <c:pt idx="5801">
                  <c:v>43</c:v>
                </c:pt>
                <c:pt idx="5802">
                  <c:v>43</c:v>
                </c:pt>
                <c:pt idx="5803">
                  <c:v>41</c:v>
                </c:pt>
                <c:pt idx="5804">
                  <c:v>38.5</c:v>
                </c:pt>
                <c:pt idx="5805">
                  <c:v>36.5</c:v>
                </c:pt>
                <c:pt idx="5806">
                  <c:v>36</c:v>
                </c:pt>
                <c:pt idx="5807">
                  <c:v>35.5</c:v>
                </c:pt>
                <c:pt idx="5808">
                  <c:v>36.5</c:v>
                </c:pt>
                <c:pt idx="5809">
                  <c:v>26.5</c:v>
                </c:pt>
                <c:pt idx="5810">
                  <c:v>27.5</c:v>
                </c:pt>
                <c:pt idx="5811">
                  <c:v>25.5</c:v>
                </c:pt>
                <c:pt idx="5812">
                  <c:v>28.5</c:v>
                </c:pt>
                <c:pt idx="5813">
                  <c:v>30</c:v>
                </c:pt>
                <c:pt idx="5814">
                  <c:v>29</c:v>
                </c:pt>
                <c:pt idx="5815">
                  <c:v>31</c:v>
                </c:pt>
                <c:pt idx="5816">
                  <c:v>29.5</c:v>
                </c:pt>
                <c:pt idx="5817">
                  <c:v>31</c:v>
                </c:pt>
                <c:pt idx="5818">
                  <c:v>29</c:v>
                </c:pt>
                <c:pt idx="5819">
                  <c:v>26</c:v>
                </c:pt>
                <c:pt idx="5820">
                  <c:v>20.5</c:v>
                </c:pt>
                <c:pt idx="5821">
                  <c:v>20.5</c:v>
                </c:pt>
                <c:pt idx="5822">
                  <c:v>19</c:v>
                </c:pt>
                <c:pt idx="5823">
                  <c:v>16.5</c:v>
                </c:pt>
                <c:pt idx="5824">
                  <c:v>15</c:v>
                </c:pt>
                <c:pt idx="5825">
                  <c:v>20.5</c:v>
                </c:pt>
                <c:pt idx="5826">
                  <c:v>18.5</c:v>
                </c:pt>
                <c:pt idx="5827">
                  <c:v>15</c:v>
                </c:pt>
                <c:pt idx="5828">
                  <c:v>9.5</c:v>
                </c:pt>
                <c:pt idx="5829">
                  <c:v>7</c:v>
                </c:pt>
                <c:pt idx="5830">
                  <c:v>12</c:v>
                </c:pt>
                <c:pt idx="5831">
                  <c:v>9.5</c:v>
                </c:pt>
                <c:pt idx="5832">
                  <c:v>2</c:v>
                </c:pt>
                <c:pt idx="5833">
                  <c:v>10.5</c:v>
                </c:pt>
                <c:pt idx="5834">
                  <c:v>12</c:v>
                </c:pt>
                <c:pt idx="5835">
                  <c:v>20.5</c:v>
                </c:pt>
                <c:pt idx="5836">
                  <c:v>20</c:v>
                </c:pt>
                <c:pt idx="5837">
                  <c:v>19</c:v>
                </c:pt>
                <c:pt idx="5838">
                  <c:v>19</c:v>
                </c:pt>
                <c:pt idx="5839">
                  <c:v>18</c:v>
                </c:pt>
                <c:pt idx="5840">
                  <c:v>20</c:v>
                </c:pt>
                <c:pt idx="5841">
                  <c:v>15.5</c:v>
                </c:pt>
                <c:pt idx="5842">
                  <c:v>17</c:v>
                </c:pt>
                <c:pt idx="5843">
                  <c:v>16</c:v>
                </c:pt>
                <c:pt idx="5844">
                  <c:v>13</c:v>
                </c:pt>
                <c:pt idx="5845">
                  <c:v>16.5</c:v>
                </c:pt>
                <c:pt idx="5846">
                  <c:v>19.5</c:v>
                </c:pt>
                <c:pt idx="5847">
                  <c:v>21</c:v>
                </c:pt>
                <c:pt idx="5848">
                  <c:v>26.5</c:v>
                </c:pt>
                <c:pt idx="5849">
                  <c:v>24</c:v>
                </c:pt>
                <c:pt idx="5850">
                  <c:v>29</c:v>
                </c:pt>
                <c:pt idx="5851">
                  <c:v>26.5</c:v>
                </c:pt>
                <c:pt idx="5852">
                  <c:v>29.5</c:v>
                </c:pt>
                <c:pt idx="5853">
                  <c:v>30</c:v>
                </c:pt>
                <c:pt idx="5854">
                  <c:v>28.5</c:v>
                </c:pt>
                <c:pt idx="5855">
                  <c:v>26</c:v>
                </c:pt>
                <c:pt idx="5856">
                  <c:v>25.5</c:v>
                </c:pt>
                <c:pt idx="5857">
                  <c:v>24.5</c:v>
                </c:pt>
                <c:pt idx="5858">
                  <c:v>22</c:v>
                </c:pt>
                <c:pt idx="5859">
                  <c:v>18</c:v>
                </c:pt>
                <c:pt idx="5860">
                  <c:v>20.5</c:v>
                </c:pt>
                <c:pt idx="5861">
                  <c:v>21</c:v>
                </c:pt>
                <c:pt idx="5862">
                  <c:v>18</c:v>
                </c:pt>
                <c:pt idx="5863">
                  <c:v>22</c:v>
                </c:pt>
                <c:pt idx="5864">
                  <c:v>21.5</c:v>
                </c:pt>
                <c:pt idx="5865">
                  <c:v>22.5</c:v>
                </c:pt>
                <c:pt idx="5866">
                  <c:v>21.5</c:v>
                </c:pt>
                <c:pt idx="5867">
                  <c:v>19.5</c:v>
                </c:pt>
                <c:pt idx="5868">
                  <c:v>17</c:v>
                </c:pt>
                <c:pt idx="5869">
                  <c:v>16</c:v>
                </c:pt>
                <c:pt idx="5870">
                  <c:v>17</c:v>
                </c:pt>
                <c:pt idx="5871">
                  <c:v>14</c:v>
                </c:pt>
                <c:pt idx="5872">
                  <c:v>14.5</c:v>
                </c:pt>
                <c:pt idx="5873">
                  <c:v>13.5</c:v>
                </c:pt>
                <c:pt idx="5874">
                  <c:v>13.5</c:v>
                </c:pt>
                <c:pt idx="5875">
                  <c:v>14.5</c:v>
                </c:pt>
                <c:pt idx="5876">
                  <c:v>14.5</c:v>
                </c:pt>
                <c:pt idx="5877">
                  <c:v>15.5</c:v>
                </c:pt>
                <c:pt idx="5878">
                  <c:v>12.5</c:v>
                </c:pt>
                <c:pt idx="5879">
                  <c:v>14.5</c:v>
                </c:pt>
                <c:pt idx="5880">
                  <c:v>16.5</c:v>
                </c:pt>
                <c:pt idx="5881">
                  <c:v>17.5</c:v>
                </c:pt>
                <c:pt idx="5882">
                  <c:v>19</c:v>
                </c:pt>
                <c:pt idx="5883">
                  <c:v>18</c:v>
                </c:pt>
                <c:pt idx="5884">
                  <c:v>19</c:v>
                </c:pt>
                <c:pt idx="5885">
                  <c:v>19</c:v>
                </c:pt>
                <c:pt idx="5886">
                  <c:v>18</c:v>
                </c:pt>
                <c:pt idx="5887">
                  <c:v>17</c:v>
                </c:pt>
                <c:pt idx="5888">
                  <c:v>18</c:v>
                </c:pt>
                <c:pt idx="5889">
                  <c:v>17</c:v>
                </c:pt>
                <c:pt idx="5890">
                  <c:v>14</c:v>
                </c:pt>
                <c:pt idx="5891">
                  <c:v>17.5</c:v>
                </c:pt>
                <c:pt idx="5892">
                  <c:v>17</c:v>
                </c:pt>
                <c:pt idx="5893">
                  <c:v>16.5</c:v>
                </c:pt>
                <c:pt idx="5894">
                  <c:v>14</c:v>
                </c:pt>
                <c:pt idx="5895">
                  <c:v>12.5</c:v>
                </c:pt>
                <c:pt idx="5896">
                  <c:v>10.5</c:v>
                </c:pt>
                <c:pt idx="5897">
                  <c:v>9.5</c:v>
                </c:pt>
                <c:pt idx="5898">
                  <c:v>13</c:v>
                </c:pt>
                <c:pt idx="5899">
                  <c:v>14.5</c:v>
                </c:pt>
                <c:pt idx="5900">
                  <c:v>12.5</c:v>
                </c:pt>
                <c:pt idx="5901">
                  <c:v>13.5</c:v>
                </c:pt>
                <c:pt idx="5902">
                  <c:v>15.5</c:v>
                </c:pt>
                <c:pt idx="5903">
                  <c:v>16.5</c:v>
                </c:pt>
                <c:pt idx="5904">
                  <c:v>15</c:v>
                </c:pt>
                <c:pt idx="5905">
                  <c:v>17.5</c:v>
                </c:pt>
                <c:pt idx="5906">
                  <c:v>17</c:v>
                </c:pt>
                <c:pt idx="5907">
                  <c:v>18</c:v>
                </c:pt>
                <c:pt idx="5908">
                  <c:v>17.5</c:v>
                </c:pt>
                <c:pt idx="5909">
                  <c:v>18.5</c:v>
                </c:pt>
                <c:pt idx="5910">
                  <c:v>16.5</c:v>
                </c:pt>
                <c:pt idx="5911">
                  <c:v>18.5</c:v>
                </c:pt>
                <c:pt idx="5912">
                  <c:v>16.5</c:v>
                </c:pt>
                <c:pt idx="5913">
                  <c:v>20</c:v>
                </c:pt>
                <c:pt idx="5914">
                  <c:v>21</c:v>
                </c:pt>
                <c:pt idx="5915">
                  <c:v>21</c:v>
                </c:pt>
                <c:pt idx="5916">
                  <c:v>18.5</c:v>
                </c:pt>
                <c:pt idx="5917">
                  <c:v>23</c:v>
                </c:pt>
                <c:pt idx="5918">
                  <c:v>21</c:v>
                </c:pt>
                <c:pt idx="5919">
                  <c:v>21</c:v>
                </c:pt>
                <c:pt idx="5920">
                  <c:v>19.5</c:v>
                </c:pt>
                <c:pt idx="5921">
                  <c:v>19</c:v>
                </c:pt>
                <c:pt idx="5922">
                  <c:v>18</c:v>
                </c:pt>
                <c:pt idx="5923">
                  <c:v>20</c:v>
                </c:pt>
                <c:pt idx="5924">
                  <c:v>20</c:v>
                </c:pt>
                <c:pt idx="5925">
                  <c:v>20.5</c:v>
                </c:pt>
                <c:pt idx="5926">
                  <c:v>18.5</c:v>
                </c:pt>
                <c:pt idx="5927">
                  <c:v>22</c:v>
                </c:pt>
                <c:pt idx="5928">
                  <c:v>21.5</c:v>
                </c:pt>
                <c:pt idx="5929">
                  <c:v>21.5</c:v>
                </c:pt>
                <c:pt idx="5930">
                  <c:v>25.5</c:v>
                </c:pt>
                <c:pt idx="5931">
                  <c:v>26</c:v>
                </c:pt>
                <c:pt idx="5932">
                  <c:v>26</c:v>
                </c:pt>
                <c:pt idx="5933">
                  <c:v>25.5</c:v>
                </c:pt>
                <c:pt idx="5934">
                  <c:v>25</c:v>
                </c:pt>
                <c:pt idx="5935">
                  <c:v>28.5</c:v>
                </c:pt>
                <c:pt idx="5936">
                  <c:v>28</c:v>
                </c:pt>
                <c:pt idx="5937">
                  <c:v>29</c:v>
                </c:pt>
                <c:pt idx="5938">
                  <c:v>29</c:v>
                </c:pt>
                <c:pt idx="5939">
                  <c:v>30</c:v>
                </c:pt>
                <c:pt idx="5940">
                  <c:v>32.5</c:v>
                </c:pt>
                <c:pt idx="5941">
                  <c:v>29</c:v>
                </c:pt>
                <c:pt idx="5942">
                  <c:v>28</c:v>
                </c:pt>
                <c:pt idx="5943">
                  <c:v>29</c:v>
                </c:pt>
                <c:pt idx="5944">
                  <c:v>30.5</c:v>
                </c:pt>
                <c:pt idx="5945">
                  <c:v>29</c:v>
                </c:pt>
                <c:pt idx="5946">
                  <c:v>28.5</c:v>
                </c:pt>
                <c:pt idx="5947">
                  <c:v>25.5</c:v>
                </c:pt>
                <c:pt idx="5948">
                  <c:v>25.5</c:v>
                </c:pt>
                <c:pt idx="5949">
                  <c:v>28.5</c:v>
                </c:pt>
                <c:pt idx="5950">
                  <c:v>30.5</c:v>
                </c:pt>
                <c:pt idx="5951">
                  <c:v>30.5</c:v>
                </c:pt>
                <c:pt idx="5952">
                  <c:v>34</c:v>
                </c:pt>
                <c:pt idx="5953">
                  <c:v>34</c:v>
                </c:pt>
                <c:pt idx="5954">
                  <c:v>38.5</c:v>
                </c:pt>
                <c:pt idx="5955">
                  <c:v>36</c:v>
                </c:pt>
                <c:pt idx="5956">
                  <c:v>33.5</c:v>
                </c:pt>
                <c:pt idx="5957">
                  <c:v>31</c:v>
                </c:pt>
                <c:pt idx="5958">
                  <c:v>31</c:v>
                </c:pt>
                <c:pt idx="5959">
                  <c:v>28.5</c:v>
                </c:pt>
                <c:pt idx="5960">
                  <c:v>29.5</c:v>
                </c:pt>
                <c:pt idx="5961">
                  <c:v>23</c:v>
                </c:pt>
                <c:pt idx="5962">
                  <c:v>24.5</c:v>
                </c:pt>
                <c:pt idx="5963">
                  <c:v>23.5</c:v>
                </c:pt>
                <c:pt idx="5964">
                  <c:v>23</c:v>
                </c:pt>
                <c:pt idx="5965">
                  <c:v>23.5</c:v>
                </c:pt>
                <c:pt idx="5966">
                  <c:v>25.5</c:v>
                </c:pt>
                <c:pt idx="5967">
                  <c:v>24</c:v>
                </c:pt>
                <c:pt idx="5968">
                  <c:v>24.5</c:v>
                </c:pt>
                <c:pt idx="5969">
                  <c:v>24</c:v>
                </c:pt>
                <c:pt idx="5970">
                  <c:v>25.5</c:v>
                </c:pt>
                <c:pt idx="5971">
                  <c:v>29.5</c:v>
                </c:pt>
                <c:pt idx="5972">
                  <c:v>23.5</c:v>
                </c:pt>
                <c:pt idx="5973">
                  <c:v>26</c:v>
                </c:pt>
                <c:pt idx="5974">
                  <c:v>26.5</c:v>
                </c:pt>
                <c:pt idx="5975">
                  <c:v>25.5</c:v>
                </c:pt>
                <c:pt idx="5976">
                  <c:v>25.5</c:v>
                </c:pt>
                <c:pt idx="5977">
                  <c:v>25.5</c:v>
                </c:pt>
                <c:pt idx="5978">
                  <c:v>26.5</c:v>
                </c:pt>
                <c:pt idx="5979">
                  <c:v>30</c:v>
                </c:pt>
                <c:pt idx="5980">
                  <c:v>31.5</c:v>
                </c:pt>
                <c:pt idx="5981">
                  <c:v>27.5</c:v>
                </c:pt>
                <c:pt idx="5982">
                  <c:v>30</c:v>
                </c:pt>
                <c:pt idx="5983">
                  <c:v>30</c:v>
                </c:pt>
                <c:pt idx="5984">
                  <c:v>33.5</c:v>
                </c:pt>
                <c:pt idx="5985">
                  <c:v>31.5</c:v>
                </c:pt>
                <c:pt idx="5986">
                  <c:v>31</c:v>
                </c:pt>
                <c:pt idx="5987">
                  <c:v>27</c:v>
                </c:pt>
                <c:pt idx="5988">
                  <c:v>28</c:v>
                </c:pt>
                <c:pt idx="5989">
                  <c:v>26.5</c:v>
                </c:pt>
                <c:pt idx="5990">
                  <c:v>27.5</c:v>
                </c:pt>
                <c:pt idx="5991">
                  <c:v>26</c:v>
                </c:pt>
                <c:pt idx="5992">
                  <c:v>29</c:v>
                </c:pt>
                <c:pt idx="5993">
                  <c:v>31</c:v>
                </c:pt>
                <c:pt idx="5994">
                  <c:v>31.5</c:v>
                </c:pt>
                <c:pt idx="5995">
                  <c:v>33</c:v>
                </c:pt>
                <c:pt idx="5996">
                  <c:v>32</c:v>
                </c:pt>
                <c:pt idx="5997">
                  <c:v>33</c:v>
                </c:pt>
                <c:pt idx="5998">
                  <c:v>29</c:v>
                </c:pt>
                <c:pt idx="5999">
                  <c:v>26.5</c:v>
                </c:pt>
                <c:pt idx="6000">
                  <c:v>63</c:v>
                </c:pt>
                <c:pt idx="6001">
                  <c:v>62.5</c:v>
                </c:pt>
                <c:pt idx="6002">
                  <c:v>61.5</c:v>
                </c:pt>
                <c:pt idx="6003">
                  <c:v>62.5</c:v>
                </c:pt>
                <c:pt idx="6004">
                  <c:v>67</c:v>
                </c:pt>
                <c:pt idx="6005">
                  <c:v>69</c:v>
                </c:pt>
                <c:pt idx="6006">
                  <c:v>74.5</c:v>
                </c:pt>
                <c:pt idx="6007">
                  <c:v>77</c:v>
                </c:pt>
                <c:pt idx="6008">
                  <c:v>76</c:v>
                </c:pt>
                <c:pt idx="6009">
                  <c:v>73</c:v>
                </c:pt>
                <c:pt idx="6010">
                  <c:v>78.5</c:v>
                </c:pt>
                <c:pt idx="6011">
                  <c:v>76</c:v>
                </c:pt>
                <c:pt idx="6012">
                  <c:v>71</c:v>
                </c:pt>
                <c:pt idx="6013">
                  <c:v>71</c:v>
                </c:pt>
                <c:pt idx="6014">
                  <c:v>68.5</c:v>
                </c:pt>
                <c:pt idx="6015">
                  <c:v>70</c:v>
                </c:pt>
                <c:pt idx="6016">
                  <c:v>69</c:v>
                </c:pt>
                <c:pt idx="6017">
                  <c:v>75</c:v>
                </c:pt>
                <c:pt idx="6018">
                  <c:v>72</c:v>
                </c:pt>
                <c:pt idx="6019">
                  <c:v>72</c:v>
                </c:pt>
                <c:pt idx="6020">
                  <c:v>69.5</c:v>
                </c:pt>
                <c:pt idx="6021">
                  <c:v>69.5</c:v>
                </c:pt>
                <c:pt idx="6022">
                  <c:v>75.5</c:v>
                </c:pt>
                <c:pt idx="6023">
                  <c:v>73</c:v>
                </c:pt>
                <c:pt idx="6024">
                  <c:v>73.5</c:v>
                </c:pt>
                <c:pt idx="6025">
                  <c:v>75.5</c:v>
                </c:pt>
                <c:pt idx="6026">
                  <c:v>73</c:v>
                </c:pt>
                <c:pt idx="6027">
                  <c:v>70.5</c:v>
                </c:pt>
                <c:pt idx="6028">
                  <c:v>75.5</c:v>
                </c:pt>
                <c:pt idx="6029">
                  <c:v>74</c:v>
                </c:pt>
                <c:pt idx="6030">
                  <c:v>71</c:v>
                </c:pt>
                <c:pt idx="6031">
                  <c:v>69.5</c:v>
                </c:pt>
                <c:pt idx="6032">
                  <c:v>70.5</c:v>
                </c:pt>
                <c:pt idx="6033">
                  <c:v>73</c:v>
                </c:pt>
                <c:pt idx="6034">
                  <c:v>76.5</c:v>
                </c:pt>
                <c:pt idx="6035">
                  <c:v>79.5</c:v>
                </c:pt>
                <c:pt idx="6036">
                  <c:v>77</c:v>
                </c:pt>
                <c:pt idx="6037">
                  <c:v>73.5</c:v>
                </c:pt>
                <c:pt idx="6038">
                  <c:v>72.5</c:v>
                </c:pt>
                <c:pt idx="6039">
                  <c:v>74.5</c:v>
                </c:pt>
                <c:pt idx="6040">
                  <c:v>72.5</c:v>
                </c:pt>
                <c:pt idx="6041">
                  <c:v>76.5</c:v>
                </c:pt>
                <c:pt idx="6042">
                  <c:v>75.5</c:v>
                </c:pt>
                <c:pt idx="6043">
                  <c:v>75.5</c:v>
                </c:pt>
                <c:pt idx="6044">
                  <c:v>75.5</c:v>
                </c:pt>
                <c:pt idx="6045">
                  <c:v>81</c:v>
                </c:pt>
                <c:pt idx="6046">
                  <c:v>81</c:v>
                </c:pt>
                <c:pt idx="6047">
                  <c:v>80</c:v>
                </c:pt>
                <c:pt idx="6048">
                  <c:v>83.5</c:v>
                </c:pt>
                <c:pt idx="6049">
                  <c:v>78.5</c:v>
                </c:pt>
                <c:pt idx="6050">
                  <c:v>85</c:v>
                </c:pt>
                <c:pt idx="6051">
                  <c:v>85</c:v>
                </c:pt>
                <c:pt idx="6052">
                  <c:v>81.5</c:v>
                </c:pt>
                <c:pt idx="6053">
                  <c:v>83.5</c:v>
                </c:pt>
                <c:pt idx="6054">
                  <c:v>85</c:v>
                </c:pt>
                <c:pt idx="6055">
                  <c:v>85</c:v>
                </c:pt>
                <c:pt idx="6056">
                  <c:v>90.5</c:v>
                </c:pt>
                <c:pt idx="6057">
                  <c:v>92</c:v>
                </c:pt>
                <c:pt idx="6058">
                  <c:v>92.5</c:v>
                </c:pt>
                <c:pt idx="6059">
                  <c:v>98</c:v>
                </c:pt>
                <c:pt idx="6060">
                  <c:v>101.5</c:v>
                </c:pt>
                <c:pt idx="6061">
                  <c:v>98</c:v>
                </c:pt>
                <c:pt idx="6062">
                  <c:v>102</c:v>
                </c:pt>
                <c:pt idx="6063">
                  <c:v>97.5</c:v>
                </c:pt>
                <c:pt idx="6064">
                  <c:v>95.5</c:v>
                </c:pt>
                <c:pt idx="6065">
                  <c:v>97.5</c:v>
                </c:pt>
                <c:pt idx="6066">
                  <c:v>98.5</c:v>
                </c:pt>
                <c:pt idx="6067">
                  <c:v>94.5</c:v>
                </c:pt>
                <c:pt idx="6068">
                  <c:v>99.5</c:v>
                </c:pt>
                <c:pt idx="6069">
                  <c:v>101.5</c:v>
                </c:pt>
                <c:pt idx="6070">
                  <c:v>101</c:v>
                </c:pt>
                <c:pt idx="6071">
                  <c:v>102.5</c:v>
                </c:pt>
                <c:pt idx="6072">
                  <c:v>100</c:v>
                </c:pt>
                <c:pt idx="6073">
                  <c:v>98</c:v>
                </c:pt>
                <c:pt idx="6074">
                  <c:v>99.5</c:v>
                </c:pt>
                <c:pt idx="6075">
                  <c:v>104</c:v>
                </c:pt>
                <c:pt idx="6076">
                  <c:v>102.5</c:v>
                </c:pt>
                <c:pt idx="6077">
                  <c:v>99</c:v>
                </c:pt>
                <c:pt idx="6078">
                  <c:v>99</c:v>
                </c:pt>
                <c:pt idx="6079">
                  <c:v>99</c:v>
                </c:pt>
                <c:pt idx="6080">
                  <c:v>101.5</c:v>
                </c:pt>
                <c:pt idx="6081">
                  <c:v>98.5</c:v>
                </c:pt>
                <c:pt idx="6082">
                  <c:v>99.5</c:v>
                </c:pt>
                <c:pt idx="6083">
                  <c:v>103.5</c:v>
                </c:pt>
                <c:pt idx="6084">
                  <c:v>103.5</c:v>
                </c:pt>
                <c:pt idx="6085">
                  <c:v>107.5</c:v>
                </c:pt>
                <c:pt idx="6086">
                  <c:v>111.5</c:v>
                </c:pt>
                <c:pt idx="6087">
                  <c:v>108</c:v>
                </c:pt>
                <c:pt idx="6088">
                  <c:v>108</c:v>
                </c:pt>
                <c:pt idx="6089">
                  <c:v>108</c:v>
                </c:pt>
                <c:pt idx="6090">
                  <c:v>109</c:v>
                </c:pt>
                <c:pt idx="6091">
                  <c:v>105.5</c:v>
                </c:pt>
                <c:pt idx="6092">
                  <c:v>106.5</c:v>
                </c:pt>
                <c:pt idx="6093">
                  <c:v>106</c:v>
                </c:pt>
                <c:pt idx="6094">
                  <c:v>108.5</c:v>
                </c:pt>
                <c:pt idx="6095">
                  <c:v>111</c:v>
                </c:pt>
                <c:pt idx="6096">
                  <c:v>109.5</c:v>
                </c:pt>
                <c:pt idx="6097">
                  <c:v>108.5</c:v>
                </c:pt>
                <c:pt idx="6098">
                  <c:v>113</c:v>
                </c:pt>
                <c:pt idx="6099">
                  <c:v>112.5</c:v>
                </c:pt>
                <c:pt idx="6100">
                  <c:v>114.5</c:v>
                </c:pt>
                <c:pt idx="6101">
                  <c:v>118.5</c:v>
                </c:pt>
                <c:pt idx="6102">
                  <c:v>117.5</c:v>
                </c:pt>
                <c:pt idx="6103">
                  <c:v>116</c:v>
                </c:pt>
                <c:pt idx="6104">
                  <c:v>115</c:v>
                </c:pt>
                <c:pt idx="6105">
                  <c:v>115</c:v>
                </c:pt>
                <c:pt idx="6106">
                  <c:v>112.5</c:v>
                </c:pt>
                <c:pt idx="6107">
                  <c:v>112</c:v>
                </c:pt>
                <c:pt idx="6108">
                  <c:v>111.5</c:v>
                </c:pt>
                <c:pt idx="6109">
                  <c:v>112.5</c:v>
                </c:pt>
                <c:pt idx="6110">
                  <c:v>108.5</c:v>
                </c:pt>
                <c:pt idx="6111">
                  <c:v>108</c:v>
                </c:pt>
                <c:pt idx="6112">
                  <c:v>109.5</c:v>
                </c:pt>
                <c:pt idx="6113">
                  <c:v>106</c:v>
                </c:pt>
                <c:pt idx="6114">
                  <c:v>107.5</c:v>
                </c:pt>
                <c:pt idx="6115">
                  <c:v>107</c:v>
                </c:pt>
                <c:pt idx="6116">
                  <c:v>105.5</c:v>
                </c:pt>
                <c:pt idx="6117">
                  <c:v>109.5</c:v>
                </c:pt>
                <c:pt idx="6118">
                  <c:v>107</c:v>
                </c:pt>
                <c:pt idx="6119">
                  <c:v>106</c:v>
                </c:pt>
                <c:pt idx="6120">
                  <c:v>108.5</c:v>
                </c:pt>
                <c:pt idx="6121">
                  <c:v>107</c:v>
                </c:pt>
                <c:pt idx="6122">
                  <c:v>106.5</c:v>
                </c:pt>
                <c:pt idx="6123">
                  <c:v>105.5</c:v>
                </c:pt>
                <c:pt idx="6124">
                  <c:v>107.5</c:v>
                </c:pt>
                <c:pt idx="6125">
                  <c:v>108.5</c:v>
                </c:pt>
                <c:pt idx="6126">
                  <c:v>103.5</c:v>
                </c:pt>
                <c:pt idx="6127">
                  <c:v>103</c:v>
                </c:pt>
                <c:pt idx="6128">
                  <c:v>102.5</c:v>
                </c:pt>
                <c:pt idx="6129">
                  <c:v>103</c:v>
                </c:pt>
                <c:pt idx="6130">
                  <c:v>104</c:v>
                </c:pt>
                <c:pt idx="6131">
                  <c:v>105</c:v>
                </c:pt>
                <c:pt idx="6132">
                  <c:v>107</c:v>
                </c:pt>
                <c:pt idx="6133">
                  <c:v>107</c:v>
                </c:pt>
                <c:pt idx="6134">
                  <c:v>110.5</c:v>
                </c:pt>
                <c:pt idx="6135">
                  <c:v>111</c:v>
                </c:pt>
                <c:pt idx="6136">
                  <c:v>109</c:v>
                </c:pt>
                <c:pt idx="6137">
                  <c:v>109.5</c:v>
                </c:pt>
                <c:pt idx="6138">
                  <c:v>112.5</c:v>
                </c:pt>
                <c:pt idx="6139">
                  <c:v>112.5</c:v>
                </c:pt>
                <c:pt idx="6140">
                  <c:v>113</c:v>
                </c:pt>
                <c:pt idx="6141">
                  <c:v>113.5</c:v>
                </c:pt>
                <c:pt idx="6142">
                  <c:v>114</c:v>
                </c:pt>
                <c:pt idx="6143">
                  <c:v>115</c:v>
                </c:pt>
                <c:pt idx="6144">
                  <c:v>115</c:v>
                </c:pt>
                <c:pt idx="6145">
                  <c:v>113.5</c:v>
                </c:pt>
                <c:pt idx="6146">
                  <c:v>115.5</c:v>
                </c:pt>
                <c:pt idx="6147">
                  <c:v>112</c:v>
                </c:pt>
                <c:pt idx="6148">
                  <c:v>113.5</c:v>
                </c:pt>
                <c:pt idx="6149">
                  <c:v>117.5</c:v>
                </c:pt>
                <c:pt idx="6150">
                  <c:v>116</c:v>
                </c:pt>
                <c:pt idx="6151">
                  <c:v>112</c:v>
                </c:pt>
                <c:pt idx="6152">
                  <c:v>111.5</c:v>
                </c:pt>
                <c:pt idx="6153">
                  <c:v>109</c:v>
                </c:pt>
                <c:pt idx="6154">
                  <c:v>109.5</c:v>
                </c:pt>
                <c:pt idx="6155">
                  <c:v>108.5</c:v>
                </c:pt>
                <c:pt idx="6156">
                  <c:v>106.5</c:v>
                </c:pt>
                <c:pt idx="6157">
                  <c:v>109</c:v>
                </c:pt>
                <c:pt idx="6158">
                  <c:v>105</c:v>
                </c:pt>
                <c:pt idx="6159">
                  <c:v>107</c:v>
                </c:pt>
                <c:pt idx="6160">
                  <c:v>108.5</c:v>
                </c:pt>
                <c:pt idx="6161">
                  <c:v>111</c:v>
                </c:pt>
                <c:pt idx="6162">
                  <c:v>109</c:v>
                </c:pt>
                <c:pt idx="6163">
                  <c:v>108.5</c:v>
                </c:pt>
                <c:pt idx="6164">
                  <c:v>109.5</c:v>
                </c:pt>
                <c:pt idx="6165">
                  <c:v>109.5</c:v>
                </c:pt>
                <c:pt idx="6166">
                  <c:v>109</c:v>
                </c:pt>
                <c:pt idx="6167">
                  <c:v>111.5</c:v>
                </c:pt>
                <c:pt idx="6168">
                  <c:v>110.5</c:v>
                </c:pt>
                <c:pt idx="6169">
                  <c:v>111.5</c:v>
                </c:pt>
                <c:pt idx="6170">
                  <c:v>105.5</c:v>
                </c:pt>
                <c:pt idx="6171">
                  <c:v>106</c:v>
                </c:pt>
                <c:pt idx="6172">
                  <c:v>106.5</c:v>
                </c:pt>
                <c:pt idx="6173">
                  <c:v>105.5</c:v>
                </c:pt>
                <c:pt idx="6174">
                  <c:v>106</c:v>
                </c:pt>
                <c:pt idx="6175">
                  <c:v>106</c:v>
                </c:pt>
                <c:pt idx="6176">
                  <c:v>107</c:v>
                </c:pt>
                <c:pt idx="6177">
                  <c:v>106.5</c:v>
                </c:pt>
                <c:pt idx="6178">
                  <c:v>106.5</c:v>
                </c:pt>
                <c:pt idx="6179">
                  <c:v>104.5</c:v>
                </c:pt>
                <c:pt idx="6180">
                  <c:v>106.5</c:v>
                </c:pt>
                <c:pt idx="6181">
                  <c:v>105</c:v>
                </c:pt>
                <c:pt idx="6182">
                  <c:v>107</c:v>
                </c:pt>
                <c:pt idx="6183">
                  <c:v>109.5</c:v>
                </c:pt>
                <c:pt idx="6184">
                  <c:v>109</c:v>
                </c:pt>
                <c:pt idx="6185">
                  <c:v>109</c:v>
                </c:pt>
                <c:pt idx="6186">
                  <c:v>108</c:v>
                </c:pt>
                <c:pt idx="6187">
                  <c:v>105.5</c:v>
                </c:pt>
                <c:pt idx="6188">
                  <c:v>105.5</c:v>
                </c:pt>
                <c:pt idx="6189">
                  <c:v>105</c:v>
                </c:pt>
                <c:pt idx="6190">
                  <c:v>104.5</c:v>
                </c:pt>
                <c:pt idx="6191">
                  <c:v>106</c:v>
                </c:pt>
                <c:pt idx="6192">
                  <c:v>109.5</c:v>
                </c:pt>
                <c:pt idx="6193">
                  <c:v>108.5</c:v>
                </c:pt>
                <c:pt idx="6194">
                  <c:v>108.5</c:v>
                </c:pt>
                <c:pt idx="6195">
                  <c:v>109</c:v>
                </c:pt>
                <c:pt idx="6196">
                  <c:v>108.5</c:v>
                </c:pt>
                <c:pt idx="6197">
                  <c:v>108.5</c:v>
                </c:pt>
                <c:pt idx="6198">
                  <c:v>106.5</c:v>
                </c:pt>
                <c:pt idx="6199">
                  <c:v>105.5</c:v>
                </c:pt>
                <c:pt idx="6200">
                  <c:v>105.5</c:v>
                </c:pt>
                <c:pt idx="6201">
                  <c:v>108.5</c:v>
                </c:pt>
                <c:pt idx="6202">
                  <c:v>108</c:v>
                </c:pt>
                <c:pt idx="6203">
                  <c:v>107</c:v>
                </c:pt>
                <c:pt idx="6204">
                  <c:v>105.5</c:v>
                </c:pt>
                <c:pt idx="6205">
                  <c:v>105.5</c:v>
                </c:pt>
                <c:pt idx="6206">
                  <c:v>106.5</c:v>
                </c:pt>
                <c:pt idx="6207">
                  <c:v>106</c:v>
                </c:pt>
                <c:pt idx="6208">
                  <c:v>103</c:v>
                </c:pt>
                <c:pt idx="6209">
                  <c:v>103.5</c:v>
                </c:pt>
                <c:pt idx="6210">
                  <c:v>105.5</c:v>
                </c:pt>
                <c:pt idx="6211">
                  <c:v>106.5</c:v>
                </c:pt>
                <c:pt idx="6212">
                  <c:v>107</c:v>
                </c:pt>
                <c:pt idx="6213">
                  <c:v>106</c:v>
                </c:pt>
                <c:pt idx="6214">
                  <c:v>107.5</c:v>
                </c:pt>
                <c:pt idx="6215">
                  <c:v>105</c:v>
                </c:pt>
                <c:pt idx="6216">
                  <c:v>106</c:v>
                </c:pt>
                <c:pt idx="6217">
                  <c:v>105.5</c:v>
                </c:pt>
                <c:pt idx="6218">
                  <c:v>106.5</c:v>
                </c:pt>
                <c:pt idx="6219">
                  <c:v>105.5</c:v>
                </c:pt>
                <c:pt idx="6220">
                  <c:v>105</c:v>
                </c:pt>
                <c:pt idx="6221">
                  <c:v>106</c:v>
                </c:pt>
                <c:pt idx="6222">
                  <c:v>108</c:v>
                </c:pt>
                <c:pt idx="6223">
                  <c:v>109.5</c:v>
                </c:pt>
                <c:pt idx="6224">
                  <c:v>106.5</c:v>
                </c:pt>
                <c:pt idx="6225">
                  <c:v>105.5</c:v>
                </c:pt>
                <c:pt idx="6226">
                  <c:v>107.5</c:v>
                </c:pt>
                <c:pt idx="6227">
                  <c:v>106.5</c:v>
                </c:pt>
                <c:pt idx="6228">
                  <c:v>109.5</c:v>
                </c:pt>
                <c:pt idx="6229">
                  <c:v>108</c:v>
                </c:pt>
                <c:pt idx="6230">
                  <c:v>108.5</c:v>
                </c:pt>
                <c:pt idx="6231">
                  <c:v>109</c:v>
                </c:pt>
                <c:pt idx="6232">
                  <c:v>109</c:v>
                </c:pt>
                <c:pt idx="6233">
                  <c:v>109.5</c:v>
                </c:pt>
                <c:pt idx="6234">
                  <c:v>107.5</c:v>
                </c:pt>
                <c:pt idx="6235">
                  <c:v>109.5</c:v>
                </c:pt>
                <c:pt idx="6236">
                  <c:v>110.5</c:v>
                </c:pt>
                <c:pt idx="6237">
                  <c:v>110.5</c:v>
                </c:pt>
                <c:pt idx="6238">
                  <c:v>109</c:v>
                </c:pt>
                <c:pt idx="6239">
                  <c:v>111</c:v>
                </c:pt>
                <c:pt idx="6240">
                  <c:v>109.5</c:v>
                </c:pt>
                <c:pt idx="6241">
                  <c:v>109</c:v>
                </c:pt>
                <c:pt idx="6242">
                  <c:v>111</c:v>
                </c:pt>
                <c:pt idx="6243">
                  <c:v>111.5</c:v>
                </c:pt>
                <c:pt idx="6244">
                  <c:v>110.5</c:v>
                </c:pt>
                <c:pt idx="6245">
                  <c:v>109</c:v>
                </c:pt>
                <c:pt idx="6246">
                  <c:v>109.5</c:v>
                </c:pt>
                <c:pt idx="6247">
                  <c:v>109.5</c:v>
                </c:pt>
                <c:pt idx="6248">
                  <c:v>108</c:v>
                </c:pt>
                <c:pt idx="6249">
                  <c:v>109.5</c:v>
                </c:pt>
                <c:pt idx="6250">
                  <c:v>108.5</c:v>
                </c:pt>
                <c:pt idx="6251">
                  <c:v>107.5</c:v>
                </c:pt>
                <c:pt idx="6252">
                  <c:v>110</c:v>
                </c:pt>
                <c:pt idx="6253">
                  <c:v>109</c:v>
                </c:pt>
                <c:pt idx="6254">
                  <c:v>110</c:v>
                </c:pt>
                <c:pt idx="6255">
                  <c:v>106</c:v>
                </c:pt>
                <c:pt idx="6256">
                  <c:v>105</c:v>
                </c:pt>
                <c:pt idx="6257">
                  <c:v>105.5</c:v>
                </c:pt>
                <c:pt idx="6258">
                  <c:v>105</c:v>
                </c:pt>
                <c:pt idx="6259">
                  <c:v>104</c:v>
                </c:pt>
                <c:pt idx="6260">
                  <c:v>104.5</c:v>
                </c:pt>
                <c:pt idx="6261">
                  <c:v>104</c:v>
                </c:pt>
                <c:pt idx="6262">
                  <c:v>105</c:v>
                </c:pt>
                <c:pt idx="6263">
                  <c:v>107</c:v>
                </c:pt>
                <c:pt idx="6264">
                  <c:v>104</c:v>
                </c:pt>
                <c:pt idx="6265">
                  <c:v>104.5</c:v>
                </c:pt>
                <c:pt idx="6266">
                  <c:v>104.5</c:v>
                </c:pt>
                <c:pt idx="6267">
                  <c:v>103</c:v>
                </c:pt>
                <c:pt idx="6268">
                  <c:v>101.5</c:v>
                </c:pt>
                <c:pt idx="6269">
                  <c:v>102.5</c:v>
                </c:pt>
                <c:pt idx="6270">
                  <c:v>103.5</c:v>
                </c:pt>
                <c:pt idx="6271">
                  <c:v>102.5</c:v>
                </c:pt>
                <c:pt idx="6272">
                  <c:v>102.5</c:v>
                </c:pt>
                <c:pt idx="6273">
                  <c:v>101.5</c:v>
                </c:pt>
                <c:pt idx="6274">
                  <c:v>101.5</c:v>
                </c:pt>
                <c:pt idx="6275">
                  <c:v>100.5</c:v>
                </c:pt>
                <c:pt idx="6276">
                  <c:v>99</c:v>
                </c:pt>
                <c:pt idx="6277">
                  <c:v>99</c:v>
                </c:pt>
                <c:pt idx="6278">
                  <c:v>97.5</c:v>
                </c:pt>
                <c:pt idx="6279">
                  <c:v>99.5</c:v>
                </c:pt>
                <c:pt idx="6280">
                  <c:v>102</c:v>
                </c:pt>
                <c:pt idx="6281">
                  <c:v>99.5</c:v>
                </c:pt>
                <c:pt idx="6282">
                  <c:v>98.5</c:v>
                </c:pt>
                <c:pt idx="6283">
                  <c:v>99.5</c:v>
                </c:pt>
                <c:pt idx="6284">
                  <c:v>98.5</c:v>
                </c:pt>
                <c:pt idx="6285">
                  <c:v>98.5</c:v>
                </c:pt>
                <c:pt idx="6286">
                  <c:v>100</c:v>
                </c:pt>
                <c:pt idx="6287">
                  <c:v>97.5</c:v>
                </c:pt>
                <c:pt idx="6288">
                  <c:v>98.5</c:v>
                </c:pt>
                <c:pt idx="6289">
                  <c:v>99</c:v>
                </c:pt>
                <c:pt idx="6290">
                  <c:v>99</c:v>
                </c:pt>
                <c:pt idx="6291">
                  <c:v>99</c:v>
                </c:pt>
                <c:pt idx="6292">
                  <c:v>99</c:v>
                </c:pt>
                <c:pt idx="6293">
                  <c:v>98.5</c:v>
                </c:pt>
                <c:pt idx="6294">
                  <c:v>99.5</c:v>
                </c:pt>
                <c:pt idx="6295">
                  <c:v>98.5</c:v>
                </c:pt>
                <c:pt idx="6296">
                  <c:v>98.5</c:v>
                </c:pt>
                <c:pt idx="6297">
                  <c:v>99.5</c:v>
                </c:pt>
                <c:pt idx="6298">
                  <c:v>99</c:v>
                </c:pt>
                <c:pt idx="6299">
                  <c:v>99.5</c:v>
                </c:pt>
                <c:pt idx="6300">
                  <c:v>31.5</c:v>
                </c:pt>
                <c:pt idx="6301">
                  <c:v>53.5</c:v>
                </c:pt>
                <c:pt idx="6302">
                  <c:v>42.5</c:v>
                </c:pt>
                <c:pt idx="6303">
                  <c:v>45.5</c:v>
                </c:pt>
                <c:pt idx="6304">
                  <c:v>43.5</c:v>
                </c:pt>
                <c:pt idx="6305">
                  <c:v>37</c:v>
                </c:pt>
                <c:pt idx="6306">
                  <c:v>36</c:v>
                </c:pt>
                <c:pt idx="6307">
                  <c:v>39.5</c:v>
                </c:pt>
                <c:pt idx="6308">
                  <c:v>40.5</c:v>
                </c:pt>
                <c:pt idx="6309">
                  <c:v>36.5</c:v>
                </c:pt>
                <c:pt idx="6310">
                  <c:v>36.5</c:v>
                </c:pt>
                <c:pt idx="6311">
                  <c:v>32</c:v>
                </c:pt>
                <c:pt idx="6312">
                  <c:v>37.5</c:v>
                </c:pt>
                <c:pt idx="6313">
                  <c:v>39.5</c:v>
                </c:pt>
                <c:pt idx="6314">
                  <c:v>36</c:v>
                </c:pt>
                <c:pt idx="6315">
                  <c:v>30</c:v>
                </c:pt>
                <c:pt idx="6316">
                  <c:v>29</c:v>
                </c:pt>
                <c:pt idx="6317">
                  <c:v>20.5</c:v>
                </c:pt>
                <c:pt idx="6318">
                  <c:v>23</c:v>
                </c:pt>
                <c:pt idx="6319">
                  <c:v>26.5</c:v>
                </c:pt>
                <c:pt idx="6320">
                  <c:v>33</c:v>
                </c:pt>
                <c:pt idx="6321">
                  <c:v>34</c:v>
                </c:pt>
                <c:pt idx="6322">
                  <c:v>40</c:v>
                </c:pt>
                <c:pt idx="6323">
                  <c:v>38.5</c:v>
                </c:pt>
                <c:pt idx="6324">
                  <c:v>40</c:v>
                </c:pt>
                <c:pt idx="6325">
                  <c:v>42</c:v>
                </c:pt>
                <c:pt idx="6326">
                  <c:v>39.5</c:v>
                </c:pt>
                <c:pt idx="6327">
                  <c:v>38.5</c:v>
                </c:pt>
                <c:pt idx="6328">
                  <c:v>41</c:v>
                </c:pt>
                <c:pt idx="6329">
                  <c:v>41</c:v>
                </c:pt>
                <c:pt idx="6330">
                  <c:v>40</c:v>
                </c:pt>
                <c:pt idx="6331">
                  <c:v>43.5</c:v>
                </c:pt>
                <c:pt idx="6332">
                  <c:v>47.5</c:v>
                </c:pt>
                <c:pt idx="6333">
                  <c:v>48</c:v>
                </c:pt>
                <c:pt idx="6334">
                  <c:v>50</c:v>
                </c:pt>
                <c:pt idx="6335">
                  <c:v>52</c:v>
                </c:pt>
                <c:pt idx="6336">
                  <c:v>53.5</c:v>
                </c:pt>
                <c:pt idx="6337">
                  <c:v>51</c:v>
                </c:pt>
                <c:pt idx="6338">
                  <c:v>45</c:v>
                </c:pt>
                <c:pt idx="6339">
                  <c:v>45</c:v>
                </c:pt>
                <c:pt idx="6340">
                  <c:v>46</c:v>
                </c:pt>
                <c:pt idx="6341">
                  <c:v>44</c:v>
                </c:pt>
                <c:pt idx="6342">
                  <c:v>49.5</c:v>
                </c:pt>
                <c:pt idx="6343">
                  <c:v>51.5</c:v>
                </c:pt>
                <c:pt idx="6344">
                  <c:v>57</c:v>
                </c:pt>
                <c:pt idx="6345">
                  <c:v>56</c:v>
                </c:pt>
                <c:pt idx="6346">
                  <c:v>54.5</c:v>
                </c:pt>
                <c:pt idx="6347">
                  <c:v>50.5</c:v>
                </c:pt>
                <c:pt idx="6348">
                  <c:v>52.5</c:v>
                </c:pt>
                <c:pt idx="6349">
                  <c:v>53</c:v>
                </c:pt>
                <c:pt idx="6350">
                  <c:v>56</c:v>
                </c:pt>
                <c:pt idx="6351">
                  <c:v>51</c:v>
                </c:pt>
                <c:pt idx="6352">
                  <c:v>54</c:v>
                </c:pt>
                <c:pt idx="6353">
                  <c:v>55.5</c:v>
                </c:pt>
                <c:pt idx="6354">
                  <c:v>60</c:v>
                </c:pt>
                <c:pt idx="6355">
                  <c:v>59</c:v>
                </c:pt>
                <c:pt idx="6356">
                  <c:v>65</c:v>
                </c:pt>
                <c:pt idx="6357">
                  <c:v>62.5</c:v>
                </c:pt>
                <c:pt idx="6358">
                  <c:v>65.5</c:v>
                </c:pt>
                <c:pt idx="6359">
                  <c:v>69</c:v>
                </c:pt>
                <c:pt idx="6360">
                  <c:v>61</c:v>
                </c:pt>
                <c:pt idx="6361">
                  <c:v>63</c:v>
                </c:pt>
                <c:pt idx="6362">
                  <c:v>67</c:v>
                </c:pt>
                <c:pt idx="6363">
                  <c:v>65.5</c:v>
                </c:pt>
                <c:pt idx="6364">
                  <c:v>64.5</c:v>
                </c:pt>
                <c:pt idx="6365">
                  <c:v>61.5</c:v>
                </c:pt>
                <c:pt idx="6366">
                  <c:v>63.5</c:v>
                </c:pt>
                <c:pt idx="6367">
                  <c:v>59.5</c:v>
                </c:pt>
                <c:pt idx="6368">
                  <c:v>58.5</c:v>
                </c:pt>
                <c:pt idx="6369">
                  <c:v>60.5</c:v>
                </c:pt>
                <c:pt idx="6370">
                  <c:v>61.5</c:v>
                </c:pt>
                <c:pt idx="6371">
                  <c:v>56.5</c:v>
                </c:pt>
                <c:pt idx="6372">
                  <c:v>60.5</c:v>
                </c:pt>
                <c:pt idx="6373">
                  <c:v>61.5</c:v>
                </c:pt>
                <c:pt idx="6374">
                  <c:v>58</c:v>
                </c:pt>
                <c:pt idx="6375">
                  <c:v>62.5</c:v>
                </c:pt>
                <c:pt idx="6376">
                  <c:v>67.5</c:v>
                </c:pt>
                <c:pt idx="6377">
                  <c:v>65.5</c:v>
                </c:pt>
                <c:pt idx="6378">
                  <c:v>61</c:v>
                </c:pt>
                <c:pt idx="6379">
                  <c:v>59</c:v>
                </c:pt>
                <c:pt idx="6380">
                  <c:v>58.5</c:v>
                </c:pt>
                <c:pt idx="6381">
                  <c:v>60</c:v>
                </c:pt>
                <c:pt idx="6382">
                  <c:v>60.5</c:v>
                </c:pt>
                <c:pt idx="6383">
                  <c:v>63</c:v>
                </c:pt>
                <c:pt idx="6384">
                  <c:v>58.5</c:v>
                </c:pt>
                <c:pt idx="6385">
                  <c:v>53</c:v>
                </c:pt>
                <c:pt idx="6386">
                  <c:v>52.5</c:v>
                </c:pt>
                <c:pt idx="6387">
                  <c:v>53</c:v>
                </c:pt>
                <c:pt idx="6388">
                  <c:v>51.5</c:v>
                </c:pt>
                <c:pt idx="6389">
                  <c:v>52</c:v>
                </c:pt>
                <c:pt idx="6390">
                  <c:v>52</c:v>
                </c:pt>
                <c:pt idx="6391">
                  <c:v>55</c:v>
                </c:pt>
                <c:pt idx="6392">
                  <c:v>62.5</c:v>
                </c:pt>
                <c:pt idx="6393">
                  <c:v>60.5</c:v>
                </c:pt>
                <c:pt idx="6394">
                  <c:v>62.5</c:v>
                </c:pt>
                <c:pt idx="6395">
                  <c:v>63</c:v>
                </c:pt>
                <c:pt idx="6396">
                  <c:v>63</c:v>
                </c:pt>
                <c:pt idx="6397">
                  <c:v>63.5</c:v>
                </c:pt>
                <c:pt idx="6398">
                  <c:v>65.5</c:v>
                </c:pt>
                <c:pt idx="6399">
                  <c:v>66.5</c:v>
                </c:pt>
                <c:pt idx="6400">
                  <c:v>66.5</c:v>
                </c:pt>
                <c:pt idx="6401">
                  <c:v>67</c:v>
                </c:pt>
                <c:pt idx="6402">
                  <c:v>68.5</c:v>
                </c:pt>
                <c:pt idx="6403">
                  <c:v>67</c:v>
                </c:pt>
                <c:pt idx="6404">
                  <c:v>70.5</c:v>
                </c:pt>
                <c:pt idx="6405">
                  <c:v>68</c:v>
                </c:pt>
                <c:pt idx="6406">
                  <c:v>65</c:v>
                </c:pt>
                <c:pt idx="6407">
                  <c:v>68</c:v>
                </c:pt>
                <c:pt idx="6408">
                  <c:v>71.5</c:v>
                </c:pt>
                <c:pt idx="6409">
                  <c:v>71.5</c:v>
                </c:pt>
                <c:pt idx="6410">
                  <c:v>73</c:v>
                </c:pt>
                <c:pt idx="6411">
                  <c:v>73.5</c:v>
                </c:pt>
                <c:pt idx="6412">
                  <c:v>71.5</c:v>
                </c:pt>
                <c:pt idx="6413">
                  <c:v>74.5</c:v>
                </c:pt>
                <c:pt idx="6414">
                  <c:v>77.5</c:v>
                </c:pt>
                <c:pt idx="6415">
                  <c:v>75.5</c:v>
                </c:pt>
                <c:pt idx="6416">
                  <c:v>74.5</c:v>
                </c:pt>
                <c:pt idx="6417">
                  <c:v>77</c:v>
                </c:pt>
                <c:pt idx="6418">
                  <c:v>79.5</c:v>
                </c:pt>
                <c:pt idx="6419">
                  <c:v>80.5</c:v>
                </c:pt>
                <c:pt idx="6420">
                  <c:v>79.5</c:v>
                </c:pt>
                <c:pt idx="6421">
                  <c:v>76.5</c:v>
                </c:pt>
                <c:pt idx="6422">
                  <c:v>78.5</c:v>
                </c:pt>
                <c:pt idx="6423">
                  <c:v>82.5</c:v>
                </c:pt>
                <c:pt idx="6424">
                  <c:v>81.5</c:v>
                </c:pt>
                <c:pt idx="6425">
                  <c:v>79</c:v>
                </c:pt>
                <c:pt idx="6426">
                  <c:v>82.5</c:v>
                </c:pt>
                <c:pt idx="6427">
                  <c:v>81.5</c:v>
                </c:pt>
                <c:pt idx="6428">
                  <c:v>75.5</c:v>
                </c:pt>
                <c:pt idx="6429">
                  <c:v>77.5</c:v>
                </c:pt>
                <c:pt idx="6430">
                  <c:v>74</c:v>
                </c:pt>
                <c:pt idx="6431">
                  <c:v>75.5</c:v>
                </c:pt>
                <c:pt idx="6432">
                  <c:v>75.5</c:v>
                </c:pt>
                <c:pt idx="6433">
                  <c:v>76.5</c:v>
                </c:pt>
                <c:pt idx="6434">
                  <c:v>77.5</c:v>
                </c:pt>
                <c:pt idx="6435">
                  <c:v>76.5</c:v>
                </c:pt>
                <c:pt idx="6436">
                  <c:v>79.5</c:v>
                </c:pt>
                <c:pt idx="6437">
                  <c:v>78.5</c:v>
                </c:pt>
                <c:pt idx="6438">
                  <c:v>74.5</c:v>
                </c:pt>
                <c:pt idx="6439">
                  <c:v>74.5</c:v>
                </c:pt>
                <c:pt idx="6440">
                  <c:v>71.5</c:v>
                </c:pt>
                <c:pt idx="6441">
                  <c:v>80</c:v>
                </c:pt>
                <c:pt idx="6442">
                  <c:v>78</c:v>
                </c:pt>
                <c:pt idx="6443">
                  <c:v>79</c:v>
                </c:pt>
                <c:pt idx="6444">
                  <c:v>78</c:v>
                </c:pt>
                <c:pt idx="6445">
                  <c:v>78.5</c:v>
                </c:pt>
                <c:pt idx="6446">
                  <c:v>75.5</c:v>
                </c:pt>
                <c:pt idx="6447">
                  <c:v>75</c:v>
                </c:pt>
                <c:pt idx="6448">
                  <c:v>77.5</c:v>
                </c:pt>
                <c:pt idx="6449">
                  <c:v>74</c:v>
                </c:pt>
                <c:pt idx="6450">
                  <c:v>75.5</c:v>
                </c:pt>
                <c:pt idx="6451">
                  <c:v>77.5</c:v>
                </c:pt>
                <c:pt idx="6452">
                  <c:v>77.5</c:v>
                </c:pt>
                <c:pt idx="6453">
                  <c:v>78</c:v>
                </c:pt>
                <c:pt idx="6454">
                  <c:v>77</c:v>
                </c:pt>
                <c:pt idx="6455">
                  <c:v>81.5</c:v>
                </c:pt>
                <c:pt idx="6456">
                  <c:v>79</c:v>
                </c:pt>
                <c:pt idx="6457">
                  <c:v>80</c:v>
                </c:pt>
                <c:pt idx="6458">
                  <c:v>79.5</c:v>
                </c:pt>
                <c:pt idx="6459">
                  <c:v>79.5</c:v>
                </c:pt>
                <c:pt idx="6460">
                  <c:v>78</c:v>
                </c:pt>
                <c:pt idx="6461">
                  <c:v>76.5</c:v>
                </c:pt>
                <c:pt idx="6462">
                  <c:v>77.5</c:v>
                </c:pt>
                <c:pt idx="6463">
                  <c:v>75.5</c:v>
                </c:pt>
                <c:pt idx="6464">
                  <c:v>75</c:v>
                </c:pt>
                <c:pt idx="6465">
                  <c:v>73.5</c:v>
                </c:pt>
                <c:pt idx="6466">
                  <c:v>75</c:v>
                </c:pt>
                <c:pt idx="6467">
                  <c:v>75.5</c:v>
                </c:pt>
                <c:pt idx="6468">
                  <c:v>73.5</c:v>
                </c:pt>
                <c:pt idx="6469">
                  <c:v>73.5</c:v>
                </c:pt>
                <c:pt idx="6470">
                  <c:v>72</c:v>
                </c:pt>
                <c:pt idx="6471">
                  <c:v>73</c:v>
                </c:pt>
                <c:pt idx="6472">
                  <c:v>73</c:v>
                </c:pt>
                <c:pt idx="6473">
                  <c:v>71.5</c:v>
                </c:pt>
                <c:pt idx="6474">
                  <c:v>70.5</c:v>
                </c:pt>
                <c:pt idx="6475">
                  <c:v>69</c:v>
                </c:pt>
                <c:pt idx="6476">
                  <c:v>70</c:v>
                </c:pt>
                <c:pt idx="6477">
                  <c:v>71.5</c:v>
                </c:pt>
                <c:pt idx="6478">
                  <c:v>69</c:v>
                </c:pt>
                <c:pt idx="6479">
                  <c:v>66.5</c:v>
                </c:pt>
                <c:pt idx="6480">
                  <c:v>66</c:v>
                </c:pt>
                <c:pt idx="6481">
                  <c:v>65.5</c:v>
                </c:pt>
                <c:pt idx="6482">
                  <c:v>68</c:v>
                </c:pt>
                <c:pt idx="6483">
                  <c:v>67.5</c:v>
                </c:pt>
                <c:pt idx="6484">
                  <c:v>68</c:v>
                </c:pt>
                <c:pt idx="6485">
                  <c:v>66</c:v>
                </c:pt>
                <c:pt idx="6486">
                  <c:v>68.5</c:v>
                </c:pt>
                <c:pt idx="6487">
                  <c:v>67</c:v>
                </c:pt>
                <c:pt idx="6488">
                  <c:v>68.5</c:v>
                </c:pt>
                <c:pt idx="6489">
                  <c:v>70</c:v>
                </c:pt>
                <c:pt idx="6490">
                  <c:v>69</c:v>
                </c:pt>
                <c:pt idx="6491">
                  <c:v>68.5</c:v>
                </c:pt>
                <c:pt idx="6492">
                  <c:v>66.5</c:v>
                </c:pt>
                <c:pt idx="6493">
                  <c:v>67</c:v>
                </c:pt>
                <c:pt idx="6494">
                  <c:v>66</c:v>
                </c:pt>
                <c:pt idx="6495">
                  <c:v>63</c:v>
                </c:pt>
                <c:pt idx="6496">
                  <c:v>66</c:v>
                </c:pt>
                <c:pt idx="6497">
                  <c:v>63</c:v>
                </c:pt>
                <c:pt idx="6498">
                  <c:v>59.5</c:v>
                </c:pt>
                <c:pt idx="6499">
                  <c:v>61</c:v>
                </c:pt>
                <c:pt idx="6500">
                  <c:v>61.5</c:v>
                </c:pt>
                <c:pt idx="6501">
                  <c:v>59.5</c:v>
                </c:pt>
                <c:pt idx="6502">
                  <c:v>63</c:v>
                </c:pt>
                <c:pt idx="6503">
                  <c:v>64</c:v>
                </c:pt>
                <c:pt idx="6504">
                  <c:v>64</c:v>
                </c:pt>
                <c:pt idx="6505">
                  <c:v>63.5</c:v>
                </c:pt>
                <c:pt idx="6506">
                  <c:v>64</c:v>
                </c:pt>
                <c:pt idx="6507">
                  <c:v>64</c:v>
                </c:pt>
                <c:pt idx="6508">
                  <c:v>60.5</c:v>
                </c:pt>
                <c:pt idx="6509">
                  <c:v>64</c:v>
                </c:pt>
                <c:pt idx="6510">
                  <c:v>61.5</c:v>
                </c:pt>
                <c:pt idx="6511">
                  <c:v>60.5</c:v>
                </c:pt>
                <c:pt idx="6512">
                  <c:v>61</c:v>
                </c:pt>
                <c:pt idx="6513">
                  <c:v>66</c:v>
                </c:pt>
                <c:pt idx="6514">
                  <c:v>62.5</c:v>
                </c:pt>
                <c:pt idx="6515">
                  <c:v>60</c:v>
                </c:pt>
                <c:pt idx="6516">
                  <c:v>61.5</c:v>
                </c:pt>
                <c:pt idx="6517">
                  <c:v>61</c:v>
                </c:pt>
                <c:pt idx="6518">
                  <c:v>62.5</c:v>
                </c:pt>
                <c:pt idx="6519">
                  <c:v>60</c:v>
                </c:pt>
                <c:pt idx="6520">
                  <c:v>62.5</c:v>
                </c:pt>
                <c:pt idx="6521">
                  <c:v>65.5</c:v>
                </c:pt>
                <c:pt idx="6522">
                  <c:v>66.5</c:v>
                </c:pt>
                <c:pt idx="6523">
                  <c:v>65.5</c:v>
                </c:pt>
                <c:pt idx="6524">
                  <c:v>65</c:v>
                </c:pt>
                <c:pt idx="6525">
                  <c:v>67</c:v>
                </c:pt>
                <c:pt idx="6526">
                  <c:v>64.5</c:v>
                </c:pt>
                <c:pt idx="6527">
                  <c:v>67</c:v>
                </c:pt>
                <c:pt idx="6528">
                  <c:v>63.5</c:v>
                </c:pt>
                <c:pt idx="6529">
                  <c:v>64</c:v>
                </c:pt>
                <c:pt idx="6530">
                  <c:v>63.5</c:v>
                </c:pt>
                <c:pt idx="6531">
                  <c:v>62</c:v>
                </c:pt>
                <c:pt idx="6532">
                  <c:v>63</c:v>
                </c:pt>
                <c:pt idx="6533">
                  <c:v>61</c:v>
                </c:pt>
                <c:pt idx="6534">
                  <c:v>61.5</c:v>
                </c:pt>
                <c:pt idx="6535">
                  <c:v>59</c:v>
                </c:pt>
                <c:pt idx="6536">
                  <c:v>59</c:v>
                </c:pt>
                <c:pt idx="6537">
                  <c:v>58</c:v>
                </c:pt>
                <c:pt idx="6538">
                  <c:v>58</c:v>
                </c:pt>
                <c:pt idx="6539">
                  <c:v>59.5</c:v>
                </c:pt>
                <c:pt idx="6540">
                  <c:v>58</c:v>
                </c:pt>
                <c:pt idx="6541">
                  <c:v>60.5</c:v>
                </c:pt>
                <c:pt idx="6542">
                  <c:v>59</c:v>
                </c:pt>
                <c:pt idx="6543">
                  <c:v>60.5</c:v>
                </c:pt>
                <c:pt idx="6544">
                  <c:v>60.5</c:v>
                </c:pt>
                <c:pt idx="6545">
                  <c:v>60.5</c:v>
                </c:pt>
                <c:pt idx="6546">
                  <c:v>59.5</c:v>
                </c:pt>
                <c:pt idx="6547">
                  <c:v>60.5</c:v>
                </c:pt>
                <c:pt idx="6548">
                  <c:v>62</c:v>
                </c:pt>
                <c:pt idx="6549">
                  <c:v>62</c:v>
                </c:pt>
                <c:pt idx="6550">
                  <c:v>61.5</c:v>
                </c:pt>
                <c:pt idx="6551">
                  <c:v>62.5</c:v>
                </c:pt>
                <c:pt idx="6552">
                  <c:v>64.5</c:v>
                </c:pt>
                <c:pt idx="6553">
                  <c:v>66.5</c:v>
                </c:pt>
                <c:pt idx="6554">
                  <c:v>64</c:v>
                </c:pt>
                <c:pt idx="6555">
                  <c:v>69.5</c:v>
                </c:pt>
                <c:pt idx="6556">
                  <c:v>70.5</c:v>
                </c:pt>
                <c:pt idx="6557">
                  <c:v>73.5</c:v>
                </c:pt>
                <c:pt idx="6558">
                  <c:v>72.5</c:v>
                </c:pt>
                <c:pt idx="6559">
                  <c:v>70.5</c:v>
                </c:pt>
                <c:pt idx="6560">
                  <c:v>69.5</c:v>
                </c:pt>
                <c:pt idx="6561">
                  <c:v>67</c:v>
                </c:pt>
                <c:pt idx="6562">
                  <c:v>64.5</c:v>
                </c:pt>
                <c:pt idx="6563">
                  <c:v>65</c:v>
                </c:pt>
                <c:pt idx="6564">
                  <c:v>64.5</c:v>
                </c:pt>
                <c:pt idx="6565">
                  <c:v>64</c:v>
                </c:pt>
                <c:pt idx="6566">
                  <c:v>66.5</c:v>
                </c:pt>
                <c:pt idx="6567">
                  <c:v>64</c:v>
                </c:pt>
                <c:pt idx="6568">
                  <c:v>67</c:v>
                </c:pt>
                <c:pt idx="6569">
                  <c:v>65.5</c:v>
                </c:pt>
                <c:pt idx="6570">
                  <c:v>65.5</c:v>
                </c:pt>
                <c:pt idx="6571">
                  <c:v>67</c:v>
                </c:pt>
                <c:pt idx="6572">
                  <c:v>67</c:v>
                </c:pt>
                <c:pt idx="6573">
                  <c:v>66.5</c:v>
                </c:pt>
                <c:pt idx="6574">
                  <c:v>68</c:v>
                </c:pt>
                <c:pt idx="6575">
                  <c:v>66.5</c:v>
                </c:pt>
                <c:pt idx="6576">
                  <c:v>66.5</c:v>
                </c:pt>
                <c:pt idx="6577">
                  <c:v>70</c:v>
                </c:pt>
                <c:pt idx="6578">
                  <c:v>66.5</c:v>
                </c:pt>
                <c:pt idx="6579">
                  <c:v>69</c:v>
                </c:pt>
                <c:pt idx="6580">
                  <c:v>62</c:v>
                </c:pt>
                <c:pt idx="6581">
                  <c:v>60.5</c:v>
                </c:pt>
                <c:pt idx="6582">
                  <c:v>62.5</c:v>
                </c:pt>
                <c:pt idx="6583">
                  <c:v>64</c:v>
                </c:pt>
                <c:pt idx="6584">
                  <c:v>62</c:v>
                </c:pt>
                <c:pt idx="6585">
                  <c:v>59</c:v>
                </c:pt>
                <c:pt idx="6586">
                  <c:v>60.5</c:v>
                </c:pt>
                <c:pt idx="6587">
                  <c:v>59.5</c:v>
                </c:pt>
                <c:pt idx="6588">
                  <c:v>60</c:v>
                </c:pt>
                <c:pt idx="6589">
                  <c:v>57.5</c:v>
                </c:pt>
                <c:pt idx="6590">
                  <c:v>55</c:v>
                </c:pt>
                <c:pt idx="6591">
                  <c:v>56.5</c:v>
                </c:pt>
                <c:pt idx="6592">
                  <c:v>55</c:v>
                </c:pt>
                <c:pt idx="6593">
                  <c:v>54.5</c:v>
                </c:pt>
                <c:pt idx="6594">
                  <c:v>53.5</c:v>
                </c:pt>
                <c:pt idx="6595">
                  <c:v>52.5</c:v>
                </c:pt>
                <c:pt idx="6596">
                  <c:v>51.5</c:v>
                </c:pt>
                <c:pt idx="6597">
                  <c:v>51</c:v>
                </c:pt>
                <c:pt idx="6598">
                  <c:v>52</c:v>
                </c:pt>
                <c:pt idx="6599">
                  <c:v>49.5</c:v>
                </c:pt>
                <c:pt idx="6600">
                  <c:v>9</c:v>
                </c:pt>
                <c:pt idx="6601">
                  <c:v>-0.5</c:v>
                </c:pt>
                <c:pt idx="6602">
                  <c:v>-0.60000000000000142</c:v>
                </c:pt>
                <c:pt idx="6603">
                  <c:v>7.2999999999999972</c:v>
                </c:pt>
                <c:pt idx="6604">
                  <c:v>5.5</c:v>
                </c:pt>
                <c:pt idx="6605">
                  <c:v>3.5</c:v>
                </c:pt>
                <c:pt idx="6606">
                  <c:v>7.5</c:v>
                </c:pt>
                <c:pt idx="6607">
                  <c:v>9.5</c:v>
                </c:pt>
                <c:pt idx="6608">
                  <c:v>7.5</c:v>
                </c:pt>
                <c:pt idx="6609">
                  <c:v>3.5</c:v>
                </c:pt>
                <c:pt idx="6610">
                  <c:v>7</c:v>
                </c:pt>
                <c:pt idx="6611">
                  <c:v>7</c:v>
                </c:pt>
                <c:pt idx="6612">
                  <c:v>8</c:v>
                </c:pt>
                <c:pt idx="6613">
                  <c:v>15.5</c:v>
                </c:pt>
                <c:pt idx="6614">
                  <c:v>20.5</c:v>
                </c:pt>
                <c:pt idx="6615">
                  <c:v>22</c:v>
                </c:pt>
                <c:pt idx="6616">
                  <c:v>21.5</c:v>
                </c:pt>
                <c:pt idx="6617">
                  <c:v>24</c:v>
                </c:pt>
                <c:pt idx="6618">
                  <c:v>19.5</c:v>
                </c:pt>
                <c:pt idx="6619">
                  <c:v>24</c:v>
                </c:pt>
                <c:pt idx="6620">
                  <c:v>30.5</c:v>
                </c:pt>
                <c:pt idx="6621">
                  <c:v>30</c:v>
                </c:pt>
                <c:pt idx="6622">
                  <c:v>24</c:v>
                </c:pt>
                <c:pt idx="6623">
                  <c:v>26.5</c:v>
                </c:pt>
                <c:pt idx="6624">
                  <c:v>19</c:v>
                </c:pt>
                <c:pt idx="6625">
                  <c:v>18.5</c:v>
                </c:pt>
                <c:pt idx="6626">
                  <c:v>11.5</c:v>
                </c:pt>
                <c:pt idx="6627">
                  <c:v>14</c:v>
                </c:pt>
                <c:pt idx="6628">
                  <c:v>13.5</c:v>
                </c:pt>
                <c:pt idx="6629">
                  <c:v>15</c:v>
                </c:pt>
                <c:pt idx="6630">
                  <c:v>17</c:v>
                </c:pt>
                <c:pt idx="6631">
                  <c:v>22.5</c:v>
                </c:pt>
                <c:pt idx="6632">
                  <c:v>17</c:v>
                </c:pt>
                <c:pt idx="6633">
                  <c:v>10.5</c:v>
                </c:pt>
                <c:pt idx="6634">
                  <c:v>9.5</c:v>
                </c:pt>
                <c:pt idx="6635">
                  <c:v>6.5</c:v>
                </c:pt>
                <c:pt idx="6636">
                  <c:v>5.5</c:v>
                </c:pt>
                <c:pt idx="6637">
                  <c:v>12</c:v>
                </c:pt>
                <c:pt idx="6638">
                  <c:v>8</c:v>
                </c:pt>
                <c:pt idx="6639">
                  <c:v>11</c:v>
                </c:pt>
                <c:pt idx="6640">
                  <c:v>10</c:v>
                </c:pt>
                <c:pt idx="6641">
                  <c:v>12.5</c:v>
                </c:pt>
                <c:pt idx="6642">
                  <c:v>10.5</c:v>
                </c:pt>
                <c:pt idx="6643">
                  <c:v>7</c:v>
                </c:pt>
                <c:pt idx="6644">
                  <c:v>7</c:v>
                </c:pt>
                <c:pt idx="6645">
                  <c:v>10</c:v>
                </c:pt>
                <c:pt idx="6646">
                  <c:v>17.5</c:v>
                </c:pt>
                <c:pt idx="6647">
                  <c:v>12</c:v>
                </c:pt>
                <c:pt idx="6648">
                  <c:v>18</c:v>
                </c:pt>
                <c:pt idx="6649">
                  <c:v>15.5</c:v>
                </c:pt>
                <c:pt idx="6650">
                  <c:v>11.5</c:v>
                </c:pt>
                <c:pt idx="6651">
                  <c:v>11.5</c:v>
                </c:pt>
                <c:pt idx="6652">
                  <c:v>10</c:v>
                </c:pt>
                <c:pt idx="6653">
                  <c:v>13</c:v>
                </c:pt>
                <c:pt idx="6654">
                  <c:v>10.5</c:v>
                </c:pt>
                <c:pt idx="6655">
                  <c:v>7</c:v>
                </c:pt>
                <c:pt idx="6656">
                  <c:v>0.5</c:v>
                </c:pt>
                <c:pt idx="6657">
                  <c:v>4</c:v>
                </c:pt>
                <c:pt idx="6658">
                  <c:v>7</c:v>
                </c:pt>
                <c:pt idx="6659">
                  <c:v>9.5</c:v>
                </c:pt>
                <c:pt idx="6660">
                  <c:v>11</c:v>
                </c:pt>
                <c:pt idx="6661">
                  <c:v>7</c:v>
                </c:pt>
                <c:pt idx="6662">
                  <c:v>3</c:v>
                </c:pt>
                <c:pt idx="6663">
                  <c:v>0.29999999999999716</c:v>
                </c:pt>
                <c:pt idx="6664">
                  <c:v>-3.2999999999999972</c:v>
                </c:pt>
                <c:pt idx="6665">
                  <c:v>-7.6000000000000014</c:v>
                </c:pt>
                <c:pt idx="6666">
                  <c:v>-10.299999999999997</c:v>
                </c:pt>
                <c:pt idx="6667">
                  <c:v>-19.600000000000001</c:v>
                </c:pt>
                <c:pt idx="6668">
                  <c:v>-23.200000000000003</c:v>
                </c:pt>
                <c:pt idx="6669">
                  <c:v>-25.299999999999997</c:v>
                </c:pt>
                <c:pt idx="6670">
                  <c:v>-26.4</c:v>
                </c:pt>
                <c:pt idx="6671">
                  <c:v>-24.200000000000003</c:v>
                </c:pt>
                <c:pt idx="6672">
                  <c:v>-24.4</c:v>
                </c:pt>
                <c:pt idx="6673">
                  <c:v>-23.299999999999997</c:v>
                </c:pt>
                <c:pt idx="6674">
                  <c:v>-26.299999999999997</c:v>
                </c:pt>
                <c:pt idx="6675">
                  <c:v>-17.700000000000003</c:v>
                </c:pt>
                <c:pt idx="6676">
                  <c:v>-19.5</c:v>
                </c:pt>
                <c:pt idx="6677">
                  <c:v>-16.299999999999997</c:v>
                </c:pt>
                <c:pt idx="6678">
                  <c:v>-19.299999999999997</c:v>
                </c:pt>
                <c:pt idx="6679">
                  <c:v>-22.5</c:v>
                </c:pt>
                <c:pt idx="6680">
                  <c:v>-26.9</c:v>
                </c:pt>
                <c:pt idx="6681">
                  <c:v>-23.700000000000003</c:v>
                </c:pt>
                <c:pt idx="6682">
                  <c:v>-28.9</c:v>
                </c:pt>
                <c:pt idx="6683">
                  <c:v>-26.700000000000003</c:v>
                </c:pt>
                <c:pt idx="6684">
                  <c:v>-33</c:v>
                </c:pt>
                <c:pt idx="6685">
                  <c:v>-38.299999999999997</c:v>
                </c:pt>
                <c:pt idx="6686">
                  <c:v>-43.6</c:v>
                </c:pt>
                <c:pt idx="6687">
                  <c:v>-37</c:v>
                </c:pt>
                <c:pt idx="6688">
                  <c:v>-43</c:v>
                </c:pt>
                <c:pt idx="6689">
                  <c:v>-48.3</c:v>
                </c:pt>
                <c:pt idx="6690">
                  <c:v>-39.200000000000003</c:v>
                </c:pt>
                <c:pt idx="6691">
                  <c:v>-43.2</c:v>
                </c:pt>
                <c:pt idx="6692">
                  <c:v>-51.8</c:v>
                </c:pt>
                <c:pt idx="6693">
                  <c:v>-56.7</c:v>
                </c:pt>
                <c:pt idx="6694">
                  <c:v>-60.2</c:v>
                </c:pt>
                <c:pt idx="6695">
                  <c:v>-50.5</c:v>
                </c:pt>
                <c:pt idx="6696">
                  <c:v>-46.7</c:v>
                </c:pt>
                <c:pt idx="6697">
                  <c:v>-51.2</c:v>
                </c:pt>
                <c:pt idx="6698">
                  <c:v>-49.9</c:v>
                </c:pt>
                <c:pt idx="6699">
                  <c:v>-46.9</c:v>
                </c:pt>
                <c:pt idx="6700">
                  <c:v>-49</c:v>
                </c:pt>
                <c:pt idx="6701">
                  <c:v>-53</c:v>
                </c:pt>
                <c:pt idx="6702">
                  <c:v>-55.6</c:v>
                </c:pt>
                <c:pt idx="6703">
                  <c:v>-58.7</c:v>
                </c:pt>
                <c:pt idx="6704">
                  <c:v>-54.1</c:v>
                </c:pt>
                <c:pt idx="6705">
                  <c:v>-52.6</c:v>
                </c:pt>
                <c:pt idx="6706">
                  <c:v>-52</c:v>
                </c:pt>
                <c:pt idx="6707">
                  <c:v>-54.9</c:v>
                </c:pt>
                <c:pt idx="6708">
                  <c:v>-63.7</c:v>
                </c:pt>
                <c:pt idx="6709">
                  <c:v>-58.6</c:v>
                </c:pt>
                <c:pt idx="6710">
                  <c:v>-52.2</c:v>
                </c:pt>
                <c:pt idx="6711">
                  <c:v>-56</c:v>
                </c:pt>
                <c:pt idx="6712">
                  <c:v>-56.1</c:v>
                </c:pt>
                <c:pt idx="6713">
                  <c:v>-54.6</c:v>
                </c:pt>
                <c:pt idx="6714">
                  <c:v>-54.2</c:v>
                </c:pt>
                <c:pt idx="6715">
                  <c:v>-52.6</c:v>
                </c:pt>
                <c:pt idx="6716">
                  <c:v>-45.3</c:v>
                </c:pt>
                <c:pt idx="6717">
                  <c:v>-47.2</c:v>
                </c:pt>
                <c:pt idx="6718">
                  <c:v>-44.8</c:v>
                </c:pt>
                <c:pt idx="6719">
                  <c:v>-52.3</c:v>
                </c:pt>
                <c:pt idx="6720">
                  <c:v>-50.2</c:v>
                </c:pt>
                <c:pt idx="6721">
                  <c:v>-59.9</c:v>
                </c:pt>
                <c:pt idx="6722">
                  <c:v>-59</c:v>
                </c:pt>
                <c:pt idx="6723">
                  <c:v>-58.1</c:v>
                </c:pt>
                <c:pt idx="6724">
                  <c:v>-55.6</c:v>
                </c:pt>
                <c:pt idx="6725">
                  <c:v>-54.5</c:v>
                </c:pt>
                <c:pt idx="6726">
                  <c:v>-52.5</c:v>
                </c:pt>
                <c:pt idx="6727">
                  <c:v>-52.5</c:v>
                </c:pt>
                <c:pt idx="6728">
                  <c:v>-53</c:v>
                </c:pt>
                <c:pt idx="6729">
                  <c:v>-47.3</c:v>
                </c:pt>
                <c:pt idx="6730">
                  <c:v>-42.8</c:v>
                </c:pt>
                <c:pt idx="6731">
                  <c:v>-37.1</c:v>
                </c:pt>
                <c:pt idx="6732">
                  <c:v>-38.1</c:v>
                </c:pt>
                <c:pt idx="6733">
                  <c:v>-39.1</c:v>
                </c:pt>
                <c:pt idx="6734">
                  <c:v>-42</c:v>
                </c:pt>
                <c:pt idx="6735">
                  <c:v>-44.8</c:v>
                </c:pt>
                <c:pt idx="6736">
                  <c:v>-45</c:v>
                </c:pt>
                <c:pt idx="6737">
                  <c:v>-43.4</c:v>
                </c:pt>
                <c:pt idx="6738">
                  <c:v>-48</c:v>
                </c:pt>
                <c:pt idx="6739">
                  <c:v>-52.1</c:v>
                </c:pt>
                <c:pt idx="6740">
                  <c:v>-52.1</c:v>
                </c:pt>
                <c:pt idx="6741">
                  <c:v>-53.1</c:v>
                </c:pt>
                <c:pt idx="6742">
                  <c:v>-55.1</c:v>
                </c:pt>
                <c:pt idx="6743">
                  <c:v>-54.7</c:v>
                </c:pt>
                <c:pt idx="6744">
                  <c:v>-54.2</c:v>
                </c:pt>
                <c:pt idx="6745">
                  <c:v>-48.6</c:v>
                </c:pt>
                <c:pt idx="6746">
                  <c:v>-46.6</c:v>
                </c:pt>
                <c:pt idx="6747">
                  <c:v>-51.5</c:v>
                </c:pt>
                <c:pt idx="6748">
                  <c:v>-50.4</c:v>
                </c:pt>
                <c:pt idx="6749">
                  <c:v>-53.3</c:v>
                </c:pt>
                <c:pt idx="6750">
                  <c:v>-46</c:v>
                </c:pt>
                <c:pt idx="6751">
                  <c:v>-47.4</c:v>
                </c:pt>
                <c:pt idx="6752">
                  <c:v>-47.5</c:v>
                </c:pt>
                <c:pt idx="6753">
                  <c:v>-46.3</c:v>
                </c:pt>
                <c:pt idx="6754">
                  <c:v>-47.4</c:v>
                </c:pt>
                <c:pt idx="6755">
                  <c:v>-48.9</c:v>
                </c:pt>
                <c:pt idx="6756">
                  <c:v>-49</c:v>
                </c:pt>
                <c:pt idx="6757">
                  <c:v>-49.7</c:v>
                </c:pt>
                <c:pt idx="6758">
                  <c:v>-49.7</c:v>
                </c:pt>
                <c:pt idx="6759">
                  <c:v>-50.6</c:v>
                </c:pt>
                <c:pt idx="6760">
                  <c:v>-48.6</c:v>
                </c:pt>
                <c:pt idx="6761">
                  <c:v>-53.7</c:v>
                </c:pt>
                <c:pt idx="6762">
                  <c:v>-55.3</c:v>
                </c:pt>
                <c:pt idx="6763">
                  <c:v>-54.6</c:v>
                </c:pt>
                <c:pt idx="6764">
                  <c:v>-53.1</c:v>
                </c:pt>
                <c:pt idx="6765">
                  <c:v>-55</c:v>
                </c:pt>
                <c:pt idx="6766">
                  <c:v>-51.5</c:v>
                </c:pt>
                <c:pt idx="6767">
                  <c:v>-52</c:v>
                </c:pt>
                <c:pt idx="6768">
                  <c:v>-50.9</c:v>
                </c:pt>
                <c:pt idx="6769">
                  <c:v>-52.9</c:v>
                </c:pt>
                <c:pt idx="6770">
                  <c:v>-53.2</c:v>
                </c:pt>
                <c:pt idx="6771">
                  <c:v>-54.8</c:v>
                </c:pt>
                <c:pt idx="6772">
                  <c:v>-58.4</c:v>
                </c:pt>
                <c:pt idx="6773">
                  <c:v>-57.4</c:v>
                </c:pt>
                <c:pt idx="6774">
                  <c:v>-55</c:v>
                </c:pt>
                <c:pt idx="6775">
                  <c:v>-57.5</c:v>
                </c:pt>
                <c:pt idx="6776">
                  <c:v>-62.1</c:v>
                </c:pt>
                <c:pt idx="6777">
                  <c:v>-63.2</c:v>
                </c:pt>
                <c:pt idx="6778">
                  <c:v>-66.2</c:v>
                </c:pt>
                <c:pt idx="6779">
                  <c:v>-65.2</c:v>
                </c:pt>
                <c:pt idx="6780">
                  <c:v>-67.3</c:v>
                </c:pt>
                <c:pt idx="6781">
                  <c:v>-65.3</c:v>
                </c:pt>
                <c:pt idx="6782">
                  <c:v>-63.3</c:v>
                </c:pt>
                <c:pt idx="6783">
                  <c:v>-61.3</c:v>
                </c:pt>
                <c:pt idx="6784">
                  <c:v>-61.3</c:v>
                </c:pt>
                <c:pt idx="6785">
                  <c:v>-61.2</c:v>
                </c:pt>
                <c:pt idx="6786">
                  <c:v>-58.8</c:v>
                </c:pt>
                <c:pt idx="6787">
                  <c:v>-58.4</c:v>
                </c:pt>
                <c:pt idx="6788">
                  <c:v>-57.3</c:v>
                </c:pt>
                <c:pt idx="6789">
                  <c:v>-56.3</c:v>
                </c:pt>
                <c:pt idx="6790">
                  <c:v>-58.8</c:v>
                </c:pt>
                <c:pt idx="6791">
                  <c:v>-58.3</c:v>
                </c:pt>
                <c:pt idx="6792">
                  <c:v>-56.3</c:v>
                </c:pt>
                <c:pt idx="6793">
                  <c:v>-57.2</c:v>
                </c:pt>
                <c:pt idx="6794">
                  <c:v>-57.2</c:v>
                </c:pt>
                <c:pt idx="6795">
                  <c:v>-58.2</c:v>
                </c:pt>
                <c:pt idx="6796">
                  <c:v>-58.7</c:v>
                </c:pt>
                <c:pt idx="6797">
                  <c:v>-61.3</c:v>
                </c:pt>
                <c:pt idx="6798">
                  <c:v>-59.3</c:v>
                </c:pt>
                <c:pt idx="6799">
                  <c:v>-60.3</c:v>
                </c:pt>
                <c:pt idx="6800">
                  <c:v>-57.9</c:v>
                </c:pt>
                <c:pt idx="6801">
                  <c:v>-55.8</c:v>
                </c:pt>
                <c:pt idx="6802">
                  <c:v>-61.8</c:v>
                </c:pt>
                <c:pt idx="6803">
                  <c:v>-58.3</c:v>
                </c:pt>
                <c:pt idx="6804">
                  <c:v>-57.8</c:v>
                </c:pt>
                <c:pt idx="6805">
                  <c:v>-56.7</c:v>
                </c:pt>
                <c:pt idx="6806">
                  <c:v>-57.2</c:v>
                </c:pt>
                <c:pt idx="6807">
                  <c:v>-58.3</c:v>
                </c:pt>
                <c:pt idx="6808">
                  <c:v>-59.5</c:v>
                </c:pt>
                <c:pt idx="6809">
                  <c:v>-59</c:v>
                </c:pt>
                <c:pt idx="6810">
                  <c:v>-61.4</c:v>
                </c:pt>
                <c:pt idx="6811">
                  <c:v>-59.5</c:v>
                </c:pt>
                <c:pt idx="6812">
                  <c:v>-62</c:v>
                </c:pt>
                <c:pt idx="6813">
                  <c:v>-60.5</c:v>
                </c:pt>
                <c:pt idx="6814">
                  <c:v>-61.9</c:v>
                </c:pt>
                <c:pt idx="6815">
                  <c:v>-59.5</c:v>
                </c:pt>
                <c:pt idx="6816">
                  <c:v>-59.5</c:v>
                </c:pt>
                <c:pt idx="6817">
                  <c:v>-61.5</c:v>
                </c:pt>
                <c:pt idx="6818">
                  <c:v>-61</c:v>
                </c:pt>
                <c:pt idx="6819">
                  <c:v>-60</c:v>
                </c:pt>
                <c:pt idx="6820">
                  <c:v>-60</c:v>
                </c:pt>
                <c:pt idx="6821">
                  <c:v>-61.5</c:v>
                </c:pt>
                <c:pt idx="6822">
                  <c:v>-65.099999999999994</c:v>
                </c:pt>
                <c:pt idx="6823">
                  <c:v>-64.2</c:v>
                </c:pt>
                <c:pt idx="6824">
                  <c:v>-63.4</c:v>
                </c:pt>
                <c:pt idx="6825">
                  <c:v>-65</c:v>
                </c:pt>
                <c:pt idx="6826">
                  <c:v>-66.900000000000006</c:v>
                </c:pt>
                <c:pt idx="6827">
                  <c:v>-68.5</c:v>
                </c:pt>
                <c:pt idx="6828">
                  <c:v>-68</c:v>
                </c:pt>
                <c:pt idx="6829">
                  <c:v>-63.5</c:v>
                </c:pt>
                <c:pt idx="6830">
                  <c:v>-67.7</c:v>
                </c:pt>
                <c:pt idx="6831">
                  <c:v>-67.599999999999994</c:v>
                </c:pt>
                <c:pt idx="6832">
                  <c:v>-65.099999999999994</c:v>
                </c:pt>
                <c:pt idx="6833">
                  <c:v>-67.2</c:v>
                </c:pt>
                <c:pt idx="6834">
                  <c:v>-67.599999999999994</c:v>
                </c:pt>
                <c:pt idx="6835">
                  <c:v>-70.3</c:v>
                </c:pt>
                <c:pt idx="6836">
                  <c:v>-67.3</c:v>
                </c:pt>
                <c:pt idx="6837">
                  <c:v>-70.900000000000006</c:v>
                </c:pt>
                <c:pt idx="6838">
                  <c:v>-74.900000000000006</c:v>
                </c:pt>
                <c:pt idx="6839">
                  <c:v>-71</c:v>
                </c:pt>
                <c:pt idx="6840">
                  <c:v>-66.5</c:v>
                </c:pt>
                <c:pt idx="6841">
                  <c:v>-67.900000000000006</c:v>
                </c:pt>
                <c:pt idx="6842">
                  <c:v>-68.8</c:v>
                </c:pt>
                <c:pt idx="6843">
                  <c:v>-69.3</c:v>
                </c:pt>
                <c:pt idx="6844">
                  <c:v>-68.3</c:v>
                </c:pt>
                <c:pt idx="6845">
                  <c:v>-68.400000000000006</c:v>
                </c:pt>
                <c:pt idx="6846">
                  <c:v>-68.7</c:v>
                </c:pt>
                <c:pt idx="6847">
                  <c:v>-68.3</c:v>
                </c:pt>
                <c:pt idx="6848">
                  <c:v>-67.2</c:v>
                </c:pt>
                <c:pt idx="6849">
                  <c:v>-67.2</c:v>
                </c:pt>
                <c:pt idx="6850">
                  <c:v>-69.2</c:v>
                </c:pt>
                <c:pt idx="6851">
                  <c:v>-71.2</c:v>
                </c:pt>
                <c:pt idx="6852">
                  <c:v>-70.2</c:v>
                </c:pt>
                <c:pt idx="6853">
                  <c:v>-67.5</c:v>
                </c:pt>
                <c:pt idx="6854">
                  <c:v>-64.900000000000006</c:v>
                </c:pt>
                <c:pt idx="6855">
                  <c:v>-68</c:v>
                </c:pt>
                <c:pt idx="6856">
                  <c:v>-71.900000000000006</c:v>
                </c:pt>
                <c:pt idx="6857">
                  <c:v>-71.5</c:v>
                </c:pt>
                <c:pt idx="6858">
                  <c:v>-70.099999999999994</c:v>
                </c:pt>
                <c:pt idx="6859">
                  <c:v>-70.900000000000006</c:v>
                </c:pt>
                <c:pt idx="6860">
                  <c:v>-65.900000000000006</c:v>
                </c:pt>
                <c:pt idx="6861">
                  <c:v>-60.8</c:v>
                </c:pt>
                <c:pt idx="6862">
                  <c:v>-60.8</c:v>
                </c:pt>
                <c:pt idx="6863">
                  <c:v>-62</c:v>
                </c:pt>
                <c:pt idx="6864">
                  <c:v>-60.4</c:v>
                </c:pt>
                <c:pt idx="6865">
                  <c:v>-58.4</c:v>
                </c:pt>
                <c:pt idx="6866">
                  <c:v>-50.9</c:v>
                </c:pt>
                <c:pt idx="6867">
                  <c:v>-49.1</c:v>
                </c:pt>
                <c:pt idx="6868">
                  <c:v>-50.6</c:v>
                </c:pt>
                <c:pt idx="6869">
                  <c:v>-41</c:v>
                </c:pt>
                <c:pt idx="6870">
                  <c:v>-44.5</c:v>
                </c:pt>
                <c:pt idx="6871">
                  <c:v>-39.9</c:v>
                </c:pt>
                <c:pt idx="6872">
                  <c:v>-41.7</c:v>
                </c:pt>
                <c:pt idx="6873">
                  <c:v>-29.200000000000003</c:v>
                </c:pt>
                <c:pt idx="6874">
                  <c:v>-34</c:v>
                </c:pt>
                <c:pt idx="6875">
                  <c:v>-32.299999999999997</c:v>
                </c:pt>
                <c:pt idx="6876">
                  <c:v>-31.700000000000003</c:v>
                </c:pt>
                <c:pt idx="6877">
                  <c:v>-34.700000000000003</c:v>
                </c:pt>
                <c:pt idx="6878">
                  <c:v>-39.299999999999997</c:v>
                </c:pt>
                <c:pt idx="6879">
                  <c:v>-43.5</c:v>
                </c:pt>
                <c:pt idx="6880">
                  <c:v>-46</c:v>
                </c:pt>
                <c:pt idx="6881">
                  <c:v>-50</c:v>
                </c:pt>
                <c:pt idx="6882">
                  <c:v>-53</c:v>
                </c:pt>
                <c:pt idx="6883">
                  <c:v>-50.1</c:v>
                </c:pt>
                <c:pt idx="6884">
                  <c:v>-53.5</c:v>
                </c:pt>
                <c:pt idx="6885">
                  <c:v>-57</c:v>
                </c:pt>
                <c:pt idx="6886">
                  <c:v>-57.1</c:v>
                </c:pt>
                <c:pt idx="6887">
                  <c:v>-56</c:v>
                </c:pt>
                <c:pt idx="6888">
                  <c:v>-59.9</c:v>
                </c:pt>
                <c:pt idx="6889">
                  <c:v>-59.2</c:v>
                </c:pt>
                <c:pt idx="6890">
                  <c:v>-57.2</c:v>
                </c:pt>
                <c:pt idx="6891">
                  <c:v>-58.6</c:v>
                </c:pt>
                <c:pt idx="6892">
                  <c:v>-54.4</c:v>
                </c:pt>
                <c:pt idx="6893">
                  <c:v>-53.4</c:v>
                </c:pt>
                <c:pt idx="6894">
                  <c:v>-52.3</c:v>
                </c:pt>
                <c:pt idx="6895">
                  <c:v>-51.5</c:v>
                </c:pt>
                <c:pt idx="6896">
                  <c:v>-49.3</c:v>
                </c:pt>
                <c:pt idx="6897">
                  <c:v>-47.8</c:v>
                </c:pt>
                <c:pt idx="6898">
                  <c:v>-50.4</c:v>
                </c:pt>
                <c:pt idx="6899">
                  <c:v>-53.4</c:v>
                </c:pt>
                <c:pt idx="6900">
                  <c:v>-56.4</c:v>
                </c:pt>
                <c:pt idx="6901">
                  <c:v>-53.8</c:v>
                </c:pt>
                <c:pt idx="6902">
                  <c:v>-57.4</c:v>
                </c:pt>
                <c:pt idx="6903">
                  <c:v>-50.7</c:v>
                </c:pt>
                <c:pt idx="6904">
                  <c:v>-53.4</c:v>
                </c:pt>
                <c:pt idx="6905">
                  <c:v>-45.7</c:v>
                </c:pt>
                <c:pt idx="6906">
                  <c:v>-47.7</c:v>
                </c:pt>
                <c:pt idx="6907">
                  <c:v>-44.6</c:v>
                </c:pt>
                <c:pt idx="6908">
                  <c:v>-41</c:v>
                </c:pt>
                <c:pt idx="6909">
                  <c:v>-35.9</c:v>
                </c:pt>
                <c:pt idx="6910">
                  <c:v>-26.5</c:v>
                </c:pt>
                <c:pt idx="6911">
                  <c:v>-28.200000000000003</c:v>
                </c:pt>
                <c:pt idx="6912">
                  <c:v>-22.700000000000003</c:v>
                </c:pt>
                <c:pt idx="6913">
                  <c:v>-32.4</c:v>
                </c:pt>
                <c:pt idx="6914">
                  <c:v>-27.4</c:v>
                </c:pt>
                <c:pt idx="6915">
                  <c:v>-20.9</c:v>
                </c:pt>
                <c:pt idx="6916">
                  <c:v>-19.299999999999997</c:v>
                </c:pt>
                <c:pt idx="6917">
                  <c:v>-10.700000000000003</c:v>
                </c:pt>
                <c:pt idx="6918">
                  <c:v>-14.100000000000001</c:v>
                </c:pt>
                <c:pt idx="6919">
                  <c:v>-11.200000000000003</c:v>
                </c:pt>
                <c:pt idx="6920">
                  <c:v>-7</c:v>
                </c:pt>
                <c:pt idx="6921">
                  <c:v>-3.7999999999999972</c:v>
                </c:pt>
                <c:pt idx="6922">
                  <c:v>-8.7999999999999972</c:v>
                </c:pt>
                <c:pt idx="6923">
                  <c:v>-3.5</c:v>
                </c:pt>
                <c:pt idx="6924">
                  <c:v>-6.2999999999999972</c:v>
                </c:pt>
                <c:pt idx="6925">
                  <c:v>-12.700000000000003</c:v>
                </c:pt>
                <c:pt idx="6926">
                  <c:v>-17.299999999999997</c:v>
                </c:pt>
                <c:pt idx="6927">
                  <c:v>-13.799999999999997</c:v>
                </c:pt>
                <c:pt idx="6928">
                  <c:v>-11.600000000000001</c:v>
                </c:pt>
                <c:pt idx="6929">
                  <c:v>-15.100000000000001</c:v>
                </c:pt>
                <c:pt idx="6930">
                  <c:v>-8.7999999999999972</c:v>
                </c:pt>
                <c:pt idx="6931">
                  <c:v>-8.7000000000000028</c:v>
                </c:pt>
                <c:pt idx="6932">
                  <c:v>-3.7999999999999972</c:v>
                </c:pt>
                <c:pt idx="6933">
                  <c:v>-16</c:v>
                </c:pt>
                <c:pt idx="6934">
                  <c:v>-15.5</c:v>
                </c:pt>
                <c:pt idx="6935">
                  <c:v>-11.5</c:v>
                </c:pt>
                <c:pt idx="6936">
                  <c:v>-21.4</c:v>
                </c:pt>
                <c:pt idx="6937">
                  <c:v>-20.799999999999997</c:v>
                </c:pt>
                <c:pt idx="6938">
                  <c:v>-16.299999999999997</c:v>
                </c:pt>
                <c:pt idx="6939">
                  <c:v>-20.9</c:v>
                </c:pt>
                <c:pt idx="6940">
                  <c:v>-18.899999999999999</c:v>
                </c:pt>
                <c:pt idx="6941">
                  <c:v>-13.700000000000003</c:v>
                </c:pt>
                <c:pt idx="6942">
                  <c:v>-16</c:v>
                </c:pt>
                <c:pt idx="6943">
                  <c:v>-10.299999999999997</c:v>
                </c:pt>
                <c:pt idx="6944">
                  <c:v>-12.299999999999997</c:v>
                </c:pt>
                <c:pt idx="6945">
                  <c:v>-5</c:v>
                </c:pt>
                <c:pt idx="6946">
                  <c:v>-6.3999999999999986</c:v>
                </c:pt>
                <c:pt idx="6947">
                  <c:v>-2.2000000000000028</c:v>
                </c:pt>
                <c:pt idx="6948">
                  <c:v>0.39999999999999858</c:v>
                </c:pt>
                <c:pt idx="6949">
                  <c:v>4.8999999999999986</c:v>
                </c:pt>
                <c:pt idx="6950">
                  <c:v>-2.2999999999999972</c:v>
                </c:pt>
                <c:pt idx="6951">
                  <c:v>-0.70000000000000284</c:v>
                </c:pt>
                <c:pt idx="6952">
                  <c:v>4.2000000000000028</c:v>
                </c:pt>
                <c:pt idx="6953">
                  <c:v>9.2999999999999972</c:v>
                </c:pt>
                <c:pt idx="6954">
                  <c:v>6.8999999999999986</c:v>
                </c:pt>
                <c:pt idx="6955">
                  <c:v>8.3999999999999986</c:v>
                </c:pt>
                <c:pt idx="6956">
                  <c:v>15.100000000000001</c:v>
                </c:pt>
                <c:pt idx="6957">
                  <c:v>15.200000000000003</c:v>
                </c:pt>
                <c:pt idx="6958">
                  <c:v>12.899999999999999</c:v>
                </c:pt>
                <c:pt idx="6959">
                  <c:v>14.200000000000003</c:v>
                </c:pt>
                <c:pt idx="6960">
                  <c:v>19.200000000000003</c:v>
                </c:pt>
                <c:pt idx="6961">
                  <c:v>17.200000000000003</c:v>
                </c:pt>
                <c:pt idx="6962">
                  <c:v>17.200000000000003</c:v>
                </c:pt>
                <c:pt idx="6963">
                  <c:v>19.200000000000003</c:v>
                </c:pt>
                <c:pt idx="6964">
                  <c:v>24.299999999999997</c:v>
                </c:pt>
                <c:pt idx="6965">
                  <c:v>20.100000000000001</c:v>
                </c:pt>
                <c:pt idx="6966">
                  <c:v>21.299999999999997</c:v>
                </c:pt>
                <c:pt idx="6967">
                  <c:v>22.4</c:v>
                </c:pt>
                <c:pt idx="6968">
                  <c:v>25.700000000000003</c:v>
                </c:pt>
                <c:pt idx="6969">
                  <c:v>26.700000000000003</c:v>
                </c:pt>
                <c:pt idx="6970">
                  <c:v>26.9</c:v>
                </c:pt>
                <c:pt idx="6971">
                  <c:v>27.1</c:v>
                </c:pt>
                <c:pt idx="6972">
                  <c:v>28</c:v>
                </c:pt>
                <c:pt idx="6973">
                  <c:v>29</c:v>
                </c:pt>
                <c:pt idx="6974">
                  <c:v>27.9</c:v>
                </c:pt>
                <c:pt idx="6975">
                  <c:v>20.5</c:v>
                </c:pt>
                <c:pt idx="6976">
                  <c:v>18.299999999999997</c:v>
                </c:pt>
                <c:pt idx="6977">
                  <c:v>21.5</c:v>
                </c:pt>
                <c:pt idx="6978">
                  <c:v>18.100000000000001</c:v>
                </c:pt>
                <c:pt idx="6979">
                  <c:v>17</c:v>
                </c:pt>
                <c:pt idx="6980">
                  <c:v>20.399999999999999</c:v>
                </c:pt>
                <c:pt idx="6981">
                  <c:v>24.4</c:v>
                </c:pt>
                <c:pt idx="6982">
                  <c:v>23.299999999999997</c:v>
                </c:pt>
                <c:pt idx="6983">
                  <c:v>21.200000000000003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19</c:v>
                </c:pt>
                <c:pt idx="6988">
                  <c:v>18</c:v>
                </c:pt>
                <c:pt idx="6989">
                  <c:v>11.100000000000001</c:v>
                </c:pt>
                <c:pt idx="6990">
                  <c:v>10</c:v>
                </c:pt>
                <c:pt idx="6991">
                  <c:v>9.5</c:v>
                </c:pt>
                <c:pt idx="6992">
                  <c:v>4.8999999999999986</c:v>
                </c:pt>
                <c:pt idx="6993">
                  <c:v>7</c:v>
                </c:pt>
                <c:pt idx="6994">
                  <c:v>10.399999999999999</c:v>
                </c:pt>
                <c:pt idx="6995">
                  <c:v>8.6000000000000014</c:v>
                </c:pt>
                <c:pt idx="6996">
                  <c:v>11.700000000000003</c:v>
                </c:pt>
                <c:pt idx="6997">
                  <c:v>15</c:v>
                </c:pt>
                <c:pt idx="6998">
                  <c:v>12.899999999999999</c:v>
                </c:pt>
                <c:pt idx="6999">
                  <c:v>11.899999999999999</c:v>
                </c:pt>
                <c:pt idx="7000">
                  <c:v>11</c:v>
                </c:pt>
                <c:pt idx="7001">
                  <c:v>8.5</c:v>
                </c:pt>
                <c:pt idx="7002">
                  <c:v>6.2000000000000028</c:v>
                </c:pt>
                <c:pt idx="7003">
                  <c:v>4.3999999999999986</c:v>
                </c:pt>
                <c:pt idx="7004">
                  <c:v>0.29999999999999716</c:v>
                </c:pt>
                <c:pt idx="7005">
                  <c:v>-5.3999999999999986</c:v>
                </c:pt>
                <c:pt idx="7006">
                  <c:v>-7.3999999999999986</c:v>
                </c:pt>
                <c:pt idx="7007">
                  <c:v>-5.8999999999999986</c:v>
                </c:pt>
                <c:pt idx="7008">
                  <c:v>-6</c:v>
                </c:pt>
                <c:pt idx="7009">
                  <c:v>-5.3999999999999986</c:v>
                </c:pt>
                <c:pt idx="7010">
                  <c:v>-14.399999999999999</c:v>
                </c:pt>
                <c:pt idx="7011">
                  <c:v>-11.299999999999997</c:v>
                </c:pt>
                <c:pt idx="7012">
                  <c:v>-9.2000000000000028</c:v>
                </c:pt>
                <c:pt idx="7013">
                  <c:v>-10.899999999999999</c:v>
                </c:pt>
                <c:pt idx="7014">
                  <c:v>-15.399999999999999</c:v>
                </c:pt>
                <c:pt idx="7015">
                  <c:v>-10.200000000000003</c:v>
                </c:pt>
                <c:pt idx="7016">
                  <c:v>-5</c:v>
                </c:pt>
                <c:pt idx="7017">
                  <c:v>-8</c:v>
                </c:pt>
                <c:pt idx="7018">
                  <c:v>-12.799999999999997</c:v>
                </c:pt>
                <c:pt idx="7019">
                  <c:v>-8.6000000000000014</c:v>
                </c:pt>
                <c:pt idx="7020">
                  <c:v>-12.200000000000003</c:v>
                </c:pt>
                <c:pt idx="7021">
                  <c:v>-15.200000000000003</c:v>
                </c:pt>
                <c:pt idx="7022">
                  <c:v>-14.799999999999997</c:v>
                </c:pt>
                <c:pt idx="7023">
                  <c:v>-12.700000000000003</c:v>
                </c:pt>
                <c:pt idx="7024">
                  <c:v>-16.200000000000003</c:v>
                </c:pt>
                <c:pt idx="7025">
                  <c:v>-12.299999999999997</c:v>
                </c:pt>
                <c:pt idx="7026">
                  <c:v>-15.299999999999997</c:v>
                </c:pt>
                <c:pt idx="7027">
                  <c:v>-18.299999999999997</c:v>
                </c:pt>
                <c:pt idx="7028">
                  <c:v>-25.1</c:v>
                </c:pt>
                <c:pt idx="7029">
                  <c:v>-30.200000000000003</c:v>
                </c:pt>
                <c:pt idx="7030">
                  <c:v>-34.5</c:v>
                </c:pt>
                <c:pt idx="7031">
                  <c:v>-45.1</c:v>
                </c:pt>
                <c:pt idx="7032">
                  <c:v>-40.6</c:v>
                </c:pt>
                <c:pt idx="7033">
                  <c:v>-53</c:v>
                </c:pt>
                <c:pt idx="7034">
                  <c:v>-61.5</c:v>
                </c:pt>
                <c:pt idx="7035">
                  <c:v>-56.2</c:v>
                </c:pt>
                <c:pt idx="7036">
                  <c:v>-77.2</c:v>
                </c:pt>
                <c:pt idx="7037">
                  <c:v>-87.4</c:v>
                </c:pt>
                <c:pt idx="7038">
                  <c:v>-93.1</c:v>
                </c:pt>
                <c:pt idx="7039">
                  <c:v>-85.1</c:v>
                </c:pt>
                <c:pt idx="7040">
                  <c:v>-73.900000000000006</c:v>
                </c:pt>
                <c:pt idx="7041">
                  <c:v>-82</c:v>
                </c:pt>
                <c:pt idx="7042">
                  <c:v>-83.4</c:v>
                </c:pt>
                <c:pt idx="7043">
                  <c:v>-84.8</c:v>
                </c:pt>
                <c:pt idx="7044">
                  <c:v>-89.1</c:v>
                </c:pt>
                <c:pt idx="7045">
                  <c:v>-81.3</c:v>
                </c:pt>
                <c:pt idx="7046">
                  <c:v>-82.9</c:v>
                </c:pt>
                <c:pt idx="7047">
                  <c:v>-84.4</c:v>
                </c:pt>
                <c:pt idx="7048">
                  <c:v>-80.900000000000006</c:v>
                </c:pt>
                <c:pt idx="7049">
                  <c:v>-78.3</c:v>
                </c:pt>
                <c:pt idx="7050">
                  <c:v>-80.400000000000006</c:v>
                </c:pt>
                <c:pt idx="7051">
                  <c:v>-101.1</c:v>
                </c:pt>
                <c:pt idx="7052">
                  <c:v>-102.8</c:v>
                </c:pt>
                <c:pt idx="7053">
                  <c:v>-93.9</c:v>
                </c:pt>
                <c:pt idx="7054">
                  <c:v>-84.6</c:v>
                </c:pt>
                <c:pt idx="7055">
                  <c:v>-92.7</c:v>
                </c:pt>
                <c:pt idx="7056">
                  <c:v>-86.6</c:v>
                </c:pt>
                <c:pt idx="7057">
                  <c:v>-83.6</c:v>
                </c:pt>
                <c:pt idx="7058">
                  <c:v>-84.6</c:v>
                </c:pt>
                <c:pt idx="7059">
                  <c:v>-87</c:v>
                </c:pt>
                <c:pt idx="7060">
                  <c:v>-80.5</c:v>
                </c:pt>
                <c:pt idx="7061">
                  <c:v>-61</c:v>
                </c:pt>
                <c:pt idx="7062">
                  <c:v>-40.799999999999997</c:v>
                </c:pt>
                <c:pt idx="7063">
                  <c:v>-38.4</c:v>
                </c:pt>
                <c:pt idx="7064">
                  <c:v>-51.6</c:v>
                </c:pt>
                <c:pt idx="7065">
                  <c:v>-44.4</c:v>
                </c:pt>
                <c:pt idx="7066">
                  <c:v>-50.3</c:v>
                </c:pt>
                <c:pt idx="7067">
                  <c:v>-58</c:v>
                </c:pt>
                <c:pt idx="7068">
                  <c:v>-57.5</c:v>
                </c:pt>
                <c:pt idx="7069">
                  <c:v>-58.8</c:v>
                </c:pt>
                <c:pt idx="7070">
                  <c:v>-60.3</c:v>
                </c:pt>
                <c:pt idx="7071">
                  <c:v>-57.7</c:v>
                </c:pt>
                <c:pt idx="7072">
                  <c:v>-58.2</c:v>
                </c:pt>
                <c:pt idx="7073">
                  <c:v>-67.2</c:v>
                </c:pt>
                <c:pt idx="7074">
                  <c:v>-65.900000000000006</c:v>
                </c:pt>
                <c:pt idx="7075">
                  <c:v>-60.8</c:v>
                </c:pt>
                <c:pt idx="7076">
                  <c:v>-61.3</c:v>
                </c:pt>
                <c:pt idx="7077">
                  <c:v>-54.5</c:v>
                </c:pt>
                <c:pt idx="7078">
                  <c:v>-57.6</c:v>
                </c:pt>
                <c:pt idx="7079">
                  <c:v>-53.4</c:v>
                </c:pt>
                <c:pt idx="7080">
                  <c:v>-44.8</c:v>
                </c:pt>
                <c:pt idx="7081">
                  <c:v>-49.8</c:v>
                </c:pt>
                <c:pt idx="7082">
                  <c:v>-52.3</c:v>
                </c:pt>
                <c:pt idx="7083">
                  <c:v>-46.2</c:v>
                </c:pt>
                <c:pt idx="7084">
                  <c:v>-47.2</c:v>
                </c:pt>
                <c:pt idx="7085">
                  <c:v>-60</c:v>
                </c:pt>
                <c:pt idx="7086">
                  <c:v>-62</c:v>
                </c:pt>
                <c:pt idx="7087">
                  <c:v>-65.900000000000006</c:v>
                </c:pt>
                <c:pt idx="7088">
                  <c:v>-68.900000000000006</c:v>
                </c:pt>
                <c:pt idx="7089">
                  <c:v>-65.900000000000006</c:v>
                </c:pt>
                <c:pt idx="7090">
                  <c:v>-62.9</c:v>
                </c:pt>
                <c:pt idx="7091">
                  <c:v>-74</c:v>
                </c:pt>
                <c:pt idx="7092">
                  <c:v>-73.5</c:v>
                </c:pt>
                <c:pt idx="7093">
                  <c:v>-74.5</c:v>
                </c:pt>
                <c:pt idx="7094">
                  <c:v>-72.5</c:v>
                </c:pt>
                <c:pt idx="7095">
                  <c:v>-66.400000000000006</c:v>
                </c:pt>
                <c:pt idx="7096">
                  <c:v>-68.099999999999994</c:v>
                </c:pt>
                <c:pt idx="7097">
                  <c:v>-53</c:v>
                </c:pt>
                <c:pt idx="7098">
                  <c:v>-72.900000000000006</c:v>
                </c:pt>
                <c:pt idx="7099">
                  <c:v>-69.900000000000006</c:v>
                </c:pt>
                <c:pt idx="7100">
                  <c:v>-65.8</c:v>
                </c:pt>
                <c:pt idx="7101">
                  <c:v>-65.8</c:v>
                </c:pt>
                <c:pt idx="7102">
                  <c:v>-68.599999999999994</c:v>
                </c:pt>
                <c:pt idx="7103">
                  <c:v>-68.099999999999994</c:v>
                </c:pt>
                <c:pt idx="7104">
                  <c:v>-68.599999999999994</c:v>
                </c:pt>
                <c:pt idx="7105">
                  <c:v>-70</c:v>
                </c:pt>
                <c:pt idx="7106">
                  <c:v>-67.099999999999994</c:v>
                </c:pt>
                <c:pt idx="7107">
                  <c:v>-71.599999999999994</c:v>
                </c:pt>
                <c:pt idx="7108">
                  <c:v>-78.8</c:v>
                </c:pt>
                <c:pt idx="7109">
                  <c:v>-78</c:v>
                </c:pt>
                <c:pt idx="7110">
                  <c:v>-72.400000000000006</c:v>
                </c:pt>
                <c:pt idx="7111">
                  <c:v>-69.900000000000006</c:v>
                </c:pt>
                <c:pt idx="7112">
                  <c:v>-74.400000000000006</c:v>
                </c:pt>
                <c:pt idx="7113">
                  <c:v>-77.900000000000006</c:v>
                </c:pt>
                <c:pt idx="7114">
                  <c:v>-75.8</c:v>
                </c:pt>
                <c:pt idx="7115">
                  <c:v>-77.8</c:v>
                </c:pt>
                <c:pt idx="7116">
                  <c:v>-80.2</c:v>
                </c:pt>
                <c:pt idx="7117">
                  <c:v>-77.2</c:v>
                </c:pt>
                <c:pt idx="7118">
                  <c:v>-87.8</c:v>
                </c:pt>
                <c:pt idx="7119">
                  <c:v>-93.1</c:v>
                </c:pt>
                <c:pt idx="7120">
                  <c:v>-101.3</c:v>
                </c:pt>
                <c:pt idx="7121">
                  <c:v>-99.7</c:v>
                </c:pt>
                <c:pt idx="7122">
                  <c:v>-101</c:v>
                </c:pt>
                <c:pt idx="7123">
                  <c:v>-103.2</c:v>
                </c:pt>
                <c:pt idx="7124">
                  <c:v>-106.9</c:v>
                </c:pt>
                <c:pt idx="7125">
                  <c:v>-104.5</c:v>
                </c:pt>
                <c:pt idx="7126">
                  <c:v>-106.5</c:v>
                </c:pt>
                <c:pt idx="7127">
                  <c:v>-115.4</c:v>
                </c:pt>
                <c:pt idx="7128">
                  <c:v>-127</c:v>
                </c:pt>
                <c:pt idx="7129">
                  <c:v>-127.6</c:v>
                </c:pt>
                <c:pt idx="7130">
                  <c:v>-124.6</c:v>
                </c:pt>
                <c:pt idx="7131">
                  <c:v>-120.1</c:v>
                </c:pt>
                <c:pt idx="7132">
                  <c:v>-117</c:v>
                </c:pt>
                <c:pt idx="7133">
                  <c:v>-113.5</c:v>
                </c:pt>
                <c:pt idx="7134">
                  <c:v>-100.9</c:v>
                </c:pt>
                <c:pt idx="7135">
                  <c:v>-102.4</c:v>
                </c:pt>
                <c:pt idx="7136">
                  <c:v>-99.8</c:v>
                </c:pt>
                <c:pt idx="7137">
                  <c:v>-86.4</c:v>
                </c:pt>
                <c:pt idx="7138">
                  <c:v>-91.4</c:v>
                </c:pt>
                <c:pt idx="7139">
                  <c:v>-90.8</c:v>
                </c:pt>
                <c:pt idx="7140">
                  <c:v>-87.5</c:v>
                </c:pt>
                <c:pt idx="7141">
                  <c:v>-85.5</c:v>
                </c:pt>
                <c:pt idx="7142">
                  <c:v>-88</c:v>
                </c:pt>
                <c:pt idx="7143">
                  <c:v>-95.5</c:v>
                </c:pt>
                <c:pt idx="7144">
                  <c:v>-89.5</c:v>
                </c:pt>
                <c:pt idx="7145">
                  <c:v>-88.8</c:v>
                </c:pt>
                <c:pt idx="7146">
                  <c:v>-94.8</c:v>
                </c:pt>
                <c:pt idx="7147">
                  <c:v>-93.4</c:v>
                </c:pt>
                <c:pt idx="7148">
                  <c:v>-93.9</c:v>
                </c:pt>
                <c:pt idx="7149">
                  <c:v>-94.9</c:v>
                </c:pt>
                <c:pt idx="7150">
                  <c:v>-94.9</c:v>
                </c:pt>
                <c:pt idx="7151">
                  <c:v>-90.9</c:v>
                </c:pt>
                <c:pt idx="7152">
                  <c:v>-86.4</c:v>
                </c:pt>
                <c:pt idx="7153">
                  <c:v>-90.2</c:v>
                </c:pt>
                <c:pt idx="7154">
                  <c:v>-93.8</c:v>
                </c:pt>
                <c:pt idx="7155">
                  <c:v>-106.8</c:v>
                </c:pt>
                <c:pt idx="7156">
                  <c:v>-104.9</c:v>
                </c:pt>
                <c:pt idx="7157">
                  <c:v>-103.9</c:v>
                </c:pt>
                <c:pt idx="7158">
                  <c:v>-110.9</c:v>
                </c:pt>
                <c:pt idx="7159">
                  <c:v>-112</c:v>
                </c:pt>
                <c:pt idx="7160">
                  <c:v>-107.9</c:v>
                </c:pt>
                <c:pt idx="7161">
                  <c:v>-100.9</c:v>
                </c:pt>
                <c:pt idx="7162">
                  <c:v>-98.4</c:v>
                </c:pt>
                <c:pt idx="7163">
                  <c:v>-87.9</c:v>
                </c:pt>
                <c:pt idx="7164">
                  <c:v>-77.3</c:v>
                </c:pt>
                <c:pt idx="7165">
                  <c:v>-80.7</c:v>
                </c:pt>
                <c:pt idx="7166">
                  <c:v>-69.599999999999994</c:v>
                </c:pt>
                <c:pt idx="7167">
                  <c:v>-64</c:v>
                </c:pt>
                <c:pt idx="7168">
                  <c:v>-65</c:v>
                </c:pt>
                <c:pt idx="7169">
                  <c:v>-57</c:v>
                </c:pt>
                <c:pt idx="7170">
                  <c:v>-64</c:v>
                </c:pt>
                <c:pt idx="7171">
                  <c:v>-63.2</c:v>
                </c:pt>
                <c:pt idx="7172">
                  <c:v>-57.6</c:v>
                </c:pt>
                <c:pt idx="7173">
                  <c:v>-62.6</c:v>
                </c:pt>
                <c:pt idx="7174">
                  <c:v>-56.5</c:v>
                </c:pt>
                <c:pt idx="7175">
                  <c:v>-45.9</c:v>
                </c:pt>
                <c:pt idx="7176">
                  <c:v>-47.3</c:v>
                </c:pt>
                <c:pt idx="7177">
                  <c:v>-50.3</c:v>
                </c:pt>
                <c:pt idx="7178">
                  <c:v>-56.3</c:v>
                </c:pt>
                <c:pt idx="7179">
                  <c:v>-56.4</c:v>
                </c:pt>
                <c:pt idx="7180">
                  <c:v>-68.5</c:v>
                </c:pt>
                <c:pt idx="7181">
                  <c:v>-63</c:v>
                </c:pt>
                <c:pt idx="7182">
                  <c:v>-63</c:v>
                </c:pt>
                <c:pt idx="7183">
                  <c:v>-58.8</c:v>
                </c:pt>
                <c:pt idx="7184">
                  <c:v>-62.9</c:v>
                </c:pt>
                <c:pt idx="7185">
                  <c:v>-60.9</c:v>
                </c:pt>
                <c:pt idx="7186">
                  <c:v>-55.5</c:v>
                </c:pt>
                <c:pt idx="7187">
                  <c:v>-57.1</c:v>
                </c:pt>
                <c:pt idx="7188">
                  <c:v>-61.8</c:v>
                </c:pt>
                <c:pt idx="7189">
                  <c:v>-63.5</c:v>
                </c:pt>
                <c:pt idx="7190">
                  <c:v>-57.9</c:v>
                </c:pt>
                <c:pt idx="7191">
                  <c:v>-59.9</c:v>
                </c:pt>
                <c:pt idx="7192">
                  <c:v>-57.9</c:v>
                </c:pt>
                <c:pt idx="7193">
                  <c:v>-54.4</c:v>
                </c:pt>
                <c:pt idx="7194">
                  <c:v>-50.3</c:v>
                </c:pt>
                <c:pt idx="7195">
                  <c:v>-44.2</c:v>
                </c:pt>
                <c:pt idx="7196">
                  <c:v>-44.7</c:v>
                </c:pt>
                <c:pt idx="7197">
                  <c:v>-44.2</c:v>
                </c:pt>
                <c:pt idx="7198">
                  <c:v>-46.2</c:v>
                </c:pt>
                <c:pt idx="7199">
                  <c:v>-45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5829920"/>
        <c:axId val="9658286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545360"/>
        <c:axId val="1092544376"/>
      </c:lineChart>
      <c:catAx>
        <c:axId val="965829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8608"/>
        <c:crosses val="autoZero"/>
        <c:auto val="1"/>
        <c:lblAlgn val="ctr"/>
        <c:lblOffset val="100"/>
        <c:noMultiLvlLbl val="0"/>
      </c:catAx>
      <c:valAx>
        <c:axId val="96582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9920"/>
        <c:crosses val="autoZero"/>
        <c:crossBetween val="between"/>
      </c:valAx>
      <c:valAx>
        <c:axId val="10925443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2545360"/>
        <c:crosses val="max"/>
        <c:crossBetween val="between"/>
      </c:valAx>
      <c:catAx>
        <c:axId val="1092545360"/>
        <c:scaling>
          <c:orientation val="minMax"/>
        </c:scaling>
        <c:delete val="1"/>
        <c:axPos val="b"/>
        <c:majorTickMark val="out"/>
        <c:minorTickMark val="none"/>
        <c:tickLblPos val="nextTo"/>
        <c:crossAx val="1092544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10800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0.13247526961357156"/>
          <c:w val="0.92693608034964492"/>
          <c:h val="0.60918514932327217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6-43B5-A515-6AA495F7652C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96-43B5-A515-6AA495F76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06</a:t>
            </a:r>
            <a:r>
              <a:rPr lang="zh-TW" altLang="en-US" dirty="0"/>
              <a:t>月選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工作表1!$Q$1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工作表1!$Q$2:$Q$11</c:f>
              <c:numCache>
                <c:formatCode>General</c:formatCode>
                <c:ptCount val="10"/>
                <c:pt idx="0">
                  <c:v>14.02</c:v>
                </c:pt>
                <c:pt idx="1">
                  <c:v>13.48</c:v>
                </c:pt>
                <c:pt idx="2">
                  <c:v>13.07</c:v>
                </c:pt>
                <c:pt idx="3">
                  <c:v>12.81</c:v>
                </c:pt>
                <c:pt idx="4">
                  <c:v>12.53</c:v>
                </c:pt>
                <c:pt idx="5">
                  <c:v>12.73</c:v>
                </c:pt>
                <c:pt idx="6">
                  <c:v>12.81</c:v>
                </c:pt>
                <c:pt idx="7">
                  <c:v>13.15</c:v>
                </c:pt>
                <c:pt idx="8">
                  <c:v>13.55</c:v>
                </c:pt>
                <c:pt idx="9">
                  <c:v>14.11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62-49E2-8456-C3E4D40A2870}"/>
            </c:ext>
          </c:extLst>
        </c:ser>
        <c:ser>
          <c:idx val="1"/>
          <c:order val="1"/>
          <c:tx>
            <c:strRef>
              <c:f>工作表1!$R$1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工作表1!$R$2:$R$11</c:f>
              <c:numCache>
                <c:formatCode>General</c:formatCode>
                <c:ptCount val="10"/>
                <c:pt idx="0">
                  <c:v>14.6</c:v>
                </c:pt>
                <c:pt idx="1">
                  <c:v>15.19</c:v>
                </c:pt>
                <c:pt idx="2">
                  <c:v>15.86</c:v>
                </c:pt>
                <c:pt idx="3">
                  <c:v>16.690000000000001</c:v>
                </c:pt>
                <c:pt idx="4">
                  <c:v>17.27</c:v>
                </c:pt>
                <c:pt idx="5">
                  <c:v>17.940000000000001</c:v>
                </c:pt>
                <c:pt idx="6">
                  <c:v>18.760000000000002</c:v>
                </c:pt>
                <c:pt idx="7">
                  <c:v>19.440000000000001</c:v>
                </c:pt>
                <c:pt idx="8">
                  <c:v>20.28</c:v>
                </c:pt>
                <c:pt idx="9">
                  <c:v>21.06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62-49E2-8456-C3E4D40A2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197560"/>
        <c:axId val="637197888"/>
      </c:lineChart>
      <c:catAx>
        <c:axId val="637197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888"/>
        <c:crosses val="autoZero"/>
        <c:auto val="1"/>
        <c:lblAlgn val="ctr"/>
        <c:lblOffset val="100"/>
        <c:noMultiLvlLbl val="0"/>
      </c:catAx>
      <c:valAx>
        <c:axId val="6371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05W5</a:t>
            </a:r>
            <a:r>
              <a:rPr lang="zh-TW" altLang="en-US" dirty="0"/>
              <a:t>週選</a:t>
            </a:r>
          </a:p>
        </c:rich>
      </c:tx>
      <c:layout>
        <c:manualLayout>
          <c:xMode val="edge"/>
          <c:yMode val="edge"/>
          <c:x val="0.42813888888888885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工作表1!$N$1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工作表1!$N$2:$N$11</c:f>
              <c:numCache>
                <c:formatCode>General</c:formatCode>
                <c:ptCount val="10"/>
                <c:pt idx="0">
                  <c:v>13.3</c:v>
                </c:pt>
                <c:pt idx="1">
                  <c:v>12.63</c:v>
                </c:pt>
                <c:pt idx="2">
                  <c:v>12.01</c:v>
                </c:pt>
                <c:pt idx="3">
                  <c:v>11.41</c:v>
                </c:pt>
                <c:pt idx="4">
                  <c:v>11.29</c:v>
                </c:pt>
                <c:pt idx="5">
                  <c:v>11.28</c:v>
                </c:pt>
                <c:pt idx="6">
                  <c:v>11.52</c:v>
                </c:pt>
                <c:pt idx="7">
                  <c:v>12.12</c:v>
                </c:pt>
                <c:pt idx="8">
                  <c:v>12.74</c:v>
                </c:pt>
                <c:pt idx="9">
                  <c:v>13.32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C-479C-B0BD-7A8291C3F1CA}"/>
            </c:ext>
          </c:extLst>
        </c:ser>
        <c:ser>
          <c:idx val="1"/>
          <c:order val="1"/>
          <c:tx>
            <c:strRef>
              <c:f>工作表1!$O$1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工作表1!$O$2:$O$11</c:f>
              <c:numCache>
                <c:formatCode>General</c:formatCode>
                <c:ptCount val="10"/>
                <c:pt idx="0">
                  <c:v>12.84</c:v>
                </c:pt>
                <c:pt idx="1">
                  <c:v>13.46</c:v>
                </c:pt>
                <c:pt idx="2">
                  <c:v>14.09</c:v>
                </c:pt>
                <c:pt idx="3">
                  <c:v>14.97</c:v>
                </c:pt>
                <c:pt idx="4">
                  <c:v>15.59</c:v>
                </c:pt>
                <c:pt idx="5">
                  <c:v>17.03</c:v>
                </c:pt>
                <c:pt idx="6">
                  <c:v>18.54</c:v>
                </c:pt>
                <c:pt idx="7">
                  <c:v>20.13</c:v>
                </c:pt>
                <c:pt idx="8">
                  <c:v>21.77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6C-479C-B0BD-7A8291C3F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477784"/>
        <c:axId val="520481720"/>
      </c:lineChart>
      <c:catAx>
        <c:axId val="5204777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81720"/>
        <c:crosses val="autoZero"/>
        <c:auto val="1"/>
        <c:lblAlgn val="ctr"/>
        <c:lblOffset val="100"/>
        <c:noMultiLvlLbl val="0"/>
      </c:catAx>
      <c:valAx>
        <c:axId val="52048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7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1.8252560754092366E-2"/>
          <c:w val="0.92693608034964492"/>
          <c:h val="0.6091852872713216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4027-9A53-99A101E81C39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4027-9A53-99A101E81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比較圖!$I$1</c:f>
              <c:strCache>
                <c:ptCount val="1"/>
                <c:pt idx="0">
                  <c:v>台指選05 C 10900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比較圖!$I$2:$I$7202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114</c:v>
                </c:pt>
                <c:pt idx="778">
                  <c:v>114</c:v>
                </c:pt>
                <c:pt idx="779">
                  <c:v>114</c:v>
                </c:pt>
                <c:pt idx="780">
                  <c:v>115</c:v>
                </c:pt>
                <c:pt idx="781">
                  <c:v>115</c:v>
                </c:pt>
                <c:pt idx="782">
                  <c:v>115</c:v>
                </c:pt>
                <c:pt idx="783">
                  <c:v>114</c:v>
                </c:pt>
                <c:pt idx="784">
                  <c:v>114</c:v>
                </c:pt>
                <c:pt idx="785">
                  <c:v>114</c:v>
                </c:pt>
                <c:pt idx="786">
                  <c:v>114</c:v>
                </c:pt>
                <c:pt idx="787">
                  <c:v>113</c:v>
                </c:pt>
                <c:pt idx="788">
                  <c:v>113</c:v>
                </c:pt>
                <c:pt idx="789">
                  <c:v>113</c:v>
                </c:pt>
                <c:pt idx="790">
                  <c:v>113</c:v>
                </c:pt>
                <c:pt idx="791">
                  <c:v>113</c:v>
                </c:pt>
                <c:pt idx="792">
                  <c:v>113</c:v>
                </c:pt>
                <c:pt idx="793">
                  <c:v>114</c:v>
                </c:pt>
                <c:pt idx="794">
                  <c:v>113</c:v>
                </c:pt>
                <c:pt idx="795">
                  <c:v>114</c:v>
                </c:pt>
                <c:pt idx="796">
                  <c:v>114</c:v>
                </c:pt>
                <c:pt idx="797">
                  <c:v>114</c:v>
                </c:pt>
                <c:pt idx="798">
                  <c:v>114</c:v>
                </c:pt>
                <c:pt idx="799">
                  <c:v>114</c:v>
                </c:pt>
                <c:pt idx="800">
                  <c:v>115</c:v>
                </c:pt>
                <c:pt idx="801">
                  <c:v>115</c:v>
                </c:pt>
                <c:pt idx="802">
                  <c:v>115</c:v>
                </c:pt>
                <c:pt idx="803">
                  <c:v>115</c:v>
                </c:pt>
                <c:pt idx="804">
                  <c:v>115</c:v>
                </c:pt>
                <c:pt idx="805">
                  <c:v>115</c:v>
                </c:pt>
                <c:pt idx="806">
                  <c:v>115</c:v>
                </c:pt>
                <c:pt idx="807">
                  <c:v>115</c:v>
                </c:pt>
                <c:pt idx="808">
                  <c:v>116</c:v>
                </c:pt>
                <c:pt idx="809">
                  <c:v>116</c:v>
                </c:pt>
                <c:pt idx="810">
                  <c:v>117</c:v>
                </c:pt>
                <c:pt idx="811">
                  <c:v>117</c:v>
                </c:pt>
                <c:pt idx="812">
                  <c:v>117</c:v>
                </c:pt>
                <c:pt idx="813">
                  <c:v>117</c:v>
                </c:pt>
                <c:pt idx="814">
                  <c:v>116</c:v>
                </c:pt>
                <c:pt idx="815">
                  <c:v>116</c:v>
                </c:pt>
                <c:pt idx="816">
                  <c:v>116</c:v>
                </c:pt>
                <c:pt idx="817">
                  <c:v>117</c:v>
                </c:pt>
                <c:pt idx="818">
                  <c:v>117</c:v>
                </c:pt>
                <c:pt idx="819">
                  <c:v>117</c:v>
                </c:pt>
                <c:pt idx="820">
                  <c:v>117</c:v>
                </c:pt>
                <c:pt idx="821">
                  <c:v>118</c:v>
                </c:pt>
                <c:pt idx="822">
                  <c:v>118</c:v>
                </c:pt>
                <c:pt idx="823">
                  <c:v>118</c:v>
                </c:pt>
                <c:pt idx="824">
                  <c:v>118</c:v>
                </c:pt>
                <c:pt idx="825">
                  <c:v>120</c:v>
                </c:pt>
                <c:pt idx="826">
                  <c:v>120</c:v>
                </c:pt>
                <c:pt idx="827">
                  <c:v>120</c:v>
                </c:pt>
                <c:pt idx="828">
                  <c:v>120</c:v>
                </c:pt>
                <c:pt idx="829">
                  <c:v>120</c:v>
                </c:pt>
                <c:pt idx="830">
                  <c:v>120</c:v>
                </c:pt>
                <c:pt idx="831">
                  <c:v>121</c:v>
                </c:pt>
                <c:pt idx="832">
                  <c:v>121</c:v>
                </c:pt>
                <c:pt idx="833">
                  <c:v>121</c:v>
                </c:pt>
                <c:pt idx="834">
                  <c:v>121</c:v>
                </c:pt>
                <c:pt idx="835">
                  <c:v>121</c:v>
                </c:pt>
                <c:pt idx="836">
                  <c:v>121</c:v>
                </c:pt>
                <c:pt idx="837">
                  <c:v>121</c:v>
                </c:pt>
                <c:pt idx="838">
                  <c:v>121</c:v>
                </c:pt>
                <c:pt idx="839">
                  <c:v>123</c:v>
                </c:pt>
                <c:pt idx="840">
                  <c:v>123</c:v>
                </c:pt>
                <c:pt idx="841">
                  <c:v>123</c:v>
                </c:pt>
                <c:pt idx="842">
                  <c:v>123</c:v>
                </c:pt>
                <c:pt idx="843">
                  <c:v>125</c:v>
                </c:pt>
                <c:pt idx="844">
                  <c:v>126</c:v>
                </c:pt>
                <c:pt idx="845">
                  <c:v>125</c:v>
                </c:pt>
                <c:pt idx="846">
                  <c:v>125</c:v>
                </c:pt>
                <c:pt idx="847">
                  <c:v>125</c:v>
                </c:pt>
                <c:pt idx="848">
                  <c:v>125</c:v>
                </c:pt>
                <c:pt idx="849">
                  <c:v>124</c:v>
                </c:pt>
                <c:pt idx="850">
                  <c:v>124</c:v>
                </c:pt>
                <c:pt idx="851">
                  <c:v>124</c:v>
                </c:pt>
                <c:pt idx="852">
                  <c:v>124</c:v>
                </c:pt>
                <c:pt idx="853">
                  <c:v>124</c:v>
                </c:pt>
                <c:pt idx="854">
                  <c:v>124</c:v>
                </c:pt>
                <c:pt idx="855">
                  <c:v>126</c:v>
                </c:pt>
                <c:pt idx="856">
                  <c:v>126</c:v>
                </c:pt>
                <c:pt idx="857">
                  <c:v>128</c:v>
                </c:pt>
                <c:pt idx="858">
                  <c:v>128</c:v>
                </c:pt>
                <c:pt idx="859">
                  <c:v>127</c:v>
                </c:pt>
                <c:pt idx="860">
                  <c:v>130</c:v>
                </c:pt>
                <c:pt idx="861">
                  <c:v>130</c:v>
                </c:pt>
                <c:pt idx="862">
                  <c:v>129</c:v>
                </c:pt>
                <c:pt idx="863">
                  <c:v>131</c:v>
                </c:pt>
                <c:pt idx="864">
                  <c:v>133</c:v>
                </c:pt>
                <c:pt idx="865">
                  <c:v>132</c:v>
                </c:pt>
                <c:pt idx="866">
                  <c:v>132</c:v>
                </c:pt>
                <c:pt idx="867">
                  <c:v>132</c:v>
                </c:pt>
                <c:pt idx="868">
                  <c:v>132</c:v>
                </c:pt>
                <c:pt idx="869">
                  <c:v>133</c:v>
                </c:pt>
                <c:pt idx="870">
                  <c:v>133</c:v>
                </c:pt>
                <c:pt idx="871">
                  <c:v>132</c:v>
                </c:pt>
                <c:pt idx="872">
                  <c:v>132</c:v>
                </c:pt>
                <c:pt idx="873">
                  <c:v>132</c:v>
                </c:pt>
                <c:pt idx="874">
                  <c:v>132</c:v>
                </c:pt>
                <c:pt idx="875">
                  <c:v>131</c:v>
                </c:pt>
                <c:pt idx="876">
                  <c:v>131</c:v>
                </c:pt>
                <c:pt idx="877">
                  <c:v>131</c:v>
                </c:pt>
                <c:pt idx="878">
                  <c:v>130</c:v>
                </c:pt>
                <c:pt idx="879">
                  <c:v>131</c:v>
                </c:pt>
                <c:pt idx="880">
                  <c:v>130</c:v>
                </c:pt>
                <c:pt idx="881">
                  <c:v>131</c:v>
                </c:pt>
                <c:pt idx="882">
                  <c:v>131</c:v>
                </c:pt>
                <c:pt idx="883">
                  <c:v>132</c:v>
                </c:pt>
                <c:pt idx="884">
                  <c:v>130</c:v>
                </c:pt>
                <c:pt idx="885">
                  <c:v>130</c:v>
                </c:pt>
                <c:pt idx="886">
                  <c:v>130</c:v>
                </c:pt>
                <c:pt idx="887">
                  <c:v>130</c:v>
                </c:pt>
                <c:pt idx="888">
                  <c:v>130</c:v>
                </c:pt>
                <c:pt idx="889">
                  <c:v>130</c:v>
                </c:pt>
                <c:pt idx="890">
                  <c:v>130</c:v>
                </c:pt>
                <c:pt idx="891">
                  <c:v>129</c:v>
                </c:pt>
                <c:pt idx="892">
                  <c:v>129</c:v>
                </c:pt>
                <c:pt idx="893">
                  <c:v>128</c:v>
                </c:pt>
                <c:pt idx="894">
                  <c:v>128</c:v>
                </c:pt>
                <c:pt idx="895">
                  <c:v>128</c:v>
                </c:pt>
                <c:pt idx="896">
                  <c:v>129</c:v>
                </c:pt>
                <c:pt idx="897">
                  <c:v>129</c:v>
                </c:pt>
                <c:pt idx="898">
                  <c:v>129</c:v>
                </c:pt>
                <c:pt idx="899">
                  <c:v>130</c:v>
                </c:pt>
                <c:pt idx="900">
                  <c:v>132</c:v>
                </c:pt>
                <c:pt idx="901">
                  <c:v>132</c:v>
                </c:pt>
                <c:pt idx="902">
                  <c:v>130</c:v>
                </c:pt>
                <c:pt idx="903">
                  <c:v>128</c:v>
                </c:pt>
                <c:pt idx="904">
                  <c:v>124</c:v>
                </c:pt>
                <c:pt idx="905">
                  <c:v>123</c:v>
                </c:pt>
                <c:pt idx="906">
                  <c:v>123</c:v>
                </c:pt>
                <c:pt idx="907">
                  <c:v>121</c:v>
                </c:pt>
                <c:pt idx="908">
                  <c:v>121</c:v>
                </c:pt>
                <c:pt idx="909">
                  <c:v>121</c:v>
                </c:pt>
                <c:pt idx="910">
                  <c:v>123</c:v>
                </c:pt>
                <c:pt idx="911">
                  <c:v>123</c:v>
                </c:pt>
                <c:pt idx="912">
                  <c:v>123</c:v>
                </c:pt>
                <c:pt idx="913">
                  <c:v>122</c:v>
                </c:pt>
                <c:pt idx="914">
                  <c:v>122</c:v>
                </c:pt>
                <c:pt idx="915">
                  <c:v>121</c:v>
                </c:pt>
                <c:pt idx="916">
                  <c:v>124</c:v>
                </c:pt>
                <c:pt idx="917">
                  <c:v>127</c:v>
                </c:pt>
                <c:pt idx="918">
                  <c:v>127</c:v>
                </c:pt>
                <c:pt idx="919">
                  <c:v>129</c:v>
                </c:pt>
                <c:pt idx="920">
                  <c:v>129</c:v>
                </c:pt>
                <c:pt idx="921">
                  <c:v>129</c:v>
                </c:pt>
                <c:pt idx="922">
                  <c:v>129</c:v>
                </c:pt>
                <c:pt idx="923">
                  <c:v>126</c:v>
                </c:pt>
                <c:pt idx="924">
                  <c:v>125</c:v>
                </c:pt>
                <c:pt idx="925">
                  <c:v>126</c:v>
                </c:pt>
                <c:pt idx="926">
                  <c:v>128</c:v>
                </c:pt>
                <c:pt idx="927">
                  <c:v>128</c:v>
                </c:pt>
                <c:pt idx="928">
                  <c:v>129</c:v>
                </c:pt>
                <c:pt idx="929">
                  <c:v>130</c:v>
                </c:pt>
                <c:pt idx="930">
                  <c:v>129</c:v>
                </c:pt>
                <c:pt idx="931">
                  <c:v>129</c:v>
                </c:pt>
                <c:pt idx="932">
                  <c:v>129</c:v>
                </c:pt>
                <c:pt idx="933">
                  <c:v>129</c:v>
                </c:pt>
                <c:pt idx="934">
                  <c:v>130</c:v>
                </c:pt>
                <c:pt idx="935">
                  <c:v>131</c:v>
                </c:pt>
                <c:pt idx="936">
                  <c:v>132</c:v>
                </c:pt>
                <c:pt idx="937">
                  <c:v>132</c:v>
                </c:pt>
                <c:pt idx="938">
                  <c:v>132</c:v>
                </c:pt>
                <c:pt idx="939">
                  <c:v>129</c:v>
                </c:pt>
                <c:pt idx="940">
                  <c:v>130</c:v>
                </c:pt>
                <c:pt idx="941">
                  <c:v>130</c:v>
                </c:pt>
                <c:pt idx="942">
                  <c:v>131</c:v>
                </c:pt>
                <c:pt idx="943">
                  <c:v>130</c:v>
                </c:pt>
                <c:pt idx="944">
                  <c:v>134</c:v>
                </c:pt>
                <c:pt idx="945">
                  <c:v>133</c:v>
                </c:pt>
                <c:pt idx="946">
                  <c:v>135</c:v>
                </c:pt>
                <c:pt idx="947">
                  <c:v>133</c:v>
                </c:pt>
                <c:pt idx="948">
                  <c:v>133</c:v>
                </c:pt>
                <c:pt idx="949">
                  <c:v>134</c:v>
                </c:pt>
                <c:pt idx="950">
                  <c:v>134</c:v>
                </c:pt>
                <c:pt idx="951">
                  <c:v>134</c:v>
                </c:pt>
                <c:pt idx="952">
                  <c:v>134</c:v>
                </c:pt>
                <c:pt idx="953">
                  <c:v>134</c:v>
                </c:pt>
                <c:pt idx="954">
                  <c:v>131</c:v>
                </c:pt>
                <c:pt idx="955">
                  <c:v>131</c:v>
                </c:pt>
                <c:pt idx="956">
                  <c:v>130</c:v>
                </c:pt>
                <c:pt idx="957">
                  <c:v>130</c:v>
                </c:pt>
                <c:pt idx="958">
                  <c:v>128</c:v>
                </c:pt>
                <c:pt idx="959">
                  <c:v>126</c:v>
                </c:pt>
                <c:pt idx="960">
                  <c:v>126</c:v>
                </c:pt>
                <c:pt idx="961">
                  <c:v>126</c:v>
                </c:pt>
                <c:pt idx="962">
                  <c:v>122</c:v>
                </c:pt>
                <c:pt idx="963">
                  <c:v>124</c:v>
                </c:pt>
                <c:pt idx="964">
                  <c:v>123</c:v>
                </c:pt>
                <c:pt idx="965">
                  <c:v>124</c:v>
                </c:pt>
                <c:pt idx="966">
                  <c:v>123</c:v>
                </c:pt>
                <c:pt idx="967">
                  <c:v>123</c:v>
                </c:pt>
                <c:pt idx="968">
                  <c:v>118</c:v>
                </c:pt>
                <c:pt idx="969">
                  <c:v>119</c:v>
                </c:pt>
                <c:pt idx="970">
                  <c:v>117</c:v>
                </c:pt>
                <c:pt idx="971">
                  <c:v>120</c:v>
                </c:pt>
                <c:pt idx="972">
                  <c:v>120</c:v>
                </c:pt>
                <c:pt idx="973">
                  <c:v>119</c:v>
                </c:pt>
                <c:pt idx="974">
                  <c:v>120</c:v>
                </c:pt>
                <c:pt idx="975">
                  <c:v>120</c:v>
                </c:pt>
                <c:pt idx="976">
                  <c:v>120</c:v>
                </c:pt>
                <c:pt idx="977">
                  <c:v>120</c:v>
                </c:pt>
                <c:pt idx="978">
                  <c:v>118</c:v>
                </c:pt>
                <c:pt idx="979">
                  <c:v>120</c:v>
                </c:pt>
                <c:pt idx="980">
                  <c:v>117</c:v>
                </c:pt>
                <c:pt idx="981">
                  <c:v>117</c:v>
                </c:pt>
                <c:pt idx="982">
                  <c:v>117</c:v>
                </c:pt>
                <c:pt idx="983">
                  <c:v>117</c:v>
                </c:pt>
                <c:pt idx="984">
                  <c:v>117</c:v>
                </c:pt>
                <c:pt idx="985">
                  <c:v>119</c:v>
                </c:pt>
                <c:pt idx="986">
                  <c:v>120</c:v>
                </c:pt>
                <c:pt idx="987">
                  <c:v>120</c:v>
                </c:pt>
                <c:pt idx="988">
                  <c:v>119</c:v>
                </c:pt>
                <c:pt idx="989">
                  <c:v>119</c:v>
                </c:pt>
                <c:pt idx="990">
                  <c:v>120</c:v>
                </c:pt>
                <c:pt idx="991">
                  <c:v>120</c:v>
                </c:pt>
                <c:pt idx="992">
                  <c:v>120</c:v>
                </c:pt>
                <c:pt idx="993">
                  <c:v>122</c:v>
                </c:pt>
                <c:pt idx="994">
                  <c:v>122</c:v>
                </c:pt>
                <c:pt idx="995">
                  <c:v>122</c:v>
                </c:pt>
                <c:pt idx="996">
                  <c:v>122</c:v>
                </c:pt>
                <c:pt idx="997">
                  <c:v>122</c:v>
                </c:pt>
                <c:pt idx="998">
                  <c:v>122</c:v>
                </c:pt>
                <c:pt idx="999">
                  <c:v>122</c:v>
                </c:pt>
                <c:pt idx="1000">
                  <c:v>122</c:v>
                </c:pt>
                <c:pt idx="1001">
                  <c:v>122</c:v>
                </c:pt>
                <c:pt idx="1002">
                  <c:v>119</c:v>
                </c:pt>
                <c:pt idx="1003">
                  <c:v>119</c:v>
                </c:pt>
                <c:pt idx="1004">
                  <c:v>115</c:v>
                </c:pt>
                <c:pt idx="1005">
                  <c:v>115</c:v>
                </c:pt>
                <c:pt idx="1006">
                  <c:v>115</c:v>
                </c:pt>
                <c:pt idx="1007">
                  <c:v>115</c:v>
                </c:pt>
                <c:pt idx="1008">
                  <c:v>113</c:v>
                </c:pt>
                <c:pt idx="1009">
                  <c:v>113</c:v>
                </c:pt>
                <c:pt idx="1010">
                  <c:v>114</c:v>
                </c:pt>
                <c:pt idx="1011">
                  <c:v>114</c:v>
                </c:pt>
                <c:pt idx="1012">
                  <c:v>114</c:v>
                </c:pt>
                <c:pt idx="1013">
                  <c:v>114</c:v>
                </c:pt>
                <c:pt idx="1014">
                  <c:v>114</c:v>
                </c:pt>
                <c:pt idx="1015">
                  <c:v>114</c:v>
                </c:pt>
                <c:pt idx="1016">
                  <c:v>114</c:v>
                </c:pt>
                <c:pt idx="1017">
                  <c:v>114</c:v>
                </c:pt>
                <c:pt idx="1018">
                  <c:v>114</c:v>
                </c:pt>
                <c:pt idx="1019">
                  <c:v>114</c:v>
                </c:pt>
                <c:pt idx="1020">
                  <c:v>114</c:v>
                </c:pt>
                <c:pt idx="1021">
                  <c:v>118</c:v>
                </c:pt>
                <c:pt idx="1022">
                  <c:v>118</c:v>
                </c:pt>
                <c:pt idx="1023">
                  <c:v>118</c:v>
                </c:pt>
                <c:pt idx="1024">
                  <c:v>118</c:v>
                </c:pt>
                <c:pt idx="1025">
                  <c:v>118</c:v>
                </c:pt>
                <c:pt idx="1026">
                  <c:v>118</c:v>
                </c:pt>
                <c:pt idx="1027">
                  <c:v>118</c:v>
                </c:pt>
                <c:pt idx="1028">
                  <c:v>117</c:v>
                </c:pt>
                <c:pt idx="1029">
                  <c:v>117</c:v>
                </c:pt>
                <c:pt idx="1030">
                  <c:v>117</c:v>
                </c:pt>
                <c:pt idx="1031">
                  <c:v>115</c:v>
                </c:pt>
                <c:pt idx="1032">
                  <c:v>115</c:v>
                </c:pt>
                <c:pt idx="1033">
                  <c:v>115</c:v>
                </c:pt>
                <c:pt idx="1034">
                  <c:v>115</c:v>
                </c:pt>
                <c:pt idx="1035">
                  <c:v>114</c:v>
                </c:pt>
                <c:pt idx="1036">
                  <c:v>114</c:v>
                </c:pt>
                <c:pt idx="1037">
                  <c:v>113</c:v>
                </c:pt>
                <c:pt idx="1038">
                  <c:v>114</c:v>
                </c:pt>
                <c:pt idx="1039">
                  <c:v>112</c:v>
                </c:pt>
                <c:pt idx="1040">
                  <c:v>112</c:v>
                </c:pt>
                <c:pt idx="1041">
                  <c:v>110</c:v>
                </c:pt>
                <c:pt idx="1042">
                  <c:v>109</c:v>
                </c:pt>
                <c:pt idx="1043">
                  <c:v>109</c:v>
                </c:pt>
                <c:pt idx="1044">
                  <c:v>106</c:v>
                </c:pt>
                <c:pt idx="1045">
                  <c:v>106</c:v>
                </c:pt>
                <c:pt idx="1046">
                  <c:v>105</c:v>
                </c:pt>
                <c:pt idx="1047">
                  <c:v>103</c:v>
                </c:pt>
                <c:pt idx="1048">
                  <c:v>101</c:v>
                </c:pt>
                <c:pt idx="1049">
                  <c:v>102</c:v>
                </c:pt>
                <c:pt idx="1050">
                  <c:v>103</c:v>
                </c:pt>
                <c:pt idx="1051">
                  <c:v>103</c:v>
                </c:pt>
                <c:pt idx="1052">
                  <c:v>104</c:v>
                </c:pt>
                <c:pt idx="1053">
                  <c:v>103</c:v>
                </c:pt>
                <c:pt idx="1054">
                  <c:v>101</c:v>
                </c:pt>
                <c:pt idx="1055">
                  <c:v>101</c:v>
                </c:pt>
                <c:pt idx="1056">
                  <c:v>100</c:v>
                </c:pt>
                <c:pt idx="1057">
                  <c:v>100</c:v>
                </c:pt>
                <c:pt idx="1058">
                  <c:v>99</c:v>
                </c:pt>
                <c:pt idx="1059">
                  <c:v>98</c:v>
                </c:pt>
                <c:pt idx="1060">
                  <c:v>99</c:v>
                </c:pt>
                <c:pt idx="1061">
                  <c:v>100</c:v>
                </c:pt>
                <c:pt idx="1062">
                  <c:v>100</c:v>
                </c:pt>
                <c:pt idx="1063">
                  <c:v>99</c:v>
                </c:pt>
                <c:pt idx="1064">
                  <c:v>98</c:v>
                </c:pt>
                <c:pt idx="1065">
                  <c:v>99</c:v>
                </c:pt>
                <c:pt idx="1066">
                  <c:v>99</c:v>
                </c:pt>
                <c:pt idx="1067">
                  <c:v>97</c:v>
                </c:pt>
                <c:pt idx="1068">
                  <c:v>95</c:v>
                </c:pt>
                <c:pt idx="1069">
                  <c:v>97</c:v>
                </c:pt>
                <c:pt idx="1070">
                  <c:v>97</c:v>
                </c:pt>
                <c:pt idx="1071">
                  <c:v>97</c:v>
                </c:pt>
                <c:pt idx="1072">
                  <c:v>99</c:v>
                </c:pt>
                <c:pt idx="1073">
                  <c:v>99</c:v>
                </c:pt>
                <c:pt idx="1074">
                  <c:v>98</c:v>
                </c:pt>
                <c:pt idx="1075">
                  <c:v>98</c:v>
                </c:pt>
                <c:pt idx="1076">
                  <c:v>98</c:v>
                </c:pt>
                <c:pt idx="1077">
                  <c:v>101</c:v>
                </c:pt>
                <c:pt idx="1078">
                  <c:v>101</c:v>
                </c:pt>
                <c:pt idx="1079">
                  <c:v>101</c:v>
                </c:pt>
                <c:pt idx="1080">
                  <c:v>100</c:v>
                </c:pt>
                <c:pt idx="1081">
                  <c:v>100</c:v>
                </c:pt>
                <c:pt idx="1082">
                  <c:v>100</c:v>
                </c:pt>
                <c:pt idx="1083">
                  <c:v>100</c:v>
                </c:pt>
                <c:pt idx="1084">
                  <c:v>101</c:v>
                </c:pt>
                <c:pt idx="1085">
                  <c:v>101</c:v>
                </c:pt>
                <c:pt idx="1086">
                  <c:v>102</c:v>
                </c:pt>
                <c:pt idx="1087">
                  <c:v>102</c:v>
                </c:pt>
                <c:pt idx="1088">
                  <c:v>102</c:v>
                </c:pt>
                <c:pt idx="1089">
                  <c:v>102</c:v>
                </c:pt>
                <c:pt idx="1090">
                  <c:v>102</c:v>
                </c:pt>
                <c:pt idx="1091">
                  <c:v>103</c:v>
                </c:pt>
                <c:pt idx="1092">
                  <c:v>102</c:v>
                </c:pt>
                <c:pt idx="1093">
                  <c:v>101</c:v>
                </c:pt>
                <c:pt idx="1094">
                  <c:v>101</c:v>
                </c:pt>
                <c:pt idx="1095">
                  <c:v>99</c:v>
                </c:pt>
                <c:pt idx="1096">
                  <c:v>100</c:v>
                </c:pt>
                <c:pt idx="1097">
                  <c:v>103</c:v>
                </c:pt>
                <c:pt idx="1098">
                  <c:v>103</c:v>
                </c:pt>
                <c:pt idx="1099">
                  <c:v>103</c:v>
                </c:pt>
                <c:pt idx="1100">
                  <c:v>102</c:v>
                </c:pt>
                <c:pt idx="1101">
                  <c:v>102</c:v>
                </c:pt>
                <c:pt idx="1102">
                  <c:v>102</c:v>
                </c:pt>
                <c:pt idx="1103">
                  <c:v>102</c:v>
                </c:pt>
                <c:pt idx="1104">
                  <c:v>102</c:v>
                </c:pt>
                <c:pt idx="1105">
                  <c:v>101</c:v>
                </c:pt>
                <c:pt idx="1106">
                  <c:v>101</c:v>
                </c:pt>
                <c:pt idx="1107">
                  <c:v>102</c:v>
                </c:pt>
                <c:pt idx="1108">
                  <c:v>102</c:v>
                </c:pt>
                <c:pt idx="1109">
                  <c:v>101</c:v>
                </c:pt>
                <c:pt idx="1110">
                  <c:v>102</c:v>
                </c:pt>
                <c:pt idx="1111">
                  <c:v>103</c:v>
                </c:pt>
                <c:pt idx="1112">
                  <c:v>104</c:v>
                </c:pt>
                <c:pt idx="1113">
                  <c:v>104</c:v>
                </c:pt>
                <c:pt idx="1114">
                  <c:v>104</c:v>
                </c:pt>
                <c:pt idx="1115">
                  <c:v>104</c:v>
                </c:pt>
                <c:pt idx="1116">
                  <c:v>104</c:v>
                </c:pt>
                <c:pt idx="1117">
                  <c:v>104</c:v>
                </c:pt>
                <c:pt idx="1118">
                  <c:v>105</c:v>
                </c:pt>
                <c:pt idx="1119">
                  <c:v>105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105</c:v>
                </c:pt>
                <c:pt idx="1124">
                  <c:v>105</c:v>
                </c:pt>
                <c:pt idx="1125">
                  <c:v>105</c:v>
                </c:pt>
                <c:pt idx="1126">
                  <c:v>104</c:v>
                </c:pt>
                <c:pt idx="1127">
                  <c:v>105</c:v>
                </c:pt>
                <c:pt idx="1128">
                  <c:v>105</c:v>
                </c:pt>
                <c:pt idx="1129">
                  <c:v>106</c:v>
                </c:pt>
                <c:pt idx="1130">
                  <c:v>108</c:v>
                </c:pt>
                <c:pt idx="1131">
                  <c:v>107</c:v>
                </c:pt>
                <c:pt idx="1132">
                  <c:v>108</c:v>
                </c:pt>
                <c:pt idx="1133">
                  <c:v>107</c:v>
                </c:pt>
                <c:pt idx="1134">
                  <c:v>108</c:v>
                </c:pt>
                <c:pt idx="1135">
                  <c:v>108</c:v>
                </c:pt>
                <c:pt idx="1136">
                  <c:v>108</c:v>
                </c:pt>
                <c:pt idx="1137">
                  <c:v>108</c:v>
                </c:pt>
                <c:pt idx="1138">
                  <c:v>108</c:v>
                </c:pt>
                <c:pt idx="1139">
                  <c:v>107</c:v>
                </c:pt>
                <c:pt idx="1140">
                  <c:v>108</c:v>
                </c:pt>
                <c:pt idx="1141">
                  <c:v>108</c:v>
                </c:pt>
                <c:pt idx="1142">
                  <c:v>108</c:v>
                </c:pt>
                <c:pt idx="1143">
                  <c:v>108</c:v>
                </c:pt>
                <c:pt idx="1144">
                  <c:v>108</c:v>
                </c:pt>
                <c:pt idx="1145">
                  <c:v>108</c:v>
                </c:pt>
                <c:pt idx="1146">
                  <c:v>106</c:v>
                </c:pt>
                <c:pt idx="1147">
                  <c:v>106</c:v>
                </c:pt>
                <c:pt idx="1148">
                  <c:v>106</c:v>
                </c:pt>
                <c:pt idx="1149">
                  <c:v>106</c:v>
                </c:pt>
                <c:pt idx="1150">
                  <c:v>106</c:v>
                </c:pt>
                <c:pt idx="1151">
                  <c:v>106</c:v>
                </c:pt>
                <c:pt idx="1152">
                  <c:v>105</c:v>
                </c:pt>
                <c:pt idx="1153">
                  <c:v>105</c:v>
                </c:pt>
                <c:pt idx="1154">
                  <c:v>105</c:v>
                </c:pt>
                <c:pt idx="1155">
                  <c:v>104</c:v>
                </c:pt>
                <c:pt idx="1156">
                  <c:v>105</c:v>
                </c:pt>
                <c:pt idx="1157">
                  <c:v>103</c:v>
                </c:pt>
                <c:pt idx="1158">
                  <c:v>102</c:v>
                </c:pt>
                <c:pt idx="1159">
                  <c:v>102</c:v>
                </c:pt>
                <c:pt idx="1160">
                  <c:v>102</c:v>
                </c:pt>
                <c:pt idx="1161">
                  <c:v>102</c:v>
                </c:pt>
                <c:pt idx="1162">
                  <c:v>102</c:v>
                </c:pt>
                <c:pt idx="1163">
                  <c:v>103</c:v>
                </c:pt>
                <c:pt idx="1164">
                  <c:v>103</c:v>
                </c:pt>
                <c:pt idx="1165">
                  <c:v>103</c:v>
                </c:pt>
                <c:pt idx="1166">
                  <c:v>106</c:v>
                </c:pt>
                <c:pt idx="1167">
                  <c:v>106</c:v>
                </c:pt>
                <c:pt idx="1168">
                  <c:v>105</c:v>
                </c:pt>
                <c:pt idx="1169">
                  <c:v>105</c:v>
                </c:pt>
                <c:pt idx="1170">
                  <c:v>107</c:v>
                </c:pt>
                <c:pt idx="1171">
                  <c:v>108</c:v>
                </c:pt>
                <c:pt idx="1172">
                  <c:v>107</c:v>
                </c:pt>
                <c:pt idx="1173">
                  <c:v>107</c:v>
                </c:pt>
                <c:pt idx="1174">
                  <c:v>107</c:v>
                </c:pt>
                <c:pt idx="1175">
                  <c:v>107</c:v>
                </c:pt>
                <c:pt idx="1176">
                  <c:v>109</c:v>
                </c:pt>
                <c:pt idx="1177">
                  <c:v>109</c:v>
                </c:pt>
                <c:pt idx="1178">
                  <c:v>109</c:v>
                </c:pt>
                <c:pt idx="1179">
                  <c:v>109</c:v>
                </c:pt>
                <c:pt idx="1180">
                  <c:v>107</c:v>
                </c:pt>
                <c:pt idx="1181">
                  <c:v>107</c:v>
                </c:pt>
                <c:pt idx="1182">
                  <c:v>107</c:v>
                </c:pt>
                <c:pt idx="1183">
                  <c:v>107</c:v>
                </c:pt>
                <c:pt idx="1184">
                  <c:v>107</c:v>
                </c:pt>
                <c:pt idx="1185">
                  <c:v>106</c:v>
                </c:pt>
                <c:pt idx="1186">
                  <c:v>106</c:v>
                </c:pt>
                <c:pt idx="1187">
                  <c:v>106</c:v>
                </c:pt>
                <c:pt idx="1188">
                  <c:v>106</c:v>
                </c:pt>
                <c:pt idx="1189">
                  <c:v>105</c:v>
                </c:pt>
                <c:pt idx="1190">
                  <c:v>105</c:v>
                </c:pt>
                <c:pt idx="1191">
                  <c:v>105</c:v>
                </c:pt>
                <c:pt idx="1192">
                  <c:v>106</c:v>
                </c:pt>
                <c:pt idx="1193">
                  <c:v>106</c:v>
                </c:pt>
                <c:pt idx="1194">
                  <c:v>106</c:v>
                </c:pt>
                <c:pt idx="1195">
                  <c:v>106</c:v>
                </c:pt>
                <c:pt idx="1196">
                  <c:v>105</c:v>
                </c:pt>
                <c:pt idx="1197">
                  <c:v>105</c:v>
                </c:pt>
                <c:pt idx="1198">
                  <c:v>105</c:v>
                </c:pt>
                <c:pt idx="1199">
                  <c:v>105</c:v>
                </c:pt>
                <c:pt idx="1200">
                  <c:v>109</c:v>
                </c:pt>
                <c:pt idx="1201">
                  <c:v>110</c:v>
                </c:pt>
                <c:pt idx="1202">
                  <c:v>106</c:v>
                </c:pt>
                <c:pt idx="1203">
                  <c:v>107</c:v>
                </c:pt>
                <c:pt idx="1204">
                  <c:v>107</c:v>
                </c:pt>
                <c:pt idx="1205">
                  <c:v>107</c:v>
                </c:pt>
                <c:pt idx="1206">
                  <c:v>108</c:v>
                </c:pt>
                <c:pt idx="1207">
                  <c:v>109</c:v>
                </c:pt>
                <c:pt idx="1208">
                  <c:v>109</c:v>
                </c:pt>
                <c:pt idx="1209">
                  <c:v>108</c:v>
                </c:pt>
                <c:pt idx="1210">
                  <c:v>108</c:v>
                </c:pt>
                <c:pt idx="1211">
                  <c:v>108</c:v>
                </c:pt>
                <c:pt idx="1212">
                  <c:v>108</c:v>
                </c:pt>
                <c:pt idx="1213">
                  <c:v>113</c:v>
                </c:pt>
                <c:pt idx="1214">
                  <c:v>113</c:v>
                </c:pt>
                <c:pt idx="1215">
                  <c:v>113</c:v>
                </c:pt>
                <c:pt idx="1216">
                  <c:v>111</c:v>
                </c:pt>
                <c:pt idx="1217">
                  <c:v>110</c:v>
                </c:pt>
                <c:pt idx="1218">
                  <c:v>108</c:v>
                </c:pt>
                <c:pt idx="1219">
                  <c:v>109</c:v>
                </c:pt>
                <c:pt idx="1220">
                  <c:v>109</c:v>
                </c:pt>
                <c:pt idx="1221">
                  <c:v>109</c:v>
                </c:pt>
                <c:pt idx="1222">
                  <c:v>109</c:v>
                </c:pt>
                <c:pt idx="1223">
                  <c:v>109</c:v>
                </c:pt>
                <c:pt idx="1224">
                  <c:v>110</c:v>
                </c:pt>
                <c:pt idx="1225">
                  <c:v>109</c:v>
                </c:pt>
                <c:pt idx="1226">
                  <c:v>110</c:v>
                </c:pt>
                <c:pt idx="1227">
                  <c:v>111</c:v>
                </c:pt>
                <c:pt idx="1228">
                  <c:v>111</c:v>
                </c:pt>
                <c:pt idx="1229">
                  <c:v>113</c:v>
                </c:pt>
                <c:pt idx="1230">
                  <c:v>111</c:v>
                </c:pt>
                <c:pt idx="1231">
                  <c:v>112</c:v>
                </c:pt>
                <c:pt idx="1232">
                  <c:v>110</c:v>
                </c:pt>
                <c:pt idx="1233">
                  <c:v>108</c:v>
                </c:pt>
                <c:pt idx="1234">
                  <c:v>109</c:v>
                </c:pt>
                <c:pt idx="1235">
                  <c:v>108</c:v>
                </c:pt>
                <c:pt idx="1236">
                  <c:v>107</c:v>
                </c:pt>
                <c:pt idx="1237">
                  <c:v>108</c:v>
                </c:pt>
                <c:pt idx="1238">
                  <c:v>107</c:v>
                </c:pt>
                <c:pt idx="1239">
                  <c:v>106</c:v>
                </c:pt>
                <c:pt idx="1240">
                  <c:v>103</c:v>
                </c:pt>
                <c:pt idx="1241">
                  <c:v>103</c:v>
                </c:pt>
                <c:pt idx="1242">
                  <c:v>104</c:v>
                </c:pt>
                <c:pt idx="1243">
                  <c:v>102</c:v>
                </c:pt>
                <c:pt idx="1244">
                  <c:v>104</c:v>
                </c:pt>
                <c:pt idx="1245">
                  <c:v>106</c:v>
                </c:pt>
                <c:pt idx="1246">
                  <c:v>107</c:v>
                </c:pt>
                <c:pt idx="1247">
                  <c:v>107</c:v>
                </c:pt>
                <c:pt idx="1248">
                  <c:v>104</c:v>
                </c:pt>
                <c:pt idx="1249">
                  <c:v>104</c:v>
                </c:pt>
                <c:pt idx="1250">
                  <c:v>102</c:v>
                </c:pt>
                <c:pt idx="1251">
                  <c:v>103</c:v>
                </c:pt>
                <c:pt idx="1252">
                  <c:v>106</c:v>
                </c:pt>
                <c:pt idx="1253">
                  <c:v>106</c:v>
                </c:pt>
                <c:pt idx="1254">
                  <c:v>105</c:v>
                </c:pt>
                <c:pt idx="1255">
                  <c:v>105</c:v>
                </c:pt>
                <c:pt idx="1256">
                  <c:v>106</c:v>
                </c:pt>
                <c:pt idx="1257">
                  <c:v>106</c:v>
                </c:pt>
                <c:pt idx="1258">
                  <c:v>106</c:v>
                </c:pt>
                <c:pt idx="1259">
                  <c:v>107</c:v>
                </c:pt>
                <c:pt idx="1260">
                  <c:v>109</c:v>
                </c:pt>
                <c:pt idx="1261">
                  <c:v>109</c:v>
                </c:pt>
                <c:pt idx="1262">
                  <c:v>108</c:v>
                </c:pt>
                <c:pt idx="1263">
                  <c:v>108</c:v>
                </c:pt>
                <c:pt idx="1264">
                  <c:v>108</c:v>
                </c:pt>
                <c:pt idx="1265">
                  <c:v>107</c:v>
                </c:pt>
                <c:pt idx="1266">
                  <c:v>109</c:v>
                </c:pt>
                <c:pt idx="1267">
                  <c:v>109</c:v>
                </c:pt>
                <c:pt idx="1268">
                  <c:v>109</c:v>
                </c:pt>
                <c:pt idx="1269">
                  <c:v>110</c:v>
                </c:pt>
                <c:pt idx="1270">
                  <c:v>111</c:v>
                </c:pt>
                <c:pt idx="1271">
                  <c:v>111</c:v>
                </c:pt>
                <c:pt idx="1272">
                  <c:v>110</c:v>
                </c:pt>
                <c:pt idx="1273">
                  <c:v>110</c:v>
                </c:pt>
                <c:pt idx="1274">
                  <c:v>109</c:v>
                </c:pt>
                <c:pt idx="1275">
                  <c:v>109</c:v>
                </c:pt>
                <c:pt idx="1276">
                  <c:v>109</c:v>
                </c:pt>
                <c:pt idx="1277">
                  <c:v>109</c:v>
                </c:pt>
                <c:pt idx="1278">
                  <c:v>113</c:v>
                </c:pt>
                <c:pt idx="1279">
                  <c:v>112</c:v>
                </c:pt>
                <c:pt idx="1280">
                  <c:v>112</c:v>
                </c:pt>
                <c:pt idx="1281">
                  <c:v>111</c:v>
                </c:pt>
                <c:pt idx="1282">
                  <c:v>112</c:v>
                </c:pt>
                <c:pt idx="1283">
                  <c:v>112</c:v>
                </c:pt>
                <c:pt idx="1284">
                  <c:v>110</c:v>
                </c:pt>
                <c:pt idx="1285">
                  <c:v>110</c:v>
                </c:pt>
                <c:pt idx="1286">
                  <c:v>110</c:v>
                </c:pt>
                <c:pt idx="1287">
                  <c:v>110</c:v>
                </c:pt>
                <c:pt idx="1288">
                  <c:v>108</c:v>
                </c:pt>
                <c:pt idx="1289">
                  <c:v>109</c:v>
                </c:pt>
                <c:pt idx="1290">
                  <c:v>109</c:v>
                </c:pt>
                <c:pt idx="1291">
                  <c:v>108</c:v>
                </c:pt>
                <c:pt idx="1292">
                  <c:v>107</c:v>
                </c:pt>
                <c:pt idx="1293">
                  <c:v>107</c:v>
                </c:pt>
                <c:pt idx="1294">
                  <c:v>106</c:v>
                </c:pt>
                <c:pt idx="1295">
                  <c:v>106</c:v>
                </c:pt>
                <c:pt idx="1296">
                  <c:v>106</c:v>
                </c:pt>
                <c:pt idx="1297">
                  <c:v>106</c:v>
                </c:pt>
                <c:pt idx="1298">
                  <c:v>106</c:v>
                </c:pt>
                <c:pt idx="1299">
                  <c:v>106</c:v>
                </c:pt>
                <c:pt idx="1300">
                  <c:v>105</c:v>
                </c:pt>
                <c:pt idx="1301">
                  <c:v>104</c:v>
                </c:pt>
                <c:pt idx="1302">
                  <c:v>105</c:v>
                </c:pt>
                <c:pt idx="1303">
                  <c:v>106</c:v>
                </c:pt>
                <c:pt idx="1304">
                  <c:v>106</c:v>
                </c:pt>
                <c:pt idx="1305">
                  <c:v>104</c:v>
                </c:pt>
                <c:pt idx="1306">
                  <c:v>104</c:v>
                </c:pt>
                <c:pt idx="1307">
                  <c:v>103</c:v>
                </c:pt>
                <c:pt idx="1308">
                  <c:v>102</c:v>
                </c:pt>
                <c:pt idx="1309">
                  <c:v>104</c:v>
                </c:pt>
                <c:pt idx="1310">
                  <c:v>103</c:v>
                </c:pt>
                <c:pt idx="1311">
                  <c:v>102</c:v>
                </c:pt>
                <c:pt idx="1312">
                  <c:v>103</c:v>
                </c:pt>
                <c:pt idx="1313">
                  <c:v>102</c:v>
                </c:pt>
                <c:pt idx="1314">
                  <c:v>103</c:v>
                </c:pt>
                <c:pt idx="1315">
                  <c:v>102</c:v>
                </c:pt>
                <c:pt idx="1316">
                  <c:v>102</c:v>
                </c:pt>
                <c:pt idx="1317">
                  <c:v>101</c:v>
                </c:pt>
                <c:pt idx="1318">
                  <c:v>102</c:v>
                </c:pt>
                <c:pt idx="1319">
                  <c:v>102</c:v>
                </c:pt>
                <c:pt idx="1320">
                  <c:v>103</c:v>
                </c:pt>
                <c:pt idx="1321">
                  <c:v>102</c:v>
                </c:pt>
                <c:pt idx="1322">
                  <c:v>104</c:v>
                </c:pt>
                <c:pt idx="1323">
                  <c:v>104</c:v>
                </c:pt>
                <c:pt idx="1324">
                  <c:v>104</c:v>
                </c:pt>
                <c:pt idx="1325">
                  <c:v>103</c:v>
                </c:pt>
                <c:pt idx="1326">
                  <c:v>103</c:v>
                </c:pt>
                <c:pt idx="1327">
                  <c:v>100</c:v>
                </c:pt>
                <c:pt idx="1328">
                  <c:v>99</c:v>
                </c:pt>
                <c:pt idx="1329">
                  <c:v>98</c:v>
                </c:pt>
                <c:pt idx="1330">
                  <c:v>97</c:v>
                </c:pt>
                <c:pt idx="1331">
                  <c:v>98</c:v>
                </c:pt>
                <c:pt idx="1332">
                  <c:v>97</c:v>
                </c:pt>
                <c:pt idx="1333">
                  <c:v>100</c:v>
                </c:pt>
                <c:pt idx="1334">
                  <c:v>99</c:v>
                </c:pt>
                <c:pt idx="1335">
                  <c:v>101</c:v>
                </c:pt>
                <c:pt idx="1336">
                  <c:v>100</c:v>
                </c:pt>
                <c:pt idx="1337">
                  <c:v>100</c:v>
                </c:pt>
                <c:pt idx="1338">
                  <c:v>100</c:v>
                </c:pt>
                <c:pt idx="1339">
                  <c:v>100</c:v>
                </c:pt>
                <c:pt idx="1340">
                  <c:v>99</c:v>
                </c:pt>
                <c:pt idx="1341">
                  <c:v>102</c:v>
                </c:pt>
                <c:pt idx="1342">
                  <c:v>102</c:v>
                </c:pt>
                <c:pt idx="1343">
                  <c:v>101</c:v>
                </c:pt>
                <c:pt idx="1344">
                  <c:v>102</c:v>
                </c:pt>
                <c:pt idx="1345">
                  <c:v>102</c:v>
                </c:pt>
                <c:pt idx="1346">
                  <c:v>102</c:v>
                </c:pt>
                <c:pt idx="1347">
                  <c:v>99</c:v>
                </c:pt>
                <c:pt idx="1348">
                  <c:v>99</c:v>
                </c:pt>
                <c:pt idx="1349">
                  <c:v>99</c:v>
                </c:pt>
                <c:pt idx="1350">
                  <c:v>97</c:v>
                </c:pt>
                <c:pt idx="1351">
                  <c:v>94</c:v>
                </c:pt>
                <c:pt idx="1352">
                  <c:v>95</c:v>
                </c:pt>
                <c:pt idx="1353">
                  <c:v>96</c:v>
                </c:pt>
                <c:pt idx="1354">
                  <c:v>96</c:v>
                </c:pt>
                <c:pt idx="1355">
                  <c:v>99</c:v>
                </c:pt>
                <c:pt idx="1356">
                  <c:v>97</c:v>
                </c:pt>
                <c:pt idx="1357">
                  <c:v>97</c:v>
                </c:pt>
                <c:pt idx="1358">
                  <c:v>97</c:v>
                </c:pt>
                <c:pt idx="1359">
                  <c:v>95</c:v>
                </c:pt>
                <c:pt idx="1360">
                  <c:v>96</c:v>
                </c:pt>
                <c:pt idx="1361">
                  <c:v>96</c:v>
                </c:pt>
                <c:pt idx="1362">
                  <c:v>96</c:v>
                </c:pt>
                <c:pt idx="1363">
                  <c:v>97</c:v>
                </c:pt>
                <c:pt idx="1364">
                  <c:v>97</c:v>
                </c:pt>
                <c:pt idx="1365">
                  <c:v>100</c:v>
                </c:pt>
                <c:pt idx="1366">
                  <c:v>100</c:v>
                </c:pt>
                <c:pt idx="1367">
                  <c:v>100</c:v>
                </c:pt>
                <c:pt idx="1368">
                  <c:v>100</c:v>
                </c:pt>
                <c:pt idx="1369">
                  <c:v>100</c:v>
                </c:pt>
                <c:pt idx="1370">
                  <c:v>99</c:v>
                </c:pt>
                <c:pt idx="1371">
                  <c:v>99</c:v>
                </c:pt>
                <c:pt idx="1372">
                  <c:v>99</c:v>
                </c:pt>
                <c:pt idx="1373">
                  <c:v>99</c:v>
                </c:pt>
                <c:pt idx="1374">
                  <c:v>100</c:v>
                </c:pt>
                <c:pt idx="1375">
                  <c:v>100</c:v>
                </c:pt>
                <c:pt idx="1376">
                  <c:v>99</c:v>
                </c:pt>
                <c:pt idx="1377">
                  <c:v>100</c:v>
                </c:pt>
                <c:pt idx="1378">
                  <c:v>100</c:v>
                </c:pt>
                <c:pt idx="1379">
                  <c:v>100</c:v>
                </c:pt>
                <c:pt idx="1380">
                  <c:v>100</c:v>
                </c:pt>
                <c:pt idx="1381">
                  <c:v>100</c:v>
                </c:pt>
                <c:pt idx="1382">
                  <c:v>98</c:v>
                </c:pt>
                <c:pt idx="1383">
                  <c:v>97</c:v>
                </c:pt>
                <c:pt idx="1384">
                  <c:v>97</c:v>
                </c:pt>
                <c:pt idx="1385">
                  <c:v>97</c:v>
                </c:pt>
                <c:pt idx="1386">
                  <c:v>97</c:v>
                </c:pt>
                <c:pt idx="1387">
                  <c:v>97</c:v>
                </c:pt>
                <c:pt idx="1388">
                  <c:v>96</c:v>
                </c:pt>
                <c:pt idx="1389">
                  <c:v>96</c:v>
                </c:pt>
                <c:pt idx="1390">
                  <c:v>96</c:v>
                </c:pt>
                <c:pt idx="1391">
                  <c:v>96</c:v>
                </c:pt>
                <c:pt idx="1392">
                  <c:v>96</c:v>
                </c:pt>
                <c:pt idx="1393">
                  <c:v>96</c:v>
                </c:pt>
                <c:pt idx="1394">
                  <c:v>98</c:v>
                </c:pt>
                <c:pt idx="1395">
                  <c:v>98</c:v>
                </c:pt>
                <c:pt idx="1396">
                  <c:v>98</c:v>
                </c:pt>
                <c:pt idx="1397">
                  <c:v>97</c:v>
                </c:pt>
                <c:pt idx="1398">
                  <c:v>97</c:v>
                </c:pt>
                <c:pt idx="1399">
                  <c:v>97</c:v>
                </c:pt>
                <c:pt idx="1400">
                  <c:v>97</c:v>
                </c:pt>
                <c:pt idx="1401">
                  <c:v>96</c:v>
                </c:pt>
                <c:pt idx="1402">
                  <c:v>97</c:v>
                </c:pt>
                <c:pt idx="1403">
                  <c:v>98</c:v>
                </c:pt>
                <c:pt idx="1404">
                  <c:v>98</c:v>
                </c:pt>
                <c:pt idx="1405">
                  <c:v>101</c:v>
                </c:pt>
                <c:pt idx="1406">
                  <c:v>101</c:v>
                </c:pt>
                <c:pt idx="1407">
                  <c:v>100</c:v>
                </c:pt>
                <c:pt idx="1408">
                  <c:v>100</c:v>
                </c:pt>
                <c:pt idx="1409">
                  <c:v>100</c:v>
                </c:pt>
                <c:pt idx="1410">
                  <c:v>100</c:v>
                </c:pt>
                <c:pt idx="1411">
                  <c:v>100</c:v>
                </c:pt>
                <c:pt idx="1412">
                  <c:v>102</c:v>
                </c:pt>
                <c:pt idx="1413">
                  <c:v>100</c:v>
                </c:pt>
                <c:pt idx="1414">
                  <c:v>100</c:v>
                </c:pt>
                <c:pt idx="1415">
                  <c:v>100</c:v>
                </c:pt>
                <c:pt idx="1416">
                  <c:v>99</c:v>
                </c:pt>
                <c:pt idx="1417">
                  <c:v>99</c:v>
                </c:pt>
                <c:pt idx="1418">
                  <c:v>99</c:v>
                </c:pt>
                <c:pt idx="1419">
                  <c:v>99</c:v>
                </c:pt>
                <c:pt idx="1420">
                  <c:v>99</c:v>
                </c:pt>
                <c:pt idx="1421">
                  <c:v>99</c:v>
                </c:pt>
                <c:pt idx="1422">
                  <c:v>98</c:v>
                </c:pt>
                <c:pt idx="1423">
                  <c:v>98</c:v>
                </c:pt>
                <c:pt idx="1424">
                  <c:v>98</c:v>
                </c:pt>
                <c:pt idx="1425">
                  <c:v>98</c:v>
                </c:pt>
                <c:pt idx="1426">
                  <c:v>98</c:v>
                </c:pt>
                <c:pt idx="1427">
                  <c:v>98</c:v>
                </c:pt>
                <c:pt idx="1428">
                  <c:v>100</c:v>
                </c:pt>
                <c:pt idx="1429">
                  <c:v>100</c:v>
                </c:pt>
                <c:pt idx="1430">
                  <c:v>100</c:v>
                </c:pt>
                <c:pt idx="1431">
                  <c:v>100</c:v>
                </c:pt>
                <c:pt idx="1432">
                  <c:v>100</c:v>
                </c:pt>
                <c:pt idx="1433">
                  <c:v>101</c:v>
                </c:pt>
                <c:pt idx="1434">
                  <c:v>100</c:v>
                </c:pt>
                <c:pt idx="1435">
                  <c:v>100</c:v>
                </c:pt>
                <c:pt idx="1436">
                  <c:v>100</c:v>
                </c:pt>
                <c:pt idx="1437">
                  <c:v>100</c:v>
                </c:pt>
                <c:pt idx="1438">
                  <c:v>100</c:v>
                </c:pt>
                <c:pt idx="1439">
                  <c:v>100</c:v>
                </c:pt>
                <c:pt idx="1440">
                  <c:v>100</c:v>
                </c:pt>
                <c:pt idx="1441">
                  <c:v>100</c:v>
                </c:pt>
                <c:pt idx="1442">
                  <c:v>99</c:v>
                </c:pt>
                <c:pt idx="1443">
                  <c:v>99</c:v>
                </c:pt>
                <c:pt idx="1444">
                  <c:v>99</c:v>
                </c:pt>
                <c:pt idx="1445">
                  <c:v>99</c:v>
                </c:pt>
                <c:pt idx="1446">
                  <c:v>100</c:v>
                </c:pt>
                <c:pt idx="1447">
                  <c:v>100</c:v>
                </c:pt>
                <c:pt idx="1448">
                  <c:v>100</c:v>
                </c:pt>
                <c:pt idx="1449">
                  <c:v>100</c:v>
                </c:pt>
                <c:pt idx="1450">
                  <c:v>100</c:v>
                </c:pt>
                <c:pt idx="1451">
                  <c:v>100</c:v>
                </c:pt>
                <c:pt idx="1452">
                  <c:v>100</c:v>
                </c:pt>
                <c:pt idx="1453">
                  <c:v>99</c:v>
                </c:pt>
                <c:pt idx="1454">
                  <c:v>100</c:v>
                </c:pt>
                <c:pt idx="1455">
                  <c:v>99</c:v>
                </c:pt>
                <c:pt idx="1456">
                  <c:v>99</c:v>
                </c:pt>
                <c:pt idx="1457">
                  <c:v>100</c:v>
                </c:pt>
                <c:pt idx="1458">
                  <c:v>100</c:v>
                </c:pt>
                <c:pt idx="1459">
                  <c:v>100</c:v>
                </c:pt>
                <c:pt idx="1460">
                  <c:v>101</c:v>
                </c:pt>
                <c:pt idx="1461">
                  <c:v>100</c:v>
                </c:pt>
                <c:pt idx="1462">
                  <c:v>100</c:v>
                </c:pt>
                <c:pt idx="1463">
                  <c:v>100</c:v>
                </c:pt>
                <c:pt idx="1464">
                  <c:v>100</c:v>
                </c:pt>
                <c:pt idx="1465">
                  <c:v>100</c:v>
                </c:pt>
                <c:pt idx="1466">
                  <c:v>100</c:v>
                </c:pt>
                <c:pt idx="1467">
                  <c:v>99</c:v>
                </c:pt>
                <c:pt idx="1468">
                  <c:v>99</c:v>
                </c:pt>
                <c:pt idx="1469">
                  <c:v>99</c:v>
                </c:pt>
                <c:pt idx="1470">
                  <c:v>100</c:v>
                </c:pt>
                <c:pt idx="1471">
                  <c:v>100</c:v>
                </c:pt>
                <c:pt idx="1472">
                  <c:v>100</c:v>
                </c:pt>
                <c:pt idx="1473">
                  <c:v>100</c:v>
                </c:pt>
                <c:pt idx="1474">
                  <c:v>100</c:v>
                </c:pt>
                <c:pt idx="1475">
                  <c:v>100</c:v>
                </c:pt>
                <c:pt idx="1476">
                  <c:v>100</c:v>
                </c:pt>
                <c:pt idx="1477">
                  <c:v>100</c:v>
                </c:pt>
                <c:pt idx="1478">
                  <c:v>98</c:v>
                </c:pt>
                <c:pt idx="1479">
                  <c:v>98</c:v>
                </c:pt>
                <c:pt idx="1480">
                  <c:v>99</c:v>
                </c:pt>
                <c:pt idx="1481">
                  <c:v>99</c:v>
                </c:pt>
                <c:pt idx="1482">
                  <c:v>99</c:v>
                </c:pt>
                <c:pt idx="1483">
                  <c:v>99</c:v>
                </c:pt>
                <c:pt idx="1484">
                  <c:v>100</c:v>
                </c:pt>
                <c:pt idx="1485">
                  <c:v>100</c:v>
                </c:pt>
                <c:pt idx="1486">
                  <c:v>99</c:v>
                </c:pt>
                <c:pt idx="1487">
                  <c:v>99</c:v>
                </c:pt>
                <c:pt idx="1488">
                  <c:v>99</c:v>
                </c:pt>
                <c:pt idx="1489">
                  <c:v>100</c:v>
                </c:pt>
                <c:pt idx="1490">
                  <c:v>100</c:v>
                </c:pt>
                <c:pt idx="1491">
                  <c:v>100</c:v>
                </c:pt>
                <c:pt idx="1492">
                  <c:v>100</c:v>
                </c:pt>
                <c:pt idx="1493">
                  <c:v>100</c:v>
                </c:pt>
                <c:pt idx="1494">
                  <c:v>100</c:v>
                </c:pt>
                <c:pt idx="1495">
                  <c:v>100</c:v>
                </c:pt>
                <c:pt idx="1496">
                  <c:v>100</c:v>
                </c:pt>
                <c:pt idx="1497">
                  <c:v>101</c:v>
                </c:pt>
                <c:pt idx="1498">
                  <c:v>101</c:v>
                </c:pt>
                <c:pt idx="1499">
                  <c:v>101</c:v>
                </c:pt>
                <c:pt idx="1500">
                  <c:v>128</c:v>
                </c:pt>
                <c:pt idx="1501">
                  <c:v>128</c:v>
                </c:pt>
                <c:pt idx="1502">
                  <c:v>127</c:v>
                </c:pt>
                <c:pt idx="1503">
                  <c:v>126</c:v>
                </c:pt>
                <c:pt idx="1504">
                  <c:v>129</c:v>
                </c:pt>
                <c:pt idx="1505">
                  <c:v>126</c:v>
                </c:pt>
                <c:pt idx="1506">
                  <c:v>128</c:v>
                </c:pt>
                <c:pt idx="1507">
                  <c:v>130</c:v>
                </c:pt>
                <c:pt idx="1508">
                  <c:v>130</c:v>
                </c:pt>
                <c:pt idx="1509">
                  <c:v>130</c:v>
                </c:pt>
                <c:pt idx="1510">
                  <c:v>132</c:v>
                </c:pt>
                <c:pt idx="1511">
                  <c:v>130</c:v>
                </c:pt>
                <c:pt idx="1512">
                  <c:v>131</c:v>
                </c:pt>
                <c:pt idx="1513">
                  <c:v>131</c:v>
                </c:pt>
                <c:pt idx="1514">
                  <c:v>129</c:v>
                </c:pt>
                <c:pt idx="1515">
                  <c:v>126</c:v>
                </c:pt>
                <c:pt idx="1516">
                  <c:v>126</c:v>
                </c:pt>
                <c:pt idx="1517">
                  <c:v>126</c:v>
                </c:pt>
                <c:pt idx="1518">
                  <c:v>125</c:v>
                </c:pt>
                <c:pt idx="1519">
                  <c:v>126</c:v>
                </c:pt>
                <c:pt idx="1520">
                  <c:v>124</c:v>
                </c:pt>
                <c:pt idx="1521">
                  <c:v>121</c:v>
                </c:pt>
                <c:pt idx="1522">
                  <c:v>122</c:v>
                </c:pt>
                <c:pt idx="1523">
                  <c:v>124</c:v>
                </c:pt>
                <c:pt idx="1524">
                  <c:v>125</c:v>
                </c:pt>
                <c:pt idx="1525">
                  <c:v>123</c:v>
                </c:pt>
                <c:pt idx="1526">
                  <c:v>123</c:v>
                </c:pt>
                <c:pt idx="1527">
                  <c:v>122</c:v>
                </c:pt>
                <c:pt idx="1528">
                  <c:v>123</c:v>
                </c:pt>
                <c:pt idx="1529">
                  <c:v>117</c:v>
                </c:pt>
                <c:pt idx="1530">
                  <c:v>119</c:v>
                </c:pt>
                <c:pt idx="1531">
                  <c:v>119</c:v>
                </c:pt>
                <c:pt idx="1532">
                  <c:v>120</c:v>
                </c:pt>
                <c:pt idx="1533">
                  <c:v>120</c:v>
                </c:pt>
                <c:pt idx="1534">
                  <c:v>120</c:v>
                </c:pt>
                <c:pt idx="1535">
                  <c:v>120</c:v>
                </c:pt>
                <c:pt idx="1536">
                  <c:v>122</c:v>
                </c:pt>
                <c:pt idx="1537">
                  <c:v>123</c:v>
                </c:pt>
                <c:pt idx="1538">
                  <c:v>124</c:v>
                </c:pt>
                <c:pt idx="1539">
                  <c:v>125</c:v>
                </c:pt>
                <c:pt idx="1540">
                  <c:v>123</c:v>
                </c:pt>
                <c:pt idx="1541">
                  <c:v>122</c:v>
                </c:pt>
                <c:pt idx="1542">
                  <c:v>122</c:v>
                </c:pt>
                <c:pt idx="1543">
                  <c:v>123</c:v>
                </c:pt>
                <c:pt idx="1544">
                  <c:v>122</c:v>
                </c:pt>
                <c:pt idx="1545">
                  <c:v>123</c:v>
                </c:pt>
                <c:pt idx="1546">
                  <c:v>124</c:v>
                </c:pt>
                <c:pt idx="1547">
                  <c:v>123</c:v>
                </c:pt>
                <c:pt idx="1548">
                  <c:v>123</c:v>
                </c:pt>
                <c:pt idx="1549">
                  <c:v>126</c:v>
                </c:pt>
                <c:pt idx="1550">
                  <c:v>125</c:v>
                </c:pt>
                <c:pt idx="1551">
                  <c:v>125</c:v>
                </c:pt>
                <c:pt idx="1552">
                  <c:v>127</c:v>
                </c:pt>
                <c:pt idx="1553">
                  <c:v>127</c:v>
                </c:pt>
                <c:pt idx="1554">
                  <c:v>127</c:v>
                </c:pt>
                <c:pt idx="1555">
                  <c:v>128</c:v>
                </c:pt>
                <c:pt idx="1556">
                  <c:v>128</c:v>
                </c:pt>
                <c:pt idx="1557">
                  <c:v>128</c:v>
                </c:pt>
                <c:pt idx="1558">
                  <c:v>130</c:v>
                </c:pt>
                <c:pt idx="1559">
                  <c:v>131</c:v>
                </c:pt>
                <c:pt idx="1560">
                  <c:v>130</c:v>
                </c:pt>
                <c:pt idx="1561">
                  <c:v>132</c:v>
                </c:pt>
                <c:pt idx="1562">
                  <c:v>131</c:v>
                </c:pt>
                <c:pt idx="1563">
                  <c:v>129</c:v>
                </c:pt>
                <c:pt idx="1564">
                  <c:v>130</c:v>
                </c:pt>
                <c:pt idx="1565">
                  <c:v>129</c:v>
                </c:pt>
                <c:pt idx="1566">
                  <c:v>128</c:v>
                </c:pt>
                <c:pt idx="1567">
                  <c:v>130</c:v>
                </c:pt>
                <c:pt idx="1568">
                  <c:v>128</c:v>
                </c:pt>
                <c:pt idx="1569">
                  <c:v>129</c:v>
                </c:pt>
                <c:pt idx="1570">
                  <c:v>131</c:v>
                </c:pt>
                <c:pt idx="1571">
                  <c:v>132</c:v>
                </c:pt>
                <c:pt idx="1572">
                  <c:v>131</c:v>
                </c:pt>
                <c:pt idx="1573">
                  <c:v>130</c:v>
                </c:pt>
                <c:pt idx="1574">
                  <c:v>132</c:v>
                </c:pt>
                <c:pt idx="1575">
                  <c:v>133</c:v>
                </c:pt>
                <c:pt idx="1576">
                  <c:v>133</c:v>
                </c:pt>
                <c:pt idx="1577">
                  <c:v>132</c:v>
                </c:pt>
                <c:pt idx="1578">
                  <c:v>133</c:v>
                </c:pt>
                <c:pt idx="1579">
                  <c:v>136</c:v>
                </c:pt>
                <c:pt idx="1580">
                  <c:v>136</c:v>
                </c:pt>
                <c:pt idx="1581">
                  <c:v>138</c:v>
                </c:pt>
                <c:pt idx="1582">
                  <c:v>137</c:v>
                </c:pt>
                <c:pt idx="1583">
                  <c:v>136</c:v>
                </c:pt>
                <c:pt idx="1584">
                  <c:v>136</c:v>
                </c:pt>
                <c:pt idx="1585">
                  <c:v>135</c:v>
                </c:pt>
                <c:pt idx="1586">
                  <c:v>134</c:v>
                </c:pt>
                <c:pt idx="1587">
                  <c:v>133</c:v>
                </c:pt>
                <c:pt idx="1588">
                  <c:v>135</c:v>
                </c:pt>
                <c:pt idx="1589">
                  <c:v>134</c:v>
                </c:pt>
                <c:pt idx="1590">
                  <c:v>136</c:v>
                </c:pt>
                <c:pt idx="1591">
                  <c:v>135</c:v>
                </c:pt>
                <c:pt idx="1592">
                  <c:v>134</c:v>
                </c:pt>
                <c:pt idx="1593">
                  <c:v>133</c:v>
                </c:pt>
                <c:pt idx="1594">
                  <c:v>134</c:v>
                </c:pt>
                <c:pt idx="1595">
                  <c:v>133</c:v>
                </c:pt>
                <c:pt idx="1596">
                  <c:v>132</c:v>
                </c:pt>
                <c:pt idx="1597">
                  <c:v>134</c:v>
                </c:pt>
                <c:pt idx="1598">
                  <c:v>132</c:v>
                </c:pt>
                <c:pt idx="1599">
                  <c:v>132</c:v>
                </c:pt>
                <c:pt idx="1600">
                  <c:v>132</c:v>
                </c:pt>
                <c:pt idx="1601">
                  <c:v>133</c:v>
                </c:pt>
                <c:pt idx="1602">
                  <c:v>133</c:v>
                </c:pt>
                <c:pt idx="1603">
                  <c:v>133</c:v>
                </c:pt>
                <c:pt idx="1604">
                  <c:v>133</c:v>
                </c:pt>
                <c:pt idx="1605">
                  <c:v>137</c:v>
                </c:pt>
                <c:pt idx="1606">
                  <c:v>136</c:v>
                </c:pt>
                <c:pt idx="1607">
                  <c:v>136</c:v>
                </c:pt>
                <c:pt idx="1608">
                  <c:v>134</c:v>
                </c:pt>
                <c:pt idx="1609">
                  <c:v>133</c:v>
                </c:pt>
                <c:pt idx="1610">
                  <c:v>132</c:v>
                </c:pt>
                <c:pt idx="1611">
                  <c:v>132</c:v>
                </c:pt>
                <c:pt idx="1612">
                  <c:v>132</c:v>
                </c:pt>
                <c:pt idx="1613">
                  <c:v>133</c:v>
                </c:pt>
                <c:pt idx="1614">
                  <c:v>132</c:v>
                </c:pt>
                <c:pt idx="1615">
                  <c:v>135</c:v>
                </c:pt>
                <c:pt idx="1616">
                  <c:v>136</c:v>
                </c:pt>
                <c:pt idx="1617">
                  <c:v>136</c:v>
                </c:pt>
                <c:pt idx="1618">
                  <c:v>135</c:v>
                </c:pt>
                <c:pt idx="1619">
                  <c:v>135</c:v>
                </c:pt>
                <c:pt idx="1620">
                  <c:v>136</c:v>
                </c:pt>
                <c:pt idx="1621">
                  <c:v>135</c:v>
                </c:pt>
                <c:pt idx="1622">
                  <c:v>135</c:v>
                </c:pt>
                <c:pt idx="1623">
                  <c:v>136</c:v>
                </c:pt>
                <c:pt idx="1624">
                  <c:v>135</c:v>
                </c:pt>
                <c:pt idx="1625">
                  <c:v>135</c:v>
                </c:pt>
                <c:pt idx="1626">
                  <c:v>136</c:v>
                </c:pt>
                <c:pt idx="1627">
                  <c:v>137</c:v>
                </c:pt>
                <c:pt idx="1628">
                  <c:v>136</c:v>
                </c:pt>
                <c:pt idx="1629">
                  <c:v>137</c:v>
                </c:pt>
                <c:pt idx="1630">
                  <c:v>135</c:v>
                </c:pt>
                <c:pt idx="1631">
                  <c:v>135</c:v>
                </c:pt>
                <c:pt idx="1632">
                  <c:v>135</c:v>
                </c:pt>
                <c:pt idx="1633">
                  <c:v>133</c:v>
                </c:pt>
                <c:pt idx="1634">
                  <c:v>133</c:v>
                </c:pt>
                <c:pt idx="1635">
                  <c:v>133</c:v>
                </c:pt>
                <c:pt idx="1636">
                  <c:v>133</c:v>
                </c:pt>
                <c:pt idx="1637">
                  <c:v>134</c:v>
                </c:pt>
                <c:pt idx="1638">
                  <c:v>134</c:v>
                </c:pt>
                <c:pt idx="1639">
                  <c:v>134</c:v>
                </c:pt>
                <c:pt idx="1640">
                  <c:v>135</c:v>
                </c:pt>
                <c:pt idx="1641">
                  <c:v>134</c:v>
                </c:pt>
                <c:pt idx="1642">
                  <c:v>133</c:v>
                </c:pt>
                <c:pt idx="1643">
                  <c:v>133</c:v>
                </c:pt>
                <c:pt idx="1644">
                  <c:v>133</c:v>
                </c:pt>
                <c:pt idx="1645">
                  <c:v>134</c:v>
                </c:pt>
                <c:pt idx="1646">
                  <c:v>134</c:v>
                </c:pt>
                <c:pt idx="1647">
                  <c:v>134</c:v>
                </c:pt>
                <c:pt idx="1648">
                  <c:v>134</c:v>
                </c:pt>
                <c:pt idx="1649">
                  <c:v>133</c:v>
                </c:pt>
                <c:pt idx="1650">
                  <c:v>133</c:v>
                </c:pt>
                <c:pt idx="1651">
                  <c:v>133</c:v>
                </c:pt>
                <c:pt idx="1652">
                  <c:v>132</c:v>
                </c:pt>
                <c:pt idx="1653">
                  <c:v>132</c:v>
                </c:pt>
                <c:pt idx="1654">
                  <c:v>130</c:v>
                </c:pt>
                <c:pt idx="1655">
                  <c:v>129</c:v>
                </c:pt>
                <c:pt idx="1656">
                  <c:v>133</c:v>
                </c:pt>
                <c:pt idx="1657">
                  <c:v>130</c:v>
                </c:pt>
                <c:pt idx="1658">
                  <c:v>130</c:v>
                </c:pt>
                <c:pt idx="1659">
                  <c:v>130</c:v>
                </c:pt>
                <c:pt idx="1660">
                  <c:v>129</c:v>
                </c:pt>
                <c:pt idx="1661">
                  <c:v>130</c:v>
                </c:pt>
                <c:pt idx="1662">
                  <c:v>129</c:v>
                </c:pt>
                <c:pt idx="1663">
                  <c:v>130</c:v>
                </c:pt>
                <c:pt idx="1664">
                  <c:v>129</c:v>
                </c:pt>
                <c:pt idx="1665">
                  <c:v>127</c:v>
                </c:pt>
                <c:pt idx="1666">
                  <c:v>127</c:v>
                </c:pt>
                <c:pt idx="1667">
                  <c:v>127</c:v>
                </c:pt>
                <c:pt idx="1668">
                  <c:v>127</c:v>
                </c:pt>
                <c:pt idx="1669">
                  <c:v>128</c:v>
                </c:pt>
                <c:pt idx="1670">
                  <c:v>128</c:v>
                </c:pt>
                <c:pt idx="1671">
                  <c:v>128</c:v>
                </c:pt>
                <c:pt idx="1672">
                  <c:v>127</c:v>
                </c:pt>
                <c:pt idx="1673">
                  <c:v>128</c:v>
                </c:pt>
                <c:pt idx="1674">
                  <c:v>126</c:v>
                </c:pt>
                <c:pt idx="1675">
                  <c:v>127</c:v>
                </c:pt>
                <c:pt idx="1676">
                  <c:v>127</c:v>
                </c:pt>
                <c:pt idx="1677">
                  <c:v>128</c:v>
                </c:pt>
                <c:pt idx="1678">
                  <c:v>128</c:v>
                </c:pt>
                <c:pt idx="1679">
                  <c:v>128</c:v>
                </c:pt>
                <c:pt idx="1680">
                  <c:v>129</c:v>
                </c:pt>
                <c:pt idx="1681">
                  <c:v>128</c:v>
                </c:pt>
                <c:pt idx="1682">
                  <c:v>128</c:v>
                </c:pt>
                <c:pt idx="1683">
                  <c:v>128</c:v>
                </c:pt>
                <c:pt idx="1684">
                  <c:v>128</c:v>
                </c:pt>
                <c:pt idx="1685">
                  <c:v>128</c:v>
                </c:pt>
                <c:pt idx="1686">
                  <c:v>129</c:v>
                </c:pt>
                <c:pt idx="1687">
                  <c:v>130</c:v>
                </c:pt>
                <c:pt idx="1688">
                  <c:v>129</c:v>
                </c:pt>
                <c:pt idx="1689">
                  <c:v>128</c:v>
                </c:pt>
                <c:pt idx="1690">
                  <c:v>128</c:v>
                </c:pt>
                <c:pt idx="1691">
                  <c:v>130</c:v>
                </c:pt>
                <c:pt idx="1692">
                  <c:v>129</c:v>
                </c:pt>
                <c:pt idx="1693">
                  <c:v>129</c:v>
                </c:pt>
                <c:pt idx="1694">
                  <c:v>129</c:v>
                </c:pt>
                <c:pt idx="1695">
                  <c:v>130</c:v>
                </c:pt>
                <c:pt idx="1696">
                  <c:v>130</c:v>
                </c:pt>
                <c:pt idx="1697">
                  <c:v>130</c:v>
                </c:pt>
                <c:pt idx="1698">
                  <c:v>131</c:v>
                </c:pt>
                <c:pt idx="1699">
                  <c:v>130</c:v>
                </c:pt>
                <c:pt idx="1700">
                  <c:v>131</c:v>
                </c:pt>
                <c:pt idx="1701">
                  <c:v>130</c:v>
                </c:pt>
                <c:pt idx="1702">
                  <c:v>130</c:v>
                </c:pt>
                <c:pt idx="1703">
                  <c:v>130</c:v>
                </c:pt>
                <c:pt idx="1704">
                  <c:v>130</c:v>
                </c:pt>
                <c:pt idx="1705">
                  <c:v>131</c:v>
                </c:pt>
                <c:pt idx="1706">
                  <c:v>130</c:v>
                </c:pt>
                <c:pt idx="1707">
                  <c:v>130</c:v>
                </c:pt>
                <c:pt idx="1708">
                  <c:v>130</c:v>
                </c:pt>
                <c:pt idx="1709">
                  <c:v>130</c:v>
                </c:pt>
                <c:pt idx="1710">
                  <c:v>130</c:v>
                </c:pt>
                <c:pt idx="1711">
                  <c:v>130</c:v>
                </c:pt>
                <c:pt idx="1712">
                  <c:v>129</c:v>
                </c:pt>
                <c:pt idx="1713">
                  <c:v>129</c:v>
                </c:pt>
                <c:pt idx="1714">
                  <c:v>129</c:v>
                </c:pt>
                <c:pt idx="1715">
                  <c:v>129</c:v>
                </c:pt>
                <c:pt idx="1716">
                  <c:v>129</c:v>
                </c:pt>
                <c:pt idx="1717">
                  <c:v>129</c:v>
                </c:pt>
                <c:pt idx="1718">
                  <c:v>129</c:v>
                </c:pt>
                <c:pt idx="1719">
                  <c:v>129</c:v>
                </c:pt>
                <c:pt idx="1720">
                  <c:v>129</c:v>
                </c:pt>
                <c:pt idx="1721">
                  <c:v>128</c:v>
                </c:pt>
                <c:pt idx="1722">
                  <c:v>128</c:v>
                </c:pt>
                <c:pt idx="1723">
                  <c:v>128</c:v>
                </c:pt>
                <c:pt idx="1724">
                  <c:v>128</c:v>
                </c:pt>
                <c:pt idx="1725">
                  <c:v>128</c:v>
                </c:pt>
                <c:pt idx="1726">
                  <c:v>128</c:v>
                </c:pt>
                <c:pt idx="1727">
                  <c:v>128</c:v>
                </c:pt>
                <c:pt idx="1728">
                  <c:v>128</c:v>
                </c:pt>
                <c:pt idx="1729">
                  <c:v>128</c:v>
                </c:pt>
                <c:pt idx="1730">
                  <c:v>128</c:v>
                </c:pt>
                <c:pt idx="1731">
                  <c:v>128</c:v>
                </c:pt>
                <c:pt idx="1732">
                  <c:v>129</c:v>
                </c:pt>
                <c:pt idx="1733">
                  <c:v>129</c:v>
                </c:pt>
                <c:pt idx="1734">
                  <c:v>130</c:v>
                </c:pt>
                <c:pt idx="1735">
                  <c:v>130</c:v>
                </c:pt>
                <c:pt idx="1736">
                  <c:v>129</c:v>
                </c:pt>
                <c:pt idx="1737">
                  <c:v>130</c:v>
                </c:pt>
                <c:pt idx="1738">
                  <c:v>129</c:v>
                </c:pt>
                <c:pt idx="1739">
                  <c:v>129</c:v>
                </c:pt>
                <c:pt idx="1740">
                  <c:v>130</c:v>
                </c:pt>
                <c:pt idx="1741">
                  <c:v>130</c:v>
                </c:pt>
                <c:pt idx="1742">
                  <c:v>130</c:v>
                </c:pt>
                <c:pt idx="1743">
                  <c:v>130</c:v>
                </c:pt>
                <c:pt idx="1744">
                  <c:v>131</c:v>
                </c:pt>
                <c:pt idx="1745">
                  <c:v>131</c:v>
                </c:pt>
                <c:pt idx="1746">
                  <c:v>129</c:v>
                </c:pt>
                <c:pt idx="1747">
                  <c:v>129</c:v>
                </c:pt>
                <c:pt idx="1748">
                  <c:v>129</c:v>
                </c:pt>
                <c:pt idx="1749">
                  <c:v>130</c:v>
                </c:pt>
                <c:pt idx="1750">
                  <c:v>129</c:v>
                </c:pt>
                <c:pt idx="1751">
                  <c:v>129</c:v>
                </c:pt>
                <c:pt idx="1752">
                  <c:v>129</c:v>
                </c:pt>
                <c:pt idx="1753">
                  <c:v>130</c:v>
                </c:pt>
                <c:pt idx="1754">
                  <c:v>129</c:v>
                </c:pt>
                <c:pt idx="1755">
                  <c:v>127</c:v>
                </c:pt>
                <c:pt idx="1756">
                  <c:v>127</c:v>
                </c:pt>
                <c:pt idx="1757">
                  <c:v>127</c:v>
                </c:pt>
                <c:pt idx="1758">
                  <c:v>127</c:v>
                </c:pt>
                <c:pt idx="1759">
                  <c:v>128</c:v>
                </c:pt>
                <c:pt idx="1760">
                  <c:v>129</c:v>
                </c:pt>
                <c:pt idx="1761">
                  <c:v>129</c:v>
                </c:pt>
                <c:pt idx="1762">
                  <c:v>130</c:v>
                </c:pt>
                <c:pt idx="1763">
                  <c:v>129</c:v>
                </c:pt>
                <c:pt idx="1764">
                  <c:v>130</c:v>
                </c:pt>
                <c:pt idx="1765">
                  <c:v>129</c:v>
                </c:pt>
                <c:pt idx="1766">
                  <c:v>129</c:v>
                </c:pt>
                <c:pt idx="1767">
                  <c:v>129</c:v>
                </c:pt>
                <c:pt idx="1768">
                  <c:v>129</c:v>
                </c:pt>
                <c:pt idx="1769">
                  <c:v>128</c:v>
                </c:pt>
                <c:pt idx="1770">
                  <c:v>128</c:v>
                </c:pt>
                <c:pt idx="1771">
                  <c:v>128</c:v>
                </c:pt>
                <c:pt idx="1772">
                  <c:v>128</c:v>
                </c:pt>
                <c:pt idx="1773">
                  <c:v>129</c:v>
                </c:pt>
                <c:pt idx="1774">
                  <c:v>129</c:v>
                </c:pt>
                <c:pt idx="1775">
                  <c:v>130</c:v>
                </c:pt>
                <c:pt idx="1776">
                  <c:v>130</c:v>
                </c:pt>
                <c:pt idx="1777">
                  <c:v>130</c:v>
                </c:pt>
                <c:pt idx="1778">
                  <c:v>130</c:v>
                </c:pt>
                <c:pt idx="1779">
                  <c:v>129</c:v>
                </c:pt>
                <c:pt idx="1780">
                  <c:v>130</c:v>
                </c:pt>
                <c:pt idx="1781">
                  <c:v>129</c:v>
                </c:pt>
                <c:pt idx="1782">
                  <c:v>130</c:v>
                </c:pt>
                <c:pt idx="1783">
                  <c:v>130</c:v>
                </c:pt>
                <c:pt idx="1784">
                  <c:v>129</c:v>
                </c:pt>
                <c:pt idx="1785">
                  <c:v>130</c:v>
                </c:pt>
                <c:pt idx="1786">
                  <c:v>129</c:v>
                </c:pt>
                <c:pt idx="1787">
                  <c:v>129</c:v>
                </c:pt>
                <c:pt idx="1788">
                  <c:v>128</c:v>
                </c:pt>
                <c:pt idx="1789">
                  <c:v>128</c:v>
                </c:pt>
                <c:pt idx="1790">
                  <c:v>127</c:v>
                </c:pt>
                <c:pt idx="1791">
                  <c:v>127</c:v>
                </c:pt>
                <c:pt idx="1792">
                  <c:v>127</c:v>
                </c:pt>
                <c:pt idx="1793">
                  <c:v>126</c:v>
                </c:pt>
                <c:pt idx="1794">
                  <c:v>127</c:v>
                </c:pt>
                <c:pt idx="1795">
                  <c:v>127</c:v>
                </c:pt>
                <c:pt idx="1796">
                  <c:v>125</c:v>
                </c:pt>
                <c:pt idx="1797">
                  <c:v>127</c:v>
                </c:pt>
                <c:pt idx="1798">
                  <c:v>127</c:v>
                </c:pt>
                <c:pt idx="1799">
                  <c:v>128</c:v>
                </c:pt>
                <c:pt idx="1800">
                  <c:v>121</c:v>
                </c:pt>
                <c:pt idx="1801">
                  <c:v>122</c:v>
                </c:pt>
                <c:pt idx="1802">
                  <c:v>122</c:v>
                </c:pt>
                <c:pt idx="1803">
                  <c:v>122</c:v>
                </c:pt>
                <c:pt idx="1804">
                  <c:v>122</c:v>
                </c:pt>
                <c:pt idx="1805">
                  <c:v>120</c:v>
                </c:pt>
                <c:pt idx="1806">
                  <c:v>120</c:v>
                </c:pt>
                <c:pt idx="1807">
                  <c:v>120</c:v>
                </c:pt>
                <c:pt idx="1808">
                  <c:v>122</c:v>
                </c:pt>
                <c:pt idx="1809">
                  <c:v>122</c:v>
                </c:pt>
                <c:pt idx="1810">
                  <c:v>121</c:v>
                </c:pt>
                <c:pt idx="1811">
                  <c:v>123</c:v>
                </c:pt>
                <c:pt idx="1812">
                  <c:v>124</c:v>
                </c:pt>
                <c:pt idx="1813">
                  <c:v>125</c:v>
                </c:pt>
                <c:pt idx="1814">
                  <c:v>127</c:v>
                </c:pt>
                <c:pt idx="1815">
                  <c:v>130</c:v>
                </c:pt>
                <c:pt idx="1816">
                  <c:v>130</c:v>
                </c:pt>
                <c:pt idx="1817">
                  <c:v>132</c:v>
                </c:pt>
                <c:pt idx="1818">
                  <c:v>135</c:v>
                </c:pt>
                <c:pt idx="1819">
                  <c:v>136</c:v>
                </c:pt>
                <c:pt idx="1820">
                  <c:v>135</c:v>
                </c:pt>
                <c:pt idx="1821">
                  <c:v>137</c:v>
                </c:pt>
                <c:pt idx="1822">
                  <c:v>136</c:v>
                </c:pt>
                <c:pt idx="1823">
                  <c:v>134</c:v>
                </c:pt>
                <c:pt idx="1824">
                  <c:v>134</c:v>
                </c:pt>
                <c:pt idx="1825">
                  <c:v>135</c:v>
                </c:pt>
                <c:pt idx="1826">
                  <c:v>136</c:v>
                </c:pt>
                <c:pt idx="1827">
                  <c:v>135</c:v>
                </c:pt>
                <c:pt idx="1828">
                  <c:v>134</c:v>
                </c:pt>
                <c:pt idx="1829">
                  <c:v>133</c:v>
                </c:pt>
                <c:pt idx="1830">
                  <c:v>135</c:v>
                </c:pt>
                <c:pt idx="1831">
                  <c:v>134</c:v>
                </c:pt>
                <c:pt idx="1832">
                  <c:v>134</c:v>
                </c:pt>
                <c:pt idx="1833">
                  <c:v>134</c:v>
                </c:pt>
                <c:pt idx="1834">
                  <c:v>131</c:v>
                </c:pt>
                <c:pt idx="1835">
                  <c:v>132</c:v>
                </c:pt>
                <c:pt idx="1836">
                  <c:v>131</c:v>
                </c:pt>
                <c:pt idx="1837">
                  <c:v>128</c:v>
                </c:pt>
                <c:pt idx="1838">
                  <c:v>127</c:v>
                </c:pt>
                <c:pt idx="1839">
                  <c:v>128</c:v>
                </c:pt>
                <c:pt idx="1840">
                  <c:v>127</c:v>
                </c:pt>
                <c:pt idx="1841">
                  <c:v>130</c:v>
                </c:pt>
                <c:pt idx="1842">
                  <c:v>131</c:v>
                </c:pt>
                <c:pt idx="1843">
                  <c:v>131</c:v>
                </c:pt>
                <c:pt idx="1844">
                  <c:v>129</c:v>
                </c:pt>
                <c:pt idx="1845">
                  <c:v>127</c:v>
                </c:pt>
                <c:pt idx="1846">
                  <c:v>129</c:v>
                </c:pt>
                <c:pt idx="1847">
                  <c:v>129</c:v>
                </c:pt>
                <c:pt idx="1848">
                  <c:v>128</c:v>
                </c:pt>
                <c:pt idx="1849">
                  <c:v>128</c:v>
                </c:pt>
                <c:pt idx="1850">
                  <c:v>128</c:v>
                </c:pt>
                <c:pt idx="1851">
                  <c:v>128</c:v>
                </c:pt>
                <c:pt idx="1852">
                  <c:v>124</c:v>
                </c:pt>
                <c:pt idx="1853">
                  <c:v>122</c:v>
                </c:pt>
                <c:pt idx="1854">
                  <c:v>122</c:v>
                </c:pt>
                <c:pt idx="1855">
                  <c:v>124</c:v>
                </c:pt>
                <c:pt idx="1856">
                  <c:v>125</c:v>
                </c:pt>
                <c:pt idx="1857">
                  <c:v>126</c:v>
                </c:pt>
                <c:pt idx="1858">
                  <c:v>126</c:v>
                </c:pt>
                <c:pt idx="1859">
                  <c:v>129</c:v>
                </c:pt>
                <c:pt idx="1860">
                  <c:v>129</c:v>
                </c:pt>
                <c:pt idx="1861">
                  <c:v>128</c:v>
                </c:pt>
                <c:pt idx="1862">
                  <c:v>128</c:v>
                </c:pt>
                <c:pt idx="1863">
                  <c:v>125</c:v>
                </c:pt>
                <c:pt idx="1864">
                  <c:v>125</c:v>
                </c:pt>
                <c:pt idx="1865">
                  <c:v>125</c:v>
                </c:pt>
                <c:pt idx="1866">
                  <c:v>125</c:v>
                </c:pt>
                <c:pt idx="1867">
                  <c:v>125</c:v>
                </c:pt>
                <c:pt idx="1868">
                  <c:v>126</c:v>
                </c:pt>
                <c:pt idx="1869">
                  <c:v>126</c:v>
                </c:pt>
                <c:pt idx="1870">
                  <c:v>126</c:v>
                </c:pt>
                <c:pt idx="1871">
                  <c:v>125</c:v>
                </c:pt>
                <c:pt idx="1872">
                  <c:v>124</c:v>
                </c:pt>
                <c:pt idx="1873">
                  <c:v>125</c:v>
                </c:pt>
                <c:pt idx="1874">
                  <c:v>126</c:v>
                </c:pt>
                <c:pt idx="1875">
                  <c:v>124</c:v>
                </c:pt>
                <c:pt idx="1876">
                  <c:v>124</c:v>
                </c:pt>
                <c:pt idx="1877">
                  <c:v>121</c:v>
                </c:pt>
                <c:pt idx="1878">
                  <c:v>122</c:v>
                </c:pt>
                <c:pt idx="1879">
                  <c:v>120</c:v>
                </c:pt>
                <c:pt idx="1880">
                  <c:v>121</c:v>
                </c:pt>
                <c:pt idx="1881">
                  <c:v>119</c:v>
                </c:pt>
                <c:pt idx="1882">
                  <c:v>118</c:v>
                </c:pt>
                <c:pt idx="1883">
                  <c:v>118</c:v>
                </c:pt>
                <c:pt idx="1884">
                  <c:v>118</c:v>
                </c:pt>
                <c:pt idx="1885">
                  <c:v>118</c:v>
                </c:pt>
                <c:pt idx="1886">
                  <c:v>120</c:v>
                </c:pt>
                <c:pt idx="1887">
                  <c:v>119</c:v>
                </c:pt>
                <c:pt idx="1888">
                  <c:v>119</c:v>
                </c:pt>
                <c:pt idx="1889">
                  <c:v>118</c:v>
                </c:pt>
                <c:pt idx="1890">
                  <c:v>120</c:v>
                </c:pt>
                <c:pt idx="1891">
                  <c:v>121</c:v>
                </c:pt>
                <c:pt idx="1892">
                  <c:v>121</c:v>
                </c:pt>
                <c:pt idx="1893">
                  <c:v>120</c:v>
                </c:pt>
                <c:pt idx="1894">
                  <c:v>121</c:v>
                </c:pt>
                <c:pt idx="1895">
                  <c:v>122</c:v>
                </c:pt>
                <c:pt idx="1896">
                  <c:v>123</c:v>
                </c:pt>
                <c:pt idx="1897">
                  <c:v>124</c:v>
                </c:pt>
                <c:pt idx="1898">
                  <c:v>125</c:v>
                </c:pt>
                <c:pt idx="1899">
                  <c:v>125</c:v>
                </c:pt>
                <c:pt idx="1900">
                  <c:v>125</c:v>
                </c:pt>
                <c:pt idx="1901">
                  <c:v>127</c:v>
                </c:pt>
                <c:pt idx="1902">
                  <c:v>126</c:v>
                </c:pt>
                <c:pt idx="1903">
                  <c:v>126</c:v>
                </c:pt>
                <c:pt idx="1904">
                  <c:v>127</c:v>
                </c:pt>
                <c:pt idx="1905">
                  <c:v>128</c:v>
                </c:pt>
                <c:pt idx="1906">
                  <c:v>126</c:v>
                </c:pt>
                <c:pt idx="1907">
                  <c:v>126</c:v>
                </c:pt>
                <c:pt idx="1908">
                  <c:v>128</c:v>
                </c:pt>
                <c:pt idx="1909">
                  <c:v>128</c:v>
                </c:pt>
                <c:pt idx="1910">
                  <c:v>127</c:v>
                </c:pt>
                <c:pt idx="1911">
                  <c:v>126</c:v>
                </c:pt>
                <c:pt idx="1912">
                  <c:v>128</c:v>
                </c:pt>
                <c:pt idx="1913">
                  <c:v>129</c:v>
                </c:pt>
                <c:pt idx="1914">
                  <c:v>129</c:v>
                </c:pt>
                <c:pt idx="1915">
                  <c:v>131</c:v>
                </c:pt>
                <c:pt idx="1916">
                  <c:v>130</c:v>
                </c:pt>
                <c:pt idx="1917">
                  <c:v>132</c:v>
                </c:pt>
                <c:pt idx="1918">
                  <c:v>131</c:v>
                </c:pt>
                <c:pt idx="1919">
                  <c:v>131</c:v>
                </c:pt>
                <c:pt idx="1920">
                  <c:v>132</c:v>
                </c:pt>
                <c:pt idx="1921">
                  <c:v>131</c:v>
                </c:pt>
                <c:pt idx="1922">
                  <c:v>131</c:v>
                </c:pt>
                <c:pt idx="1923">
                  <c:v>131</c:v>
                </c:pt>
                <c:pt idx="1924">
                  <c:v>130</c:v>
                </c:pt>
                <c:pt idx="1925">
                  <c:v>130</c:v>
                </c:pt>
                <c:pt idx="1926">
                  <c:v>130</c:v>
                </c:pt>
                <c:pt idx="1927">
                  <c:v>130</c:v>
                </c:pt>
                <c:pt idx="1928">
                  <c:v>129</c:v>
                </c:pt>
                <c:pt idx="1929">
                  <c:v>130</c:v>
                </c:pt>
                <c:pt idx="1930">
                  <c:v>129</c:v>
                </c:pt>
                <c:pt idx="1931">
                  <c:v>129</c:v>
                </c:pt>
                <c:pt idx="1932">
                  <c:v>129</c:v>
                </c:pt>
                <c:pt idx="1933">
                  <c:v>129</c:v>
                </c:pt>
                <c:pt idx="1934">
                  <c:v>129</c:v>
                </c:pt>
                <c:pt idx="1935">
                  <c:v>130</c:v>
                </c:pt>
                <c:pt idx="1936">
                  <c:v>130</c:v>
                </c:pt>
                <c:pt idx="1937">
                  <c:v>131</c:v>
                </c:pt>
                <c:pt idx="1938">
                  <c:v>131</c:v>
                </c:pt>
                <c:pt idx="1939">
                  <c:v>131</c:v>
                </c:pt>
                <c:pt idx="1940">
                  <c:v>131</c:v>
                </c:pt>
                <c:pt idx="1941">
                  <c:v>129</c:v>
                </c:pt>
                <c:pt idx="1942">
                  <c:v>129</c:v>
                </c:pt>
                <c:pt idx="1943">
                  <c:v>129</c:v>
                </c:pt>
                <c:pt idx="1944">
                  <c:v>131</c:v>
                </c:pt>
                <c:pt idx="1945">
                  <c:v>131</c:v>
                </c:pt>
                <c:pt idx="1946">
                  <c:v>129</c:v>
                </c:pt>
                <c:pt idx="1947">
                  <c:v>129</c:v>
                </c:pt>
                <c:pt idx="1948">
                  <c:v>129</c:v>
                </c:pt>
                <c:pt idx="1949">
                  <c:v>129</c:v>
                </c:pt>
                <c:pt idx="1950">
                  <c:v>129</c:v>
                </c:pt>
                <c:pt idx="1951">
                  <c:v>131</c:v>
                </c:pt>
                <c:pt idx="1952">
                  <c:v>132</c:v>
                </c:pt>
                <c:pt idx="1953">
                  <c:v>133</c:v>
                </c:pt>
                <c:pt idx="1954">
                  <c:v>133</c:v>
                </c:pt>
                <c:pt idx="1955">
                  <c:v>136</c:v>
                </c:pt>
                <c:pt idx="1956">
                  <c:v>138</c:v>
                </c:pt>
                <c:pt idx="1957">
                  <c:v>137</c:v>
                </c:pt>
                <c:pt idx="1958">
                  <c:v>137</c:v>
                </c:pt>
                <c:pt idx="1959">
                  <c:v>137</c:v>
                </c:pt>
                <c:pt idx="1960">
                  <c:v>137</c:v>
                </c:pt>
                <c:pt idx="1961">
                  <c:v>137</c:v>
                </c:pt>
                <c:pt idx="1962">
                  <c:v>137</c:v>
                </c:pt>
                <c:pt idx="1963">
                  <c:v>135</c:v>
                </c:pt>
                <c:pt idx="1964">
                  <c:v>135</c:v>
                </c:pt>
                <c:pt idx="1965">
                  <c:v>135</c:v>
                </c:pt>
                <c:pt idx="1966">
                  <c:v>134</c:v>
                </c:pt>
                <c:pt idx="1967">
                  <c:v>133</c:v>
                </c:pt>
                <c:pt idx="1968">
                  <c:v>133</c:v>
                </c:pt>
                <c:pt idx="1969">
                  <c:v>133</c:v>
                </c:pt>
                <c:pt idx="1970">
                  <c:v>132</c:v>
                </c:pt>
                <c:pt idx="1971">
                  <c:v>132</c:v>
                </c:pt>
                <c:pt idx="1972">
                  <c:v>132</c:v>
                </c:pt>
                <c:pt idx="1973">
                  <c:v>132</c:v>
                </c:pt>
                <c:pt idx="1974">
                  <c:v>132</c:v>
                </c:pt>
                <c:pt idx="1975">
                  <c:v>132</c:v>
                </c:pt>
                <c:pt idx="1976">
                  <c:v>131</c:v>
                </c:pt>
                <c:pt idx="1977">
                  <c:v>131</c:v>
                </c:pt>
                <c:pt idx="1978">
                  <c:v>130</c:v>
                </c:pt>
                <c:pt idx="1979">
                  <c:v>130</c:v>
                </c:pt>
                <c:pt idx="1980">
                  <c:v>130</c:v>
                </c:pt>
                <c:pt idx="1981">
                  <c:v>130</c:v>
                </c:pt>
                <c:pt idx="1982">
                  <c:v>130</c:v>
                </c:pt>
                <c:pt idx="1983">
                  <c:v>131</c:v>
                </c:pt>
                <c:pt idx="1984">
                  <c:v>130</c:v>
                </c:pt>
                <c:pt idx="1985">
                  <c:v>131</c:v>
                </c:pt>
                <c:pt idx="1986">
                  <c:v>131</c:v>
                </c:pt>
                <c:pt idx="1987">
                  <c:v>131</c:v>
                </c:pt>
                <c:pt idx="1988">
                  <c:v>131</c:v>
                </c:pt>
                <c:pt idx="1989">
                  <c:v>131</c:v>
                </c:pt>
                <c:pt idx="1990">
                  <c:v>131</c:v>
                </c:pt>
                <c:pt idx="1991">
                  <c:v>131</c:v>
                </c:pt>
                <c:pt idx="1992">
                  <c:v>131</c:v>
                </c:pt>
                <c:pt idx="1993">
                  <c:v>131</c:v>
                </c:pt>
                <c:pt idx="1994">
                  <c:v>131</c:v>
                </c:pt>
                <c:pt idx="1995">
                  <c:v>131</c:v>
                </c:pt>
                <c:pt idx="1996">
                  <c:v>131</c:v>
                </c:pt>
                <c:pt idx="1997">
                  <c:v>131</c:v>
                </c:pt>
                <c:pt idx="1998">
                  <c:v>131</c:v>
                </c:pt>
                <c:pt idx="1999">
                  <c:v>131</c:v>
                </c:pt>
                <c:pt idx="2000">
                  <c:v>131</c:v>
                </c:pt>
                <c:pt idx="2001">
                  <c:v>130</c:v>
                </c:pt>
                <c:pt idx="2002">
                  <c:v>131</c:v>
                </c:pt>
                <c:pt idx="2003">
                  <c:v>131</c:v>
                </c:pt>
                <c:pt idx="2004">
                  <c:v>131</c:v>
                </c:pt>
                <c:pt idx="2005">
                  <c:v>132</c:v>
                </c:pt>
                <c:pt idx="2006">
                  <c:v>134</c:v>
                </c:pt>
                <c:pt idx="2007">
                  <c:v>133</c:v>
                </c:pt>
                <c:pt idx="2008">
                  <c:v>134</c:v>
                </c:pt>
                <c:pt idx="2009">
                  <c:v>133</c:v>
                </c:pt>
                <c:pt idx="2010">
                  <c:v>133</c:v>
                </c:pt>
                <c:pt idx="2011">
                  <c:v>133</c:v>
                </c:pt>
                <c:pt idx="2012">
                  <c:v>133</c:v>
                </c:pt>
                <c:pt idx="2013">
                  <c:v>133</c:v>
                </c:pt>
                <c:pt idx="2014">
                  <c:v>133</c:v>
                </c:pt>
                <c:pt idx="2015">
                  <c:v>132</c:v>
                </c:pt>
                <c:pt idx="2016">
                  <c:v>132</c:v>
                </c:pt>
                <c:pt idx="2017">
                  <c:v>132</c:v>
                </c:pt>
                <c:pt idx="2018">
                  <c:v>132</c:v>
                </c:pt>
                <c:pt idx="2019">
                  <c:v>132</c:v>
                </c:pt>
                <c:pt idx="2020">
                  <c:v>132</c:v>
                </c:pt>
                <c:pt idx="2021">
                  <c:v>132</c:v>
                </c:pt>
                <c:pt idx="2022">
                  <c:v>133</c:v>
                </c:pt>
                <c:pt idx="2023">
                  <c:v>133</c:v>
                </c:pt>
                <c:pt idx="2024">
                  <c:v>133</c:v>
                </c:pt>
                <c:pt idx="2025">
                  <c:v>133</c:v>
                </c:pt>
                <c:pt idx="2026">
                  <c:v>133</c:v>
                </c:pt>
                <c:pt idx="2027">
                  <c:v>133</c:v>
                </c:pt>
                <c:pt idx="2028">
                  <c:v>132</c:v>
                </c:pt>
                <c:pt idx="2029">
                  <c:v>132</c:v>
                </c:pt>
                <c:pt idx="2030">
                  <c:v>132</c:v>
                </c:pt>
                <c:pt idx="2031">
                  <c:v>132</c:v>
                </c:pt>
                <c:pt idx="2032">
                  <c:v>133</c:v>
                </c:pt>
                <c:pt idx="2033">
                  <c:v>133</c:v>
                </c:pt>
                <c:pt idx="2034">
                  <c:v>134</c:v>
                </c:pt>
                <c:pt idx="2035">
                  <c:v>135</c:v>
                </c:pt>
                <c:pt idx="2036">
                  <c:v>134</c:v>
                </c:pt>
                <c:pt idx="2037">
                  <c:v>135</c:v>
                </c:pt>
                <c:pt idx="2038">
                  <c:v>134</c:v>
                </c:pt>
                <c:pt idx="2039">
                  <c:v>133</c:v>
                </c:pt>
                <c:pt idx="2040">
                  <c:v>132</c:v>
                </c:pt>
                <c:pt idx="2041">
                  <c:v>132</c:v>
                </c:pt>
                <c:pt idx="2042">
                  <c:v>131</c:v>
                </c:pt>
                <c:pt idx="2043">
                  <c:v>132</c:v>
                </c:pt>
                <c:pt idx="2044">
                  <c:v>133</c:v>
                </c:pt>
                <c:pt idx="2045">
                  <c:v>133</c:v>
                </c:pt>
                <c:pt idx="2046">
                  <c:v>134</c:v>
                </c:pt>
                <c:pt idx="2047">
                  <c:v>134</c:v>
                </c:pt>
                <c:pt idx="2048">
                  <c:v>133</c:v>
                </c:pt>
                <c:pt idx="2049">
                  <c:v>133</c:v>
                </c:pt>
                <c:pt idx="2050">
                  <c:v>133</c:v>
                </c:pt>
                <c:pt idx="2051">
                  <c:v>133</c:v>
                </c:pt>
                <c:pt idx="2052">
                  <c:v>133</c:v>
                </c:pt>
                <c:pt idx="2053">
                  <c:v>133</c:v>
                </c:pt>
                <c:pt idx="2054">
                  <c:v>132</c:v>
                </c:pt>
                <c:pt idx="2055">
                  <c:v>133</c:v>
                </c:pt>
                <c:pt idx="2056">
                  <c:v>133</c:v>
                </c:pt>
                <c:pt idx="2057">
                  <c:v>132</c:v>
                </c:pt>
                <c:pt idx="2058">
                  <c:v>132</c:v>
                </c:pt>
                <c:pt idx="2059">
                  <c:v>134</c:v>
                </c:pt>
                <c:pt idx="2060">
                  <c:v>136</c:v>
                </c:pt>
                <c:pt idx="2061">
                  <c:v>136</c:v>
                </c:pt>
                <c:pt idx="2062">
                  <c:v>136</c:v>
                </c:pt>
                <c:pt idx="2063">
                  <c:v>136</c:v>
                </c:pt>
                <c:pt idx="2064">
                  <c:v>135</c:v>
                </c:pt>
                <c:pt idx="2065">
                  <c:v>137</c:v>
                </c:pt>
                <c:pt idx="2066">
                  <c:v>137</c:v>
                </c:pt>
                <c:pt idx="2067">
                  <c:v>138</c:v>
                </c:pt>
                <c:pt idx="2068">
                  <c:v>138</c:v>
                </c:pt>
                <c:pt idx="2069">
                  <c:v>137</c:v>
                </c:pt>
                <c:pt idx="2070">
                  <c:v>137</c:v>
                </c:pt>
                <c:pt idx="2071">
                  <c:v>137</c:v>
                </c:pt>
                <c:pt idx="2072">
                  <c:v>138</c:v>
                </c:pt>
                <c:pt idx="2073">
                  <c:v>140</c:v>
                </c:pt>
                <c:pt idx="2074">
                  <c:v>140</c:v>
                </c:pt>
                <c:pt idx="2075">
                  <c:v>140</c:v>
                </c:pt>
                <c:pt idx="2076">
                  <c:v>140</c:v>
                </c:pt>
                <c:pt idx="2077">
                  <c:v>141</c:v>
                </c:pt>
                <c:pt idx="2078">
                  <c:v>140</c:v>
                </c:pt>
                <c:pt idx="2079">
                  <c:v>141</c:v>
                </c:pt>
                <c:pt idx="2080">
                  <c:v>141</c:v>
                </c:pt>
                <c:pt idx="2081">
                  <c:v>141</c:v>
                </c:pt>
                <c:pt idx="2082">
                  <c:v>141</c:v>
                </c:pt>
                <c:pt idx="2083">
                  <c:v>143</c:v>
                </c:pt>
                <c:pt idx="2084">
                  <c:v>143</c:v>
                </c:pt>
                <c:pt idx="2085">
                  <c:v>144</c:v>
                </c:pt>
                <c:pt idx="2086">
                  <c:v>145</c:v>
                </c:pt>
                <c:pt idx="2087">
                  <c:v>145</c:v>
                </c:pt>
                <c:pt idx="2088">
                  <c:v>144</c:v>
                </c:pt>
                <c:pt idx="2089">
                  <c:v>142</c:v>
                </c:pt>
                <c:pt idx="2090">
                  <c:v>143</c:v>
                </c:pt>
                <c:pt idx="2091">
                  <c:v>144</c:v>
                </c:pt>
                <c:pt idx="2092">
                  <c:v>144</c:v>
                </c:pt>
                <c:pt idx="2093">
                  <c:v>144</c:v>
                </c:pt>
                <c:pt idx="2094">
                  <c:v>144</c:v>
                </c:pt>
                <c:pt idx="2095">
                  <c:v>143</c:v>
                </c:pt>
                <c:pt idx="2096">
                  <c:v>145</c:v>
                </c:pt>
                <c:pt idx="2097">
                  <c:v>145</c:v>
                </c:pt>
                <c:pt idx="2098">
                  <c:v>146</c:v>
                </c:pt>
                <c:pt idx="2099">
                  <c:v>145</c:v>
                </c:pt>
                <c:pt idx="2100">
                  <c:v>157</c:v>
                </c:pt>
                <c:pt idx="2101">
                  <c:v>156</c:v>
                </c:pt>
                <c:pt idx="2102">
                  <c:v>154</c:v>
                </c:pt>
                <c:pt idx="2103">
                  <c:v>156</c:v>
                </c:pt>
                <c:pt idx="2104">
                  <c:v>157</c:v>
                </c:pt>
                <c:pt idx="2105">
                  <c:v>157</c:v>
                </c:pt>
                <c:pt idx="2106">
                  <c:v>157</c:v>
                </c:pt>
                <c:pt idx="2107">
                  <c:v>157</c:v>
                </c:pt>
                <c:pt idx="2108">
                  <c:v>156</c:v>
                </c:pt>
                <c:pt idx="2109">
                  <c:v>161</c:v>
                </c:pt>
                <c:pt idx="2110">
                  <c:v>162</c:v>
                </c:pt>
                <c:pt idx="2111">
                  <c:v>162</c:v>
                </c:pt>
                <c:pt idx="2112">
                  <c:v>161</c:v>
                </c:pt>
                <c:pt idx="2113">
                  <c:v>159</c:v>
                </c:pt>
                <c:pt idx="2114">
                  <c:v>161</c:v>
                </c:pt>
                <c:pt idx="2115">
                  <c:v>163</c:v>
                </c:pt>
                <c:pt idx="2116">
                  <c:v>165</c:v>
                </c:pt>
                <c:pt idx="2117">
                  <c:v>169</c:v>
                </c:pt>
                <c:pt idx="2118">
                  <c:v>168</c:v>
                </c:pt>
                <c:pt idx="2119">
                  <c:v>165</c:v>
                </c:pt>
                <c:pt idx="2120">
                  <c:v>164</c:v>
                </c:pt>
                <c:pt idx="2121">
                  <c:v>168</c:v>
                </c:pt>
                <c:pt idx="2122">
                  <c:v>172</c:v>
                </c:pt>
                <c:pt idx="2123">
                  <c:v>172</c:v>
                </c:pt>
                <c:pt idx="2124">
                  <c:v>168</c:v>
                </c:pt>
                <c:pt idx="2125">
                  <c:v>169</c:v>
                </c:pt>
                <c:pt idx="2126">
                  <c:v>167</c:v>
                </c:pt>
                <c:pt idx="2127">
                  <c:v>168</c:v>
                </c:pt>
                <c:pt idx="2128">
                  <c:v>168</c:v>
                </c:pt>
                <c:pt idx="2129">
                  <c:v>168</c:v>
                </c:pt>
                <c:pt idx="2130">
                  <c:v>169</c:v>
                </c:pt>
                <c:pt idx="2131">
                  <c:v>167</c:v>
                </c:pt>
                <c:pt idx="2132">
                  <c:v>165</c:v>
                </c:pt>
                <c:pt idx="2133">
                  <c:v>165</c:v>
                </c:pt>
                <c:pt idx="2134">
                  <c:v>165</c:v>
                </c:pt>
                <c:pt idx="2135">
                  <c:v>165</c:v>
                </c:pt>
                <c:pt idx="2136">
                  <c:v>164</c:v>
                </c:pt>
                <c:pt idx="2137">
                  <c:v>166</c:v>
                </c:pt>
                <c:pt idx="2138">
                  <c:v>170</c:v>
                </c:pt>
                <c:pt idx="2139">
                  <c:v>169</c:v>
                </c:pt>
                <c:pt idx="2140">
                  <c:v>165</c:v>
                </c:pt>
                <c:pt idx="2141">
                  <c:v>163</c:v>
                </c:pt>
                <c:pt idx="2142">
                  <c:v>161</c:v>
                </c:pt>
                <c:pt idx="2143">
                  <c:v>160</c:v>
                </c:pt>
                <c:pt idx="2144">
                  <c:v>161</c:v>
                </c:pt>
                <c:pt idx="2145">
                  <c:v>162</c:v>
                </c:pt>
                <c:pt idx="2146">
                  <c:v>162</c:v>
                </c:pt>
                <c:pt idx="2147">
                  <c:v>164</c:v>
                </c:pt>
                <c:pt idx="2148">
                  <c:v>164</c:v>
                </c:pt>
                <c:pt idx="2149">
                  <c:v>164</c:v>
                </c:pt>
                <c:pt idx="2150">
                  <c:v>162</c:v>
                </c:pt>
                <c:pt idx="2151">
                  <c:v>163</c:v>
                </c:pt>
                <c:pt idx="2152">
                  <c:v>163</c:v>
                </c:pt>
                <c:pt idx="2153">
                  <c:v>166</c:v>
                </c:pt>
                <c:pt idx="2154">
                  <c:v>169</c:v>
                </c:pt>
                <c:pt idx="2155">
                  <c:v>167</c:v>
                </c:pt>
                <c:pt idx="2156">
                  <c:v>166</c:v>
                </c:pt>
                <c:pt idx="2157">
                  <c:v>169</c:v>
                </c:pt>
                <c:pt idx="2158">
                  <c:v>169</c:v>
                </c:pt>
                <c:pt idx="2159">
                  <c:v>170</c:v>
                </c:pt>
                <c:pt idx="2160">
                  <c:v>167</c:v>
                </c:pt>
                <c:pt idx="2161">
                  <c:v>170</c:v>
                </c:pt>
                <c:pt idx="2162">
                  <c:v>170</c:v>
                </c:pt>
                <c:pt idx="2163">
                  <c:v>169</c:v>
                </c:pt>
                <c:pt idx="2164">
                  <c:v>169</c:v>
                </c:pt>
                <c:pt idx="2165">
                  <c:v>171</c:v>
                </c:pt>
                <c:pt idx="2166">
                  <c:v>173</c:v>
                </c:pt>
                <c:pt idx="2167">
                  <c:v>173</c:v>
                </c:pt>
                <c:pt idx="2168">
                  <c:v>171</c:v>
                </c:pt>
                <c:pt idx="2169">
                  <c:v>172</c:v>
                </c:pt>
                <c:pt idx="2170">
                  <c:v>172</c:v>
                </c:pt>
                <c:pt idx="2171">
                  <c:v>173</c:v>
                </c:pt>
                <c:pt idx="2172">
                  <c:v>173</c:v>
                </c:pt>
                <c:pt idx="2173">
                  <c:v>173</c:v>
                </c:pt>
                <c:pt idx="2174">
                  <c:v>176</c:v>
                </c:pt>
                <c:pt idx="2175">
                  <c:v>177</c:v>
                </c:pt>
                <c:pt idx="2176">
                  <c:v>173</c:v>
                </c:pt>
                <c:pt idx="2177">
                  <c:v>172</c:v>
                </c:pt>
                <c:pt idx="2178">
                  <c:v>172</c:v>
                </c:pt>
                <c:pt idx="2179">
                  <c:v>176</c:v>
                </c:pt>
                <c:pt idx="2180">
                  <c:v>177</c:v>
                </c:pt>
                <c:pt idx="2181">
                  <c:v>177</c:v>
                </c:pt>
                <c:pt idx="2182">
                  <c:v>178</c:v>
                </c:pt>
                <c:pt idx="2183">
                  <c:v>180</c:v>
                </c:pt>
                <c:pt idx="2184">
                  <c:v>178</c:v>
                </c:pt>
                <c:pt idx="2185">
                  <c:v>178</c:v>
                </c:pt>
                <c:pt idx="2186">
                  <c:v>177</c:v>
                </c:pt>
                <c:pt idx="2187">
                  <c:v>176</c:v>
                </c:pt>
                <c:pt idx="2188">
                  <c:v>176</c:v>
                </c:pt>
                <c:pt idx="2189">
                  <c:v>174</c:v>
                </c:pt>
                <c:pt idx="2190">
                  <c:v>174</c:v>
                </c:pt>
                <c:pt idx="2191">
                  <c:v>173</c:v>
                </c:pt>
                <c:pt idx="2192">
                  <c:v>172</c:v>
                </c:pt>
                <c:pt idx="2193">
                  <c:v>173</c:v>
                </c:pt>
                <c:pt idx="2194">
                  <c:v>172</c:v>
                </c:pt>
                <c:pt idx="2195">
                  <c:v>172</c:v>
                </c:pt>
                <c:pt idx="2196">
                  <c:v>171</c:v>
                </c:pt>
                <c:pt idx="2197">
                  <c:v>171</c:v>
                </c:pt>
                <c:pt idx="2198">
                  <c:v>171</c:v>
                </c:pt>
                <c:pt idx="2199">
                  <c:v>171</c:v>
                </c:pt>
                <c:pt idx="2200">
                  <c:v>171</c:v>
                </c:pt>
                <c:pt idx="2201">
                  <c:v>171</c:v>
                </c:pt>
                <c:pt idx="2202">
                  <c:v>171</c:v>
                </c:pt>
                <c:pt idx="2203">
                  <c:v>173</c:v>
                </c:pt>
                <c:pt idx="2204">
                  <c:v>173</c:v>
                </c:pt>
                <c:pt idx="2205">
                  <c:v>172</c:v>
                </c:pt>
                <c:pt idx="2206">
                  <c:v>174</c:v>
                </c:pt>
                <c:pt idx="2207">
                  <c:v>174</c:v>
                </c:pt>
                <c:pt idx="2208">
                  <c:v>175</c:v>
                </c:pt>
                <c:pt idx="2209">
                  <c:v>174</c:v>
                </c:pt>
                <c:pt idx="2210">
                  <c:v>174</c:v>
                </c:pt>
                <c:pt idx="2211">
                  <c:v>175</c:v>
                </c:pt>
                <c:pt idx="2212">
                  <c:v>175</c:v>
                </c:pt>
                <c:pt idx="2213">
                  <c:v>174</c:v>
                </c:pt>
                <c:pt idx="2214">
                  <c:v>174</c:v>
                </c:pt>
                <c:pt idx="2215">
                  <c:v>177</c:v>
                </c:pt>
                <c:pt idx="2216">
                  <c:v>178</c:v>
                </c:pt>
                <c:pt idx="2217">
                  <c:v>178</c:v>
                </c:pt>
                <c:pt idx="2218">
                  <c:v>178</c:v>
                </c:pt>
                <c:pt idx="2219">
                  <c:v>178</c:v>
                </c:pt>
                <c:pt idx="2220">
                  <c:v>178</c:v>
                </c:pt>
                <c:pt idx="2221">
                  <c:v>178</c:v>
                </c:pt>
                <c:pt idx="2222">
                  <c:v>178</c:v>
                </c:pt>
                <c:pt idx="2223">
                  <c:v>180</c:v>
                </c:pt>
                <c:pt idx="2224">
                  <c:v>179</c:v>
                </c:pt>
                <c:pt idx="2225">
                  <c:v>179</c:v>
                </c:pt>
                <c:pt idx="2226">
                  <c:v>179</c:v>
                </c:pt>
                <c:pt idx="2227">
                  <c:v>179</c:v>
                </c:pt>
                <c:pt idx="2228">
                  <c:v>179</c:v>
                </c:pt>
                <c:pt idx="2229">
                  <c:v>179</c:v>
                </c:pt>
                <c:pt idx="2230">
                  <c:v>181</c:v>
                </c:pt>
                <c:pt idx="2231">
                  <c:v>181</c:v>
                </c:pt>
                <c:pt idx="2232">
                  <c:v>181</c:v>
                </c:pt>
                <c:pt idx="2233">
                  <c:v>181</c:v>
                </c:pt>
                <c:pt idx="2234">
                  <c:v>181</c:v>
                </c:pt>
                <c:pt idx="2235">
                  <c:v>181</c:v>
                </c:pt>
                <c:pt idx="2236">
                  <c:v>182</c:v>
                </c:pt>
                <c:pt idx="2237">
                  <c:v>181</c:v>
                </c:pt>
                <c:pt idx="2238">
                  <c:v>181</c:v>
                </c:pt>
                <c:pt idx="2239">
                  <c:v>181</c:v>
                </c:pt>
                <c:pt idx="2240">
                  <c:v>178</c:v>
                </c:pt>
                <c:pt idx="2241">
                  <c:v>178</c:v>
                </c:pt>
                <c:pt idx="2242">
                  <c:v>176</c:v>
                </c:pt>
                <c:pt idx="2243">
                  <c:v>177</c:v>
                </c:pt>
                <c:pt idx="2244">
                  <c:v>176</c:v>
                </c:pt>
                <c:pt idx="2245">
                  <c:v>176</c:v>
                </c:pt>
                <c:pt idx="2246">
                  <c:v>176</c:v>
                </c:pt>
                <c:pt idx="2247">
                  <c:v>177</c:v>
                </c:pt>
                <c:pt idx="2248">
                  <c:v>177</c:v>
                </c:pt>
                <c:pt idx="2249">
                  <c:v>177</c:v>
                </c:pt>
                <c:pt idx="2250">
                  <c:v>177</c:v>
                </c:pt>
                <c:pt idx="2251">
                  <c:v>177</c:v>
                </c:pt>
                <c:pt idx="2252">
                  <c:v>178</c:v>
                </c:pt>
                <c:pt idx="2253">
                  <c:v>178</c:v>
                </c:pt>
                <c:pt idx="2254">
                  <c:v>180</c:v>
                </c:pt>
                <c:pt idx="2255">
                  <c:v>177</c:v>
                </c:pt>
                <c:pt idx="2256">
                  <c:v>177</c:v>
                </c:pt>
                <c:pt idx="2257">
                  <c:v>178</c:v>
                </c:pt>
                <c:pt idx="2258">
                  <c:v>180</c:v>
                </c:pt>
                <c:pt idx="2259">
                  <c:v>180</c:v>
                </c:pt>
                <c:pt idx="2260">
                  <c:v>179</c:v>
                </c:pt>
                <c:pt idx="2261">
                  <c:v>180</c:v>
                </c:pt>
                <c:pt idx="2262">
                  <c:v>181</c:v>
                </c:pt>
                <c:pt idx="2263">
                  <c:v>182</c:v>
                </c:pt>
                <c:pt idx="2264">
                  <c:v>181</c:v>
                </c:pt>
                <c:pt idx="2265">
                  <c:v>180</c:v>
                </c:pt>
                <c:pt idx="2266">
                  <c:v>182</c:v>
                </c:pt>
                <c:pt idx="2267">
                  <c:v>180</c:v>
                </c:pt>
                <c:pt idx="2268">
                  <c:v>181</c:v>
                </c:pt>
                <c:pt idx="2269">
                  <c:v>181</c:v>
                </c:pt>
                <c:pt idx="2270">
                  <c:v>182</c:v>
                </c:pt>
                <c:pt idx="2271">
                  <c:v>182</c:v>
                </c:pt>
                <c:pt idx="2272">
                  <c:v>182</c:v>
                </c:pt>
                <c:pt idx="2273">
                  <c:v>182</c:v>
                </c:pt>
                <c:pt idx="2274">
                  <c:v>183</c:v>
                </c:pt>
                <c:pt idx="2275">
                  <c:v>183</c:v>
                </c:pt>
                <c:pt idx="2276">
                  <c:v>183</c:v>
                </c:pt>
                <c:pt idx="2277">
                  <c:v>185</c:v>
                </c:pt>
                <c:pt idx="2278">
                  <c:v>186</c:v>
                </c:pt>
                <c:pt idx="2279">
                  <c:v>184</c:v>
                </c:pt>
                <c:pt idx="2280">
                  <c:v>185</c:v>
                </c:pt>
                <c:pt idx="2281">
                  <c:v>184</c:v>
                </c:pt>
                <c:pt idx="2282">
                  <c:v>185</c:v>
                </c:pt>
                <c:pt idx="2283">
                  <c:v>185</c:v>
                </c:pt>
                <c:pt idx="2284">
                  <c:v>186</c:v>
                </c:pt>
                <c:pt idx="2285">
                  <c:v>187</c:v>
                </c:pt>
                <c:pt idx="2286">
                  <c:v>186</c:v>
                </c:pt>
                <c:pt idx="2287">
                  <c:v>188</c:v>
                </c:pt>
                <c:pt idx="2288">
                  <c:v>189</c:v>
                </c:pt>
                <c:pt idx="2289">
                  <c:v>188</c:v>
                </c:pt>
                <c:pt idx="2290">
                  <c:v>188</c:v>
                </c:pt>
                <c:pt idx="2291">
                  <c:v>187</c:v>
                </c:pt>
                <c:pt idx="2292">
                  <c:v>187</c:v>
                </c:pt>
                <c:pt idx="2293">
                  <c:v>185</c:v>
                </c:pt>
                <c:pt idx="2294">
                  <c:v>185</c:v>
                </c:pt>
                <c:pt idx="2295">
                  <c:v>186</c:v>
                </c:pt>
                <c:pt idx="2296">
                  <c:v>187</c:v>
                </c:pt>
                <c:pt idx="2297">
                  <c:v>187</c:v>
                </c:pt>
                <c:pt idx="2298">
                  <c:v>187</c:v>
                </c:pt>
                <c:pt idx="2299">
                  <c:v>187</c:v>
                </c:pt>
                <c:pt idx="2300">
                  <c:v>187</c:v>
                </c:pt>
                <c:pt idx="2301">
                  <c:v>187</c:v>
                </c:pt>
                <c:pt idx="2302">
                  <c:v>188</c:v>
                </c:pt>
                <c:pt idx="2303">
                  <c:v>187</c:v>
                </c:pt>
                <c:pt idx="2304">
                  <c:v>186</c:v>
                </c:pt>
                <c:pt idx="2305">
                  <c:v>186</c:v>
                </c:pt>
                <c:pt idx="2306">
                  <c:v>186</c:v>
                </c:pt>
                <c:pt idx="2307">
                  <c:v>187</c:v>
                </c:pt>
                <c:pt idx="2308">
                  <c:v>186</c:v>
                </c:pt>
                <c:pt idx="2309">
                  <c:v>185</c:v>
                </c:pt>
                <c:pt idx="2310">
                  <c:v>184</c:v>
                </c:pt>
                <c:pt idx="2311">
                  <c:v>185</c:v>
                </c:pt>
                <c:pt idx="2312">
                  <c:v>185</c:v>
                </c:pt>
                <c:pt idx="2313">
                  <c:v>184</c:v>
                </c:pt>
                <c:pt idx="2314">
                  <c:v>183</c:v>
                </c:pt>
                <c:pt idx="2315">
                  <c:v>183</c:v>
                </c:pt>
                <c:pt idx="2316">
                  <c:v>183</c:v>
                </c:pt>
                <c:pt idx="2317">
                  <c:v>181</c:v>
                </c:pt>
                <c:pt idx="2318">
                  <c:v>181</c:v>
                </c:pt>
                <c:pt idx="2319">
                  <c:v>180</c:v>
                </c:pt>
                <c:pt idx="2320">
                  <c:v>180</c:v>
                </c:pt>
                <c:pt idx="2321">
                  <c:v>179</c:v>
                </c:pt>
                <c:pt idx="2322">
                  <c:v>178</c:v>
                </c:pt>
                <c:pt idx="2323">
                  <c:v>180</c:v>
                </c:pt>
                <c:pt idx="2324">
                  <c:v>181</c:v>
                </c:pt>
                <c:pt idx="2325">
                  <c:v>181</c:v>
                </c:pt>
                <c:pt idx="2326">
                  <c:v>181</c:v>
                </c:pt>
                <c:pt idx="2327">
                  <c:v>181</c:v>
                </c:pt>
                <c:pt idx="2328">
                  <c:v>181</c:v>
                </c:pt>
                <c:pt idx="2329">
                  <c:v>181</c:v>
                </c:pt>
                <c:pt idx="2330">
                  <c:v>181</c:v>
                </c:pt>
                <c:pt idx="2331">
                  <c:v>180</c:v>
                </c:pt>
                <c:pt idx="2332">
                  <c:v>180</c:v>
                </c:pt>
                <c:pt idx="2333">
                  <c:v>180</c:v>
                </c:pt>
                <c:pt idx="2334">
                  <c:v>180</c:v>
                </c:pt>
                <c:pt idx="2335">
                  <c:v>180</c:v>
                </c:pt>
                <c:pt idx="2336">
                  <c:v>180</c:v>
                </c:pt>
                <c:pt idx="2337">
                  <c:v>181</c:v>
                </c:pt>
                <c:pt idx="2338">
                  <c:v>182</c:v>
                </c:pt>
                <c:pt idx="2339">
                  <c:v>181</c:v>
                </c:pt>
                <c:pt idx="2340">
                  <c:v>182</c:v>
                </c:pt>
                <c:pt idx="2341">
                  <c:v>182</c:v>
                </c:pt>
                <c:pt idx="2342">
                  <c:v>183</c:v>
                </c:pt>
                <c:pt idx="2343">
                  <c:v>183</c:v>
                </c:pt>
                <c:pt idx="2344">
                  <c:v>183</c:v>
                </c:pt>
                <c:pt idx="2345">
                  <c:v>185</c:v>
                </c:pt>
                <c:pt idx="2346">
                  <c:v>185</c:v>
                </c:pt>
                <c:pt idx="2347">
                  <c:v>185</c:v>
                </c:pt>
                <c:pt idx="2348">
                  <c:v>185</c:v>
                </c:pt>
                <c:pt idx="2349">
                  <c:v>184</c:v>
                </c:pt>
                <c:pt idx="2350">
                  <c:v>182</c:v>
                </c:pt>
                <c:pt idx="2351">
                  <c:v>182</c:v>
                </c:pt>
                <c:pt idx="2352">
                  <c:v>180</c:v>
                </c:pt>
                <c:pt idx="2353">
                  <c:v>180</c:v>
                </c:pt>
                <c:pt idx="2354">
                  <c:v>181</c:v>
                </c:pt>
                <c:pt idx="2355">
                  <c:v>185</c:v>
                </c:pt>
                <c:pt idx="2356">
                  <c:v>189</c:v>
                </c:pt>
                <c:pt idx="2357">
                  <c:v>189</c:v>
                </c:pt>
                <c:pt idx="2358">
                  <c:v>190</c:v>
                </c:pt>
                <c:pt idx="2359">
                  <c:v>189</c:v>
                </c:pt>
                <c:pt idx="2360">
                  <c:v>190</c:v>
                </c:pt>
                <c:pt idx="2361">
                  <c:v>188</c:v>
                </c:pt>
                <c:pt idx="2362">
                  <c:v>188</c:v>
                </c:pt>
                <c:pt idx="2363">
                  <c:v>188</c:v>
                </c:pt>
                <c:pt idx="2364">
                  <c:v>187</c:v>
                </c:pt>
                <c:pt idx="2365">
                  <c:v>187</c:v>
                </c:pt>
                <c:pt idx="2366">
                  <c:v>188</c:v>
                </c:pt>
                <c:pt idx="2367">
                  <c:v>189</c:v>
                </c:pt>
                <c:pt idx="2368">
                  <c:v>187</c:v>
                </c:pt>
                <c:pt idx="2369">
                  <c:v>187</c:v>
                </c:pt>
                <c:pt idx="2370">
                  <c:v>187</c:v>
                </c:pt>
                <c:pt idx="2371">
                  <c:v>187</c:v>
                </c:pt>
                <c:pt idx="2372">
                  <c:v>189</c:v>
                </c:pt>
                <c:pt idx="2373">
                  <c:v>189</c:v>
                </c:pt>
                <c:pt idx="2374">
                  <c:v>190</c:v>
                </c:pt>
                <c:pt idx="2375">
                  <c:v>190</c:v>
                </c:pt>
                <c:pt idx="2376">
                  <c:v>189</c:v>
                </c:pt>
                <c:pt idx="2377">
                  <c:v>189</c:v>
                </c:pt>
                <c:pt idx="2378">
                  <c:v>188</c:v>
                </c:pt>
                <c:pt idx="2379">
                  <c:v>189</c:v>
                </c:pt>
                <c:pt idx="2380">
                  <c:v>191</c:v>
                </c:pt>
                <c:pt idx="2381">
                  <c:v>190</c:v>
                </c:pt>
                <c:pt idx="2382">
                  <c:v>189</c:v>
                </c:pt>
                <c:pt idx="2383">
                  <c:v>188</c:v>
                </c:pt>
                <c:pt idx="2384">
                  <c:v>188</c:v>
                </c:pt>
                <c:pt idx="2385">
                  <c:v>186</c:v>
                </c:pt>
                <c:pt idx="2386">
                  <c:v>187</c:v>
                </c:pt>
                <c:pt idx="2387">
                  <c:v>188</c:v>
                </c:pt>
                <c:pt idx="2388">
                  <c:v>190</c:v>
                </c:pt>
                <c:pt idx="2389">
                  <c:v>188</c:v>
                </c:pt>
                <c:pt idx="2390">
                  <c:v>187</c:v>
                </c:pt>
                <c:pt idx="2391">
                  <c:v>187</c:v>
                </c:pt>
                <c:pt idx="2392">
                  <c:v>188</c:v>
                </c:pt>
                <c:pt idx="2393">
                  <c:v>188</c:v>
                </c:pt>
                <c:pt idx="2394">
                  <c:v>188</c:v>
                </c:pt>
                <c:pt idx="2395">
                  <c:v>188</c:v>
                </c:pt>
                <c:pt idx="2396">
                  <c:v>189</c:v>
                </c:pt>
                <c:pt idx="2397">
                  <c:v>189</c:v>
                </c:pt>
                <c:pt idx="2398">
                  <c:v>188</c:v>
                </c:pt>
                <c:pt idx="2399">
                  <c:v>189</c:v>
                </c:pt>
                <c:pt idx="2400">
                  <c:v>205</c:v>
                </c:pt>
                <c:pt idx="2401">
                  <c:v>205</c:v>
                </c:pt>
                <c:pt idx="2402">
                  <c:v>208</c:v>
                </c:pt>
                <c:pt idx="2403">
                  <c:v>210</c:v>
                </c:pt>
                <c:pt idx="2404">
                  <c:v>208</c:v>
                </c:pt>
                <c:pt idx="2405">
                  <c:v>211</c:v>
                </c:pt>
                <c:pt idx="2406">
                  <c:v>211</c:v>
                </c:pt>
                <c:pt idx="2407">
                  <c:v>210</c:v>
                </c:pt>
                <c:pt idx="2408">
                  <c:v>211</c:v>
                </c:pt>
                <c:pt idx="2409">
                  <c:v>207</c:v>
                </c:pt>
                <c:pt idx="2410">
                  <c:v>205</c:v>
                </c:pt>
                <c:pt idx="2411">
                  <c:v>204</c:v>
                </c:pt>
                <c:pt idx="2412">
                  <c:v>207</c:v>
                </c:pt>
                <c:pt idx="2413">
                  <c:v>206</c:v>
                </c:pt>
                <c:pt idx="2414">
                  <c:v>207</c:v>
                </c:pt>
                <c:pt idx="2415">
                  <c:v>207</c:v>
                </c:pt>
                <c:pt idx="2416">
                  <c:v>214</c:v>
                </c:pt>
                <c:pt idx="2417">
                  <c:v>213</c:v>
                </c:pt>
                <c:pt idx="2418">
                  <c:v>216</c:v>
                </c:pt>
                <c:pt idx="2419">
                  <c:v>219</c:v>
                </c:pt>
                <c:pt idx="2420">
                  <c:v>222</c:v>
                </c:pt>
                <c:pt idx="2421">
                  <c:v>219</c:v>
                </c:pt>
                <c:pt idx="2422">
                  <c:v>216</c:v>
                </c:pt>
                <c:pt idx="2423">
                  <c:v>216</c:v>
                </c:pt>
                <c:pt idx="2424">
                  <c:v>216</c:v>
                </c:pt>
                <c:pt idx="2425">
                  <c:v>215</c:v>
                </c:pt>
                <c:pt idx="2426">
                  <c:v>213</c:v>
                </c:pt>
                <c:pt idx="2427">
                  <c:v>208</c:v>
                </c:pt>
                <c:pt idx="2428">
                  <c:v>204</c:v>
                </c:pt>
                <c:pt idx="2429">
                  <c:v>204</c:v>
                </c:pt>
                <c:pt idx="2430">
                  <c:v>206</c:v>
                </c:pt>
                <c:pt idx="2431">
                  <c:v>206</c:v>
                </c:pt>
                <c:pt idx="2432">
                  <c:v>206</c:v>
                </c:pt>
                <c:pt idx="2433">
                  <c:v>206</c:v>
                </c:pt>
                <c:pt idx="2434">
                  <c:v>211</c:v>
                </c:pt>
                <c:pt idx="2435">
                  <c:v>212</c:v>
                </c:pt>
                <c:pt idx="2436">
                  <c:v>211</c:v>
                </c:pt>
                <c:pt idx="2437">
                  <c:v>210</c:v>
                </c:pt>
                <c:pt idx="2438">
                  <c:v>210</c:v>
                </c:pt>
                <c:pt idx="2439">
                  <c:v>212</c:v>
                </c:pt>
                <c:pt idx="2440">
                  <c:v>212</c:v>
                </c:pt>
                <c:pt idx="2441">
                  <c:v>212</c:v>
                </c:pt>
                <c:pt idx="2442">
                  <c:v>213</c:v>
                </c:pt>
                <c:pt idx="2443">
                  <c:v>212</c:v>
                </c:pt>
                <c:pt idx="2444">
                  <c:v>212</c:v>
                </c:pt>
                <c:pt idx="2445">
                  <c:v>214</c:v>
                </c:pt>
                <c:pt idx="2446">
                  <c:v>214</c:v>
                </c:pt>
                <c:pt idx="2447">
                  <c:v>214</c:v>
                </c:pt>
                <c:pt idx="2448">
                  <c:v>216</c:v>
                </c:pt>
                <c:pt idx="2449">
                  <c:v>214</c:v>
                </c:pt>
                <c:pt idx="2450">
                  <c:v>214</c:v>
                </c:pt>
                <c:pt idx="2451">
                  <c:v>215</c:v>
                </c:pt>
                <c:pt idx="2452">
                  <c:v>212</c:v>
                </c:pt>
                <c:pt idx="2453">
                  <c:v>210</c:v>
                </c:pt>
                <c:pt idx="2454">
                  <c:v>207</c:v>
                </c:pt>
                <c:pt idx="2455">
                  <c:v>210</c:v>
                </c:pt>
                <c:pt idx="2456">
                  <c:v>210</c:v>
                </c:pt>
                <c:pt idx="2457">
                  <c:v>209</c:v>
                </c:pt>
                <c:pt idx="2458">
                  <c:v>207</c:v>
                </c:pt>
                <c:pt idx="2459">
                  <c:v>207</c:v>
                </c:pt>
                <c:pt idx="2460">
                  <c:v>207</c:v>
                </c:pt>
                <c:pt idx="2461">
                  <c:v>204</c:v>
                </c:pt>
                <c:pt idx="2462">
                  <c:v>202</c:v>
                </c:pt>
                <c:pt idx="2463">
                  <c:v>204</c:v>
                </c:pt>
                <c:pt idx="2464">
                  <c:v>202</c:v>
                </c:pt>
                <c:pt idx="2465">
                  <c:v>204</c:v>
                </c:pt>
                <c:pt idx="2466">
                  <c:v>207</c:v>
                </c:pt>
                <c:pt idx="2467">
                  <c:v>209</c:v>
                </c:pt>
                <c:pt idx="2468">
                  <c:v>207</c:v>
                </c:pt>
                <c:pt idx="2469">
                  <c:v>205</c:v>
                </c:pt>
                <c:pt idx="2470">
                  <c:v>205</c:v>
                </c:pt>
                <c:pt idx="2471">
                  <c:v>205</c:v>
                </c:pt>
                <c:pt idx="2472">
                  <c:v>202</c:v>
                </c:pt>
                <c:pt idx="2473">
                  <c:v>202</c:v>
                </c:pt>
                <c:pt idx="2474">
                  <c:v>200</c:v>
                </c:pt>
                <c:pt idx="2475">
                  <c:v>199</c:v>
                </c:pt>
                <c:pt idx="2476">
                  <c:v>197</c:v>
                </c:pt>
                <c:pt idx="2477">
                  <c:v>197</c:v>
                </c:pt>
                <c:pt idx="2478">
                  <c:v>197</c:v>
                </c:pt>
                <c:pt idx="2479">
                  <c:v>193</c:v>
                </c:pt>
                <c:pt idx="2480">
                  <c:v>188</c:v>
                </c:pt>
                <c:pt idx="2481">
                  <c:v>186</c:v>
                </c:pt>
                <c:pt idx="2482">
                  <c:v>188</c:v>
                </c:pt>
                <c:pt idx="2483">
                  <c:v>187</c:v>
                </c:pt>
                <c:pt idx="2484">
                  <c:v>188</c:v>
                </c:pt>
                <c:pt idx="2485">
                  <c:v>191</c:v>
                </c:pt>
                <c:pt idx="2486">
                  <c:v>191</c:v>
                </c:pt>
                <c:pt idx="2487">
                  <c:v>190</c:v>
                </c:pt>
                <c:pt idx="2488">
                  <c:v>187</c:v>
                </c:pt>
                <c:pt idx="2489">
                  <c:v>186</c:v>
                </c:pt>
                <c:pt idx="2490">
                  <c:v>188</c:v>
                </c:pt>
                <c:pt idx="2491">
                  <c:v>187</c:v>
                </c:pt>
                <c:pt idx="2492">
                  <c:v>190</c:v>
                </c:pt>
                <c:pt idx="2493">
                  <c:v>191</c:v>
                </c:pt>
                <c:pt idx="2494">
                  <c:v>190</c:v>
                </c:pt>
                <c:pt idx="2495">
                  <c:v>190</c:v>
                </c:pt>
                <c:pt idx="2496">
                  <c:v>190</c:v>
                </c:pt>
                <c:pt idx="2497">
                  <c:v>190</c:v>
                </c:pt>
                <c:pt idx="2498">
                  <c:v>193</c:v>
                </c:pt>
                <c:pt idx="2499">
                  <c:v>193</c:v>
                </c:pt>
                <c:pt idx="2500">
                  <c:v>193</c:v>
                </c:pt>
                <c:pt idx="2501">
                  <c:v>195</c:v>
                </c:pt>
                <c:pt idx="2502">
                  <c:v>196</c:v>
                </c:pt>
                <c:pt idx="2503">
                  <c:v>196</c:v>
                </c:pt>
                <c:pt idx="2504">
                  <c:v>195</c:v>
                </c:pt>
                <c:pt idx="2505">
                  <c:v>195</c:v>
                </c:pt>
                <c:pt idx="2506">
                  <c:v>195</c:v>
                </c:pt>
                <c:pt idx="2507">
                  <c:v>199</c:v>
                </c:pt>
                <c:pt idx="2508">
                  <c:v>199</c:v>
                </c:pt>
                <c:pt idx="2509">
                  <c:v>198</c:v>
                </c:pt>
                <c:pt idx="2510">
                  <c:v>200</c:v>
                </c:pt>
                <c:pt idx="2511">
                  <c:v>202</c:v>
                </c:pt>
                <c:pt idx="2512">
                  <c:v>202</c:v>
                </c:pt>
                <c:pt idx="2513">
                  <c:v>198</c:v>
                </c:pt>
                <c:pt idx="2514">
                  <c:v>198</c:v>
                </c:pt>
                <c:pt idx="2515">
                  <c:v>200</c:v>
                </c:pt>
                <c:pt idx="2516">
                  <c:v>199</c:v>
                </c:pt>
                <c:pt idx="2517">
                  <c:v>199</c:v>
                </c:pt>
                <c:pt idx="2518">
                  <c:v>198</c:v>
                </c:pt>
                <c:pt idx="2519">
                  <c:v>198</c:v>
                </c:pt>
                <c:pt idx="2520">
                  <c:v>198</c:v>
                </c:pt>
                <c:pt idx="2521">
                  <c:v>199</c:v>
                </c:pt>
                <c:pt idx="2522">
                  <c:v>199</c:v>
                </c:pt>
                <c:pt idx="2523">
                  <c:v>201</c:v>
                </c:pt>
                <c:pt idx="2524">
                  <c:v>202</c:v>
                </c:pt>
                <c:pt idx="2525">
                  <c:v>202</c:v>
                </c:pt>
                <c:pt idx="2526">
                  <c:v>204</c:v>
                </c:pt>
                <c:pt idx="2527">
                  <c:v>204</c:v>
                </c:pt>
                <c:pt idx="2528">
                  <c:v>204</c:v>
                </c:pt>
                <c:pt idx="2529">
                  <c:v>204</c:v>
                </c:pt>
                <c:pt idx="2530">
                  <c:v>203</c:v>
                </c:pt>
                <c:pt idx="2531">
                  <c:v>205</c:v>
                </c:pt>
                <c:pt idx="2532">
                  <c:v>206</c:v>
                </c:pt>
                <c:pt idx="2533">
                  <c:v>205</c:v>
                </c:pt>
                <c:pt idx="2534">
                  <c:v>205</c:v>
                </c:pt>
                <c:pt idx="2535">
                  <c:v>205</c:v>
                </c:pt>
                <c:pt idx="2536">
                  <c:v>205</c:v>
                </c:pt>
                <c:pt idx="2537">
                  <c:v>206</c:v>
                </c:pt>
                <c:pt idx="2538">
                  <c:v>207</c:v>
                </c:pt>
                <c:pt idx="2539">
                  <c:v>207</c:v>
                </c:pt>
                <c:pt idx="2540">
                  <c:v>203</c:v>
                </c:pt>
                <c:pt idx="2541">
                  <c:v>201</c:v>
                </c:pt>
                <c:pt idx="2542">
                  <c:v>203</c:v>
                </c:pt>
                <c:pt idx="2543">
                  <c:v>203</c:v>
                </c:pt>
                <c:pt idx="2544">
                  <c:v>203</c:v>
                </c:pt>
                <c:pt idx="2545">
                  <c:v>203</c:v>
                </c:pt>
                <c:pt idx="2546">
                  <c:v>203</c:v>
                </c:pt>
                <c:pt idx="2547">
                  <c:v>203</c:v>
                </c:pt>
                <c:pt idx="2548">
                  <c:v>203</c:v>
                </c:pt>
                <c:pt idx="2549">
                  <c:v>203</c:v>
                </c:pt>
                <c:pt idx="2550">
                  <c:v>203</c:v>
                </c:pt>
                <c:pt idx="2551">
                  <c:v>203</c:v>
                </c:pt>
                <c:pt idx="2552">
                  <c:v>203</c:v>
                </c:pt>
                <c:pt idx="2553">
                  <c:v>203</c:v>
                </c:pt>
                <c:pt idx="2554">
                  <c:v>203</c:v>
                </c:pt>
                <c:pt idx="2555">
                  <c:v>200</c:v>
                </c:pt>
                <c:pt idx="2556">
                  <c:v>198</c:v>
                </c:pt>
                <c:pt idx="2557">
                  <c:v>198</c:v>
                </c:pt>
                <c:pt idx="2558">
                  <c:v>198</c:v>
                </c:pt>
                <c:pt idx="2559">
                  <c:v>195</c:v>
                </c:pt>
                <c:pt idx="2560">
                  <c:v>195</c:v>
                </c:pt>
                <c:pt idx="2561">
                  <c:v>194</c:v>
                </c:pt>
                <c:pt idx="2562">
                  <c:v>192</c:v>
                </c:pt>
                <c:pt idx="2563">
                  <c:v>191</c:v>
                </c:pt>
                <c:pt idx="2564">
                  <c:v>191</c:v>
                </c:pt>
                <c:pt idx="2565">
                  <c:v>190</c:v>
                </c:pt>
                <c:pt idx="2566">
                  <c:v>190</c:v>
                </c:pt>
                <c:pt idx="2567">
                  <c:v>190</c:v>
                </c:pt>
                <c:pt idx="2568">
                  <c:v>188</c:v>
                </c:pt>
                <c:pt idx="2569">
                  <c:v>189</c:v>
                </c:pt>
                <c:pt idx="2570">
                  <c:v>189</c:v>
                </c:pt>
                <c:pt idx="2571">
                  <c:v>189</c:v>
                </c:pt>
                <c:pt idx="2572">
                  <c:v>189</c:v>
                </c:pt>
                <c:pt idx="2573">
                  <c:v>189</c:v>
                </c:pt>
                <c:pt idx="2574">
                  <c:v>191</c:v>
                </c:pt>
                <c:pt idx="2575">
                  <c:v>189</c:v>
                </c:pt>
                <c:pt idx="2576">
                  <c:v>189</c:v>
                </c:pt>
                <c:pt idx="2577">
                  <c:v>191</c:v>
                </c:pt>
                <c:pt idx="2578">
                  <c:v>191</c:v>
                </c:pt>
                <c:pt idx="2579">
                  <c:v>191</c:v>
                </c:pt>
                <c:pt idx="2580">
                  <c:v>191</c:v>
                </c:pt>
                <c:pt idx="2581">
                  <c:v>191</c:v>
                </c:pt>
                <c:pt idx="2582">
                  <c:v>190</c:v>
                </c:pt>
                <c:pt idx="2583">
                  <c:v>192</c:v>
                </c:pt>
                <c:pt idx="2584">
                  <c:v>192</c:v>
                </c:pt>
                <c:pt idx="2585">
                  <c:v>192</c:v>
                </c:pt>
                <c:pt idx="2586">
                  <c:v>192</c:v>
                </c:pt>
                <c:pt idx="2587">
                  <c:v>192</c:v>
                </c:pt>
                <c:pt idx="2588">
                  <c:v>192</c:v>
                </c:pt>
                <c:pt idx="2589">
                  <c:v>191</c:v>
                </c:pt>
                <c:pt idx="2590">
                  <c:v>189</c:v>
                </c:pt>
                <c:pt idx="2591">
                  <c:v>189</c:v>
                </c:pt>
                <c:pt idx="2592">
                  <c:v>189</c:v>
                </c:pt>
                <c:pt idx="2593">
                  <c:v>189</c:v>
                </c:pt>
                <c:pt idx="2594">
                  <c:v>186</c:v>
                </c:pt>
                <c:pt idx="2595">
                  <c:v>186</c:v>
                </c:pt>
                <c:pt idx="2596">
                  <c:v>186</c:v>
                </c:pt>
                <c:pt idx="2597">
                  <c:v>190</c:v>
                </c:pt>
                <c:pt idx="2598">
                  <c:v>190</c:v>
                </c:pt>
                <c:pt idx="2599">
                  <c:v>190</c:v>
                </c:pt>
                <c:pt idx="2600">
                  <c:v>191</c:v>
                </c:pt>
                <c:pt idx="2601">
                  <c:v>192</c:v>
                </c:pt>
                <c:pt idx="2602">
                  <c:v>192</c:v>
                </c:pt>
                <c:pt idx="2603">
                  <c:v>192</c:v>
                </c:pt>
                <c:pt idx="2604">
                  <c:v>192</c:v>
                </c:pt>
                <c:pt idx="2605">
                  <c:v>192</c:v>
                </c:pt>
                <c:pt idx="2606">
                  <c:v>192</c:v>
                </c:pt>
                <c:pt idx="2607">
                  <c:v>193</c:v>
                </c:pt>
                <c:pt idx="2608">
                  <c:v>193</c:v>
                </c:pt>
                <c:pt idx="2609">
                  <c:v>193</c:v>
                </c:pt>
                <c:pt idx="2610">
                  <c:v>193</c:v>
                </c:pt>
                <c:pt idx="2611">
                  <c:v>193</c:v>
                </c:pt>
                <c:pt idx="2612">
                  <c:v>193</c:v>
                </c:pt>
                <c:pt idx="2613">
                  <c:v>193</c:v>
                </c:pt>
                <c:pt idx="2614">
                  <c:v>193</c:v>
                </c:pt>
                <c:pt idx="2615">
                  <c:v>187</c:v>
                </c:pt>
                <c:pt idx="2616">
                  <c:v>187</c:v>
                </c:pt>
                <c:pt idx="2617">
                  <c:v>187</c:v>
                </c:pt>
                <c:pt idx="2618">
                  <c:v>186</c:v>
                </c:pt>
                <c:pt idx="2619">
                  <c:v>188</c:v>
                </c:pt>
                <c:pt idx="2620">
                  <c:v>186</c:v>
                </c:pt>
                <c:pt idx="2621">
                  <c:v>185</c:v>
                </c:pt>
                <c:pt idx="2622">
                  <c:v>185</c:v>
                </c:pt>
                <c:pt idx="2623">
                  <c:v>185</c:v>
                </c:pt>
                <c:pt idx="2624">
                  <c:v>184</c:v>
                </c:pt>
                <c:pt idx="2625">
                  <c:v>184</c:v>
                </c:pt>
                <c:pt idx="2626">
                  <c:v>184</c:v>
                </c:pt>
                <c:pt idx="2627">
                  <c:v>184</c:v>
                </c:pt>
                <c:pt idx="2628">
                  <c:v>184</c:v>
                </c:pt>
                <c:pt idx="2629">
                  <c:v>184</c:v>
                </c:pt>
                <c:pt idx="2630">
                  <c:v>187</c:v>
                </c:pt>
                <c:pt idx="2631">
                  <c:v>186</c:v>
                </c:pt>
                <c:pt idx="2632">
                  <c:v>186</c:v>
                </c:pt>
                <c:pt idx="2633">
                  <c:v>182</c:v>
                </c:pt>
                <c:pt idx="2634">
                  <c:v>183</c:v>
                </c:pt>
                <c:pt idx="2635">
                  <c:v>182</c:v>
                </c:pt>
                <c:pt idx="2636">
                  <c:v>183</c:v>
                </c:pt>
                <c:pt idx="2637">
                  <c:v>179</c:v>
                </c:pt>
                <c:pt idx="2638">
                  <c:v>179</c:v>
                </c:pt>
                <c:pt idx="2639">
                  <c:v>179</c:v>
                </c:pt>
                <c:pt idx="2640">
                  <c:v>177</c:v>
                </c:pt>
                <c:pt idx="2641">
                  <c:v>177</c:v>
                </c:pt>
                <c:pt idx="2642">
                  <c:v>176</c:v>
                </c:pt>
                <c:pt idx="2643">
                  <c:v>173</c:v>
                </c:pt>
                <c:pt idx="2644">
                  <c:v>167</c:v>
                </c:pt>
                <c:pt idx="2645">
                  <c:v>169</c:v>
                </c:pt>
                <c:pt idx="2646">
                  <c:v>169</c:v>
                </c:pt>
                <c:pt idx="2647">
                  <c:v>169</c:v>
                </c:pt>
                <c:pt idx="2648">
                  <c:v>170</c:v>
                </c:pt>
                <c:pt idx="2649">
                  <c:v>169</c:v>
                </c:pt>
                <c:pt idx="2650">
                  <c:v>169</c:v>
                </c:pt>
                <c:pt idx="2651">
                  <c:v>169</c:v>
                </c:pt>
                <c:pt idx="2652">
                  <c:v>166</c:v>
                </c:pt>
                <c:pt idx="2653">
                  <c:v>165</c:v>
                </c:pt>
                <c:pt idx="2654">
                  <c:v>163</c:v>
                </c:pt>
                <c:pt idx="2655">
                  <c:v>162</c:v>
                </c:pt>
                <c:pt idx="2656">
                  <c:v>153</c:v>
                </c:pt>
                <c:pt idx="2657">
                  <c:v>159</c:v>
                </c:pt>
                <c:pt idx="2658">
                  <c:v>157</c:v>
                </c:pt>
                <c:pt idx="2659">
                  <c:v>155</c:v>
                </c:pt>
                <c:pt idx="2660">
                  <c:v>157</c:v>
                </c:pt>
                <c:pt idx="2661">
                  <c:v>156</c:v>
                </c:pt>
                <c:pt idx="2662">
                  <c:v>157</c:v>
                </c:pt>
                <c:pt idx="2663">
                  <c:v>157</c:v>
                </c:pt>
                <c:pt idx="2664">
                  <c:v>155</c:v>
                </c:pt>
                <c:pt idx="2665">
                  <c:v>153</c:v>
                </c:pt>
                <c:pt idx="2666">
                  <c:v>155</c:v>
                </c:pt>
                <c:pt idx="2667">
                  <c:v>155</c:v>
                </c:pt>
                <c:pt idx="2668">
                  <c:v>156</c:v>
                </c:pt>
                <c:pt idx="2669">
                  <c:v>156</c:v>
                </c:pt>
                <c:pt idx="2670">
                  <c:v>157</c:v>
                </c:pt>
                <c:pt idx="2671">
                  <c:v>158</c:v>
                </c:pt>
                <c:pt idx="2672">
                  <c:v>159</c:v>
                </c:pt>
                <c:pt idx="2673">
                  <c:v>158</c:v>
                </c:pt>
                <c:pt idx="2674">
                  <c:v>156</c:v>
                </c:pt>
                <c:pt idx="2675">
                  <c:v>159</c:v>
                </c:pt>
                <c:pt idx="2676">
                  <c:v>158</c:v>
                </c:pt>
                <c:pt idx="2677">
                  <c:v>157</c:v>
                </c:pt>
                <c:pt idx="2678">
                  <c:v>157</c:v>
                </c:pt>
                <c:pt idx="2679">
                  <c:v>157</c:v>
                </c:pt>
                <c:pt idx="2680">
                  <c:v>160</c:v>
                </c:pt>
                <c:pt idx="2681">
                  <c:v>159</c:v>
                </c:pt>
                <c:pt idx="2682">
                  <c:v>160</c:v>
                </c:pt>
                <c:pt idx="2683">
                  <c:v>160</c:v>
                </c:pt>
                <c:pt idx="2684">
                  <c:v>160</c:v>
                </c:pt>
                <c:pt idx="2685">
                  <c:v>163</c:v>
                </c:pt>
                <c:pt idx="2686">
                  <c:v>162</c:v>
                </c:pt>
                <c:pt idx="2687">
                  <c:v>161</c:v>
                </c:pt>
                <c:pt idx="2688">
                  <c:v>162</c:v>
                </c:pt>
                <c:pt idx="2689">
                  <c:v>164</c:v>
                </c:pt>
                <c:pt idx="2690">
                  <c:v>162</c:v>
                </c:pt>
                <c:pt idx="2691">
                  <c:v>162</c:v>
                </c:pt>
                <c:pt idx="2692">
                  <c:v>161</c:v>
                </c:pt>
                <c:pt idx="2693">
                  <c:v>161</c:v>
                </c:pt>
                <c:pt idx="2694">
                  <c:v>160</c:v>
                </c:pt>
                <c:pt idx="2695">
                  <c:v>158</c:v>
                </c:pt>
                <c:pt idx="2696">
                  <c:v>158</c:v>
                </c:pt>
                <c:pt idx="2697">
                  <c:v>158</c:v>
                </c:pt>
                <c:pt idx="2698">
                  <c:v>158</c:v>
                </c:pt>
                <c:pt idx="2699">
                  <c:v>162</c:v>
                </c:pt>
                <c:pt idx="2700">
                  <c:v>210</c:v>
                </c:pt>
                <c:pt idx="2701">
                  <c:v>208</c:v>
                </c:pt>
                <c:pt idx="2702">
                  <c:v>207</c:v>
                </c:pt>
                <c:pt idx="2703">
                  <c:v>205</c:v>
                </c:pt>
                <c:pt idx="2704">
                  <c:v>206</c:v>
                </c:pt>
                <c:pt idx="2705">
                  <c:v>206</c:v>
                </c:pt>
                <c:pt idx="2706">
                  <c:v>213</c:v>
                </c:pt>
                <c:pt idx="2707">
                  <c:v>211</c:v>
                </c:pt>
                <c:pt idx="2708">
                  <c:v>209</c:v>
                </c:pt>
                <c:pt idx="2709">
                  <c:v>209</c:v>
                </c:pt>
                <c:pt idx="2710">
                  <c:v>208</c:v>
                </c:pt>
                <c:pt idx="2711">
                  <c:v>210</c:v>
                </c:pt>
                <c:pt idx="2712">
                  <c:v>208</c:v>
                </c:pt>
                <c:pt idx="2713">
                  <c:v>211</c:v>
                </c:pt>
                <c:pt idx="2714">
                  <c:v>211</c:v>
                </c:pt>
                <c:pt idx="2715">
                  <c:v>211</c:v>
                </c:pt>
                <c:pt idx="2716">
                  <c:v>209</c:v>
                </c:pt>
                <c:pt idx="2717">
                  <c:v>209</c:v>
                </c:pt>
                <c:pt idx="2718">
                  <c:v>208</c:v>
                </c:pt>
                <c:pt idx="2719">
                  <c:v>207</c:v>
                </c:pt>
                <c:pt idx="2720">
                  <c:v>207</c:v>
                </c:pt>
                <c:pt idx="2721">
                  <c:v>205</c:v>
                </c:pt>
                <c:pt idx="2722">
                  <c:v>207</c:v>
                </c:pt>
                <c:pt idx="2723">
                  <c:v>207</c:v>
                </c:pt>
                <c:pt idx="2724">
                  <c:v>205</c:v>
                </c:pt>
                <c:pt idx="2725">
                  <c:v>207</c:v>
                </c:pt>
                <c:pt idx="2726">
                  <c:v>207</c:v>
                </c:pt>
                <c:pt idx="2727">
                  <c:v>209</c:v>
                </c:pt>
                <c:pt idx="2728">
                  <c:v>206</c:v>
                </c:pt>
                <c:pt idx="2729">
                  <c:v>209</c:v>
                </c:pt>
                <c:pt idx="2730">
                  <c:v>211</c:v>
                </c:pt>
                <c:pt idx="2731">
                  <c:v>211</c:v>
                </c:pt>
                <c:pt idx="2732">
                  <c:v>211</c:v>
                </c:pt>
                <c:pt idx="2733">
                  <c:v>212</c:v>
                </c:pt>
                <c:pt idx="2734">
                  <c:v>215</c:v>
                </c:pt>
                <c:pt idx="2735">
                  <c:v>207</c:v>
                </c:pt>
                <c:pt idx="2736">
                  <c:v>203</c:v>
                </c:pt>
                <c:pt idx="2737">
                  <c:v>200</c:v>
                </c:pt>
                <c:pt idx="2738">
                  <c:v>202</c:v>
                </c:pt>
                <c:pt idx="2739">
                  <c:v>204</c:v>
                </c:pt>
                <c:pt idx="2740">
                  <c:v>203</c:v>
                </c:pt>
                <c:pt idx="2741">
                  <c:v>205</c:v>
                </c:pt>
                <c:pt idx="2742">
                  <c:v>206</c:v>
                </c:pt>
                <c:pt idx="2743">
                  <c:v>206</c:v>
                </c:pt>
                <c:pt idx="2744">
                  <c:v>206</c:v>
                </c:pt>
                <c:pt idx="2745">
                  <c:v>209</c:v>
                </c:pt>
                <c:pt idx="2746">
                  <c:v>211</c:v>
                </c:pt>
                <c:pt idx="2747">
                  <c:v>210</c:v>
                </c:pt>
                <c:pt idx="2748">
                  <c:v>210</c:v>
                </c:pt>
                <c:pt idx="2749">
                  <c:v>210</c:v>
                </c:pt>
                <c:pt idx="2750">
                  <c:v>214</c:v>
                </c:pt>
                <c:pt idx="2751">
                  <c:v>212</c:v>
                </c:pt>
                <c:pt idx="2752">
                  <c:v>210</c:v>
                </c:pt>
                <c:pt idx="2753">
                  <c:v>210</c:v>
                </c:pt>
                <c:pt idx="2754">
                  <c:v>211</c:v>
                </c:pt>
                <c:pt idx="2755">
                  <c:v>211</c:v>
                </c:pt>
                <c:pt idx="2756">
                  <c:v>207</c:v>
                </c:pt>
                <c:pt idx="2757">
                  <c:v>207</c:v>
                </c:pt>
                <c:pt idx="2758">
                  <c:v>207</c:v>
                </c:pt>
                <c:pt idx="2759">
                  <c:v>211</c:v>
                </c:pt>
                <c:pt idx="2760">
                  <c:v>213</c:v>
                </c:pt>
                <c:pt idx="2761">
                  <c:v>210</c:v>
                </c:pt>
                <c:pt idx="2762">
                  <c:v>210</c:v>
                </c:pt>
                <c:pt idx="2763">
                  <c:v>205</c:v>
                </c:pt>
                <c:pt idx="2764">
                  <c:v>205</c:v>
                </c:pt>
                <c:pt idx="2765">
                  <c:v>205</c:v>
                </c:pt>
                <c:pt idx="2766">
                  <c:v>209</c:v>
                </c:pt>
                <c:pt idx="2767">
                  <c:v>208</c:v>
                </c:pt>
                <c:pt idx="2768">
                  <c:v>207</c:v>
                </c:pt>
                <c:pt idx="2769">
                  <c:v>207</c:v>
                </c:pt>
                <c:pt idx="2770">
                  <c:v>207</c:v>
                </c:pt>
                <c:pt idx="2771">
                  <c:v>207</c:v>
                </c:pt>
                <c:pt idx="2772">
                  <c:v>200</c:v>
                </c:pt>
                <c:pt idx="2773">
                  <c:v>203</c:v>
                </c:pt>
                <c:pt idx="2774">
                  <c:v>198</c:v>
                </c:pt>
                <c:pt idx="2775">
                  <c:v>196</c:v>
                </c:pt>
                <c:pt idx="2776">
                  <c:v>196</c:v>
                </c:pt>
                <c:pt idx="2777">
                  <c:v>196</c:v>
                </c:pt>
                <c:pt idx="2778">
                  <c:v>193</c:v>
                </c:pt>
                <c:pt idx="2779">
                  <c:v>190</c:v>
                </c:pt>
                <c:pt idx="2780">
                  <c:v>189</c:v>
                </c:pt>
                <c:pt idx="2781">
                  <c:v>188</c:v>
                </c:pt>
                <c:pt idx="2782">
                  <c:v>188</c:v>
                </c:pt>
                <c:pt idx="2783">
                  <c:v>189</c:v>
                </c:pt>
                <c:pt idx="2784">
                  <c:v>188</c:v>
                </c:pt>
                <c:pt idx="2785">
                  <c:v>187</c:v>
                </c:pt>
                <c:pt idx="2786">
                  <c:v>191</c:v>
                </c:pt>
                <c:pt idx="2787">
                  <c:v>191</c:v>
                </c:pt>
                <c:pt idx="2788">
                  <c:v>191</c:v>
                </c:pt>
                <c:pt idx="2789">
                  <c:v>192</c:v>
                </c:pt>
                <c:pt idx="2790">
                  <c:v>195</c:v>
                </c:pt>
                <c:pt idx="2791">
                  <c:v>195</c:v>
                </c:pt>
                <c:pt idx="2792">
                  <c:v>196</c:v>
                </c:pt>
                <c:pt idx="2793">
                  <c:v>193</c:v>
                </c:pt>
                <c:pt idx="2794">
                  <c:v>195</c:v>
                </c:pt>
                <c:pt idx="2795">
                  <c:v>192</c:v>
                </c:pt>
                <c:pt idx="2796">
                  <c:v>191</c:v>
                </c:pt>
                <c:pt idx="2797">
                  <c:v>191</c:v>
                </c:pt>
                <c:pt idx="2798">
                  <c:v>191</c:v>
                </c:pt>
                <c:pt idx="2799">
                  <c:v>191</c:v>
                </c:pt>
                <c:pt idx="2800">
                  <c:v>191</c:v>
                </c:pt>
                <c:pt idx="2801">
                  <c:v>193</c:v>
                </c:pt>
                <c:pt idx="2802">
                  <c:v>194</c:v>
                </c:pt>
                <c:pt idx="2803">
                  <c:v>194</c:v>
                </c:pt>
                <c:pt idx="2804">
                  <c:v>194</c:v>
                </c:pt>
                <c:pt idx="2805">
                  <c:v>193</c:v>
                </c:pt>
                <c:pt idx="2806">
                  <c:v>193</c:v>
                </c:pt>
                <c:pt idx="2807">
                  <c:v>190</c:v>
                </c:pt>
                <c:pt idx="2808">
                  <c:v>187</c:v>
                </c:pt>
                <c:pt idx="2809">
                  <c:v>188</c:v>
                </c:pt>
                <c:pt idx="2810">
                  <c:v>188</c:v>
                </c:pt>
                <c:pt idx="2811">
                  <c:v>187</c:v>
                </c:pt>
                <c:pt idx="2812">
                  <c:v>183</c:v>
                </c:pt>
                <c:pt idx="2813">
                  <c:v>181</c:v>
                </c:pt>
                <c:pt idx="2814">
                  <c:v>177</c:v>
                </c:pt>
                <c:pt idx="2815">
                  <c:v>180</c:v>
                </c:pt>
                <c:pt idx="2816">
                  <c:v>179</c:v>
                </c:pt>
                <c:pt idx="2817">
                  <c:v>179</c:v>
                </c:pt>
                <c:pt idx="2818">
                  <c:v>180</c:v>
                </c:pt>
                <c:pt idx="2819">
                  <c:v>182</c:v>
                </c:pt>
                <c:pt idx="2820">
                  <c:v>177</c:v>
                </c:pt>
                <c:pt idx="2821">
                  <c:v>180</c:v>
                </c:pt>
                <c:pt idx="2822">
                  <c:v>180</c:v>
                </c:pt>
                <c:pt idx="2823">
                  <c:v>179</c:v>
                </c:pt>
                <c:pt idx="2824">
                  <c:v>180</c:v>
                </c:pt>
                <c:pt idx="2825">
                  <c:v>178</c:v>
                </c:pt>
                <c:pt idx="2826">
                  <c:v>179</c:v>
                </c:pt>
                <c:pt idx="2827">
                  <c:v>178</c:v>
                </c:pt>
                <c:pt idx="2828">
                  <c:v>175</c:v>
                </c:pt>
                <c:pt idx="2829">
                  <c:v>175</c:v>
                </c:pt>
                <c:pt idx="2830">
                  <c:v>180</c:v>
                </c:pt>
                <c:pt idx="2831">
                  <c:v>175</c:v>
                </c:pt>
                <c:pt idx="2832">
                  <c:v>175</c:v>
                </c:pt>
                <c:pt idx="2833">
                  <c:v>174</c:v>
                </c:pt>
                <c:pt idx="2834">
                  <c:v>174</c:v>
                </c:pt>
                <c:pt idx="2835">
                  <c:v>172</c:v>
                </c:pt>
                <c:pt idx="2836">
                  <c:v>174</c:v>
                </c:pt>
                <c:pt idx="2837">
                  <c:v>172</c:v>
                </c:pt>
                <c:pt idx="2838">
                  <c:v>170</c:v>
                </c:pt>
                <c:pt idx="2839">
                  <c:v>166</c:v>
                </c:pt>
                <c:pt idx="2840">
                  <c:v>167</c:v>
                </c:pt>
                <c:pt idx="2841">
                  <c:v>167</c:v>
                </c:pt>
                <c:pt idx="2842">
                  <c:v>172</c:v>
                </c:pt>
                <c:pt idx="2843">
                  <c:v>171</c:v>
                </c:pt>
                <c:pt idx="2844">
                  <c:v>171</c:v>
                </c:pt>
                <c:pt idx="2845">
                  <c:v>172</c:v>
                </c:pt>
                <c:pt idx="2846">
                  <c:v>171</c:v>
                </c:pt>
                <c:pt idx="2847">
                  <c:v>168</c:v>
                </c:pt>
                <c:pt idx="2848">
                  <c:v>168</c:v>
                </c:pt>
                <c:pt idx="2849">
                  <c:v>168</c:v>
                </c:pt>
                <c:pt idx="2850">
                  <c:v>167</c:v>
                </c:pt>
                <c:pt idx="2851">
                  <c:v>168</c:v>
                </c:pt>
                <c:pt idx="2852">
                  <c:v>168</c:v>
                </c:pt>
                <c:pt idx="2853">
                  <c:v>171</c:v>
                </c:pt>
                <c:pt idx="2854">
                  <c:v>174</c:v>
                </c:pt>
                <c:pt idx="2855">
                  <c:v>173</c:v>
                </c:pt>
                <c:pt idx="2856">
                  <c:v>172</c:v>
                </c:pt>
                <c:pt idx="2857">
                  <c:v>172</c:v>
                </c:pt>
                <c:pt idx="2858">
                  <c:v>173</c:v>
                </c:pt>
                <c:pt idx="2859">
                  <c:v>175</c:v>
                </c:pt>
                <c:pt idx="2860">
                  <c:v>175</c:v>
                </c:pt>
                <c:pt idx="2861">
                  <c:v>173</c:v>
                </c:pt>
                <c:pt idx="2862">
                  <c:v>172</c:v>
                </c:pt>
                <c:pt idx="2863">
                  <c:v>172</c:v>
                </c:pt>
                <c:pt idx="2864">
                  <c:v>171</c:v>
                </c:pt>
                <c:pt idx="2865">
                  <c:v>171</c:v>
                </c:pt>
                <c:pt idx="2866">
                  <c:v>173</c:v>
                </c:pt>
                <c:pt idx="2867">
                  <c:v>174</c:v>
                </c:pt>
                <c:pt idx="2868">
                  <c:v>174</c:v>
                </c:pt>
                <c:pt idx="2869">
                  <c:v>174</c:v>
                </c:pt>
                <c:pt idx="2870">
                  <c:v>172</c:v>
                </c:pt>
                <c:pt idx="2871">
                  <c:v>172</c:v>
                </c:pt>
                <c:pt idx="2872">
                  <c:v>172</c:v>
                </c:pt>
                <c:pt idx="2873">
                  <c:v>172</c:v>
                </c:pt>
                <c:pt idx="2874">
                  <c:v>172</c:v>
                </c:pt>
                <c:pt idx="2875">
                  <c:v>171</c:v>
                </c:pt>
                <c:pt idx="2876">
                  <c:v>174</c:v>
                </c:pt>
                <c:pt idx="2877">
                  <c:v>175</c:v>
                </c:pt>
                <c:pt idx="2878">
                  <c:v>175</c:v>
                </c:pt>
                <c:pt idx="2879">
                  <c:v>174</c:v>
                </c:pt>
                <c:pt idx="2880">
                  <c:v>176</c:v>
                </c:pt>
                <c:pt idx="2881">
                  <c:v>176</c:v>
                </c:pt>
                <c:pt idx="2882">
                  <c:v>177</c:v>
                </c:pt>
                <c:pt idx="2883">
                  <c:v>176</c:v>
                </c:pt>
                <c:pt idx="2884">
                  <c:v>177</c:v>
                </c:pt>
                <c:pt idx="2885">
                  <c:v>177</c:v>
                </c:pt>
                <c:pt idx="2886">
                  <c:v>177</c:v>
                </c:pt>
                <c:pt idx="2887">
                  <c:v>175</c:v>
                </c:pt>
                <c:pt idx="2888">
                  <c:v>175</c:v>
                </c:pt>
                <c:pt idx="2889">
                  <c:v>172</c:v>
                </c:pt>
                <c:pt idx="2890">
                  <c:v>172</c:v>
                </c:pt>
                <c:pt idx="2891">
                  <c:v>172</c:v>
                </c:pt>
                <c:pt idx="2892">
                  <c:v>173</c:v>
                </c:pt>
                <c:pt idx="2893">
                  <c:v>173</c:v>
                </c:pt>
                <c:pt idx="2894">
                  <c:v>173</c:v>
                </c:pt>
                <c:pt idx="2895">
                  <c:v>173</c:v>
                </c:pt>
                <c:pt idx="2896">
                  <c:v>173</c:v>
                </c:pt>
                <c:pt idx="2897">
                  <c:v>173</c:v>
                </c:pt>
                <c:pt idx="2898">
                  <c:v>173</c:v>
                </c:pt>
                <c:pt idx="2899">
                  <c:v>172</c:v>
                </c:pt>
                <c:pt idx="2900">
                  <c:v>172</c:v>
                </c:pt>
                <c:pt idx="2901">
                  <c:v>172</c:v>
                </c:pt>
                <c:pt idx="2902">
                  <c:v>172</c:v>
                </c:pt>
                <c:pt idx="2903">
                  <c:v>171</c:v>
                </c:pt>
                <c:pt idx="2904">
                  <c:v>170</c:v>
                </c:pt>
                <c:pt idx="2905">
                  <c:v>170</c:v>
                </c:pt>
                <c:pt idx="2906">
                  <c:v>170</c:v>
                </c:pt>
                <c:pt idx="2907">
                  <c:v>169</c:v>
                </c:pt>
                <c:pt idx="2908">
                  <c:v>169</c:v>
                </c:pt>
                <c:pt idx="2909">
                  <c:v>169</c:v>
                </c:pt>
                <c:pt idx="2910">
                  <c:v>167</c:v>
                </c:pt>
                <c:pt idx="2911">
                  <c:v>167</c:v>
                </c:pt>
                <c:pt idx="2912">
                  <c:v>167</c:v>
                </c:pt>
                <c:pt idx="2913">
                  <c:v>167</c:v>
                </c:pt>
                <c:pt idx="2914">
                  <c:v>167</c:v>
                </c:pt>
                <c:pt idx="2915">
                  <c:v>167</c:v>
                </c:pt>
                <c:pt idx="2916">
                  <c:v>167</c:v>
                </c:pt>
                <c:pt idx="2917">
                  <c:v>167</c:v>
                </c:pt>
                <c:pt idx="2918">
                  <c:v>167</c:v>
                </c:pt>
                <c:pt idx="2919">
                  <c:v>167</c:v>
                </c:pt>
                <c:pt idx="2920">
                  <c:v>167</c:v>
                </c:pt>
                <c:pt idx="2921">
                  <c:v>167</c:v>
                </c:pt>
                <c:pt idx="2922">
                  <c:v>167</c:v>
                </c:pt>
                <c:pt idx="2923">
                  <c:v>167</c:v>
                </c:pt>
                <c:pt idx="2924">
                  <c:v>167</c:v>
                </c:pt>
                <c:pt idx="2925">
                  <c:v>169</c:v>
                </c:pt>
                <c:pt idx="2926">
                  <c:v>169</c:v>
                </c:pt>
                <c:pt idx="2927">
                  <c:v>169</c:v>
                </c:pt>
                <c:pt idx="2928">
                  <c:v>170</c:v>
                </c:pt>
                <c:pt idx="2929">
                  <c:v>170</c:v>
                </c:pt>
                <c:pt idx="2930">
                  <c:v>170</c:v>
                </c:pt>
                <c:pt idx="2931">
                  <c:v>172</c:v>
                </c:pt>
                <c:pt idx="2932">
                  <c:v>173</c:v>
                </c:pt>
                <c:pt idx="2933">
                  <c:v>173</c:v>
                </c:pt>
                <c:pt idx="2934">
                  <c:v>175</c:v>
                </c:pt>
                <c:pt idx="2935">
                  <c:v>174</c:v>
                </c:pt>
                <c:pt idx="2936">
                  <c:v>174</c:v>
                </c:pt>
                <c:pt idx="2937">
                  <c:v>174</c:v>
                </c:pt>
                <c:pt idx="2938">
                  <c:v>172</c:v>
                </c:pt>
                <c:pt idx="2939">
                  <c:v>172</c:v>
                </c:pt>
                <c:pt idx="2940">
                  <c:v>175</c:v>
                </c:pt>
                <c:pt idx="2941">
                  <c:v>175</c:v>
                </c:pt>
                <c:pt idx="2942">
                  <c:v>174</c:v>
                </c:pt>
                <c:pt idx="2943">
                  <c:v>174</c:v>
                </c:pt>
                <c:pt idx="2944">
                  <c:v>173</c:v>
                </c:pt>
                <c:pt idx="2945">
                  <c:v>173</c:v>
                </c:pt>
                <c:pt idx="2946">
                  <c:v>173</c:v>
                </c:pt>
                <c:pt idx="2947">
                  <c:v>173</c:v>
                </c:pt>
                <c:pt idx="2948">
                  <c:v>173</c:v>
                </c:pt>
                <c:pt idx="2949">
                  <c:v>173</c:v>
                </c:pt>
                <c:pt idx="2950">
                  <c:v>173</c:v>
                </c:pt>
                <c:pt idx="2951">
                  <c:v>173</c:v>
                </c:pt>
                <c:pt idx="2952">
                  <c:v>173</c:v>
                </c:pt>
                <c:pt idx="2953">
                  <c:v>173</c:v>
                </c:pt>
                <c:pt idx="2954">
                  <c:v>173</c:v>
                </c:pt>
                <c:pt idx="2955">
                  <c:v>173</c:v>
                </c:pt>
                <c:pt idx="2956">
                  <c:v>171</c:v>
                </c:pt>
                <c:pt idx="2957">
                  <c:v>171</c:v>
                </c:pt>
                <c:pt idx="2958">
                  <c:v>171</c:v>
                </c:pt>
                <c:pt idx="2959">
                  <c:v>171</c:v>
                </c:pt>
                <c:pt idx="2960">
                  <c:v>171</c:v>
                </c:pt>
                <c:pt idx="2961">
                  <c:v>171</c:v>
                </c:pt>
                <c:pt idx="2962">
                  <c:v>171</c:v>
                </c:pt>
                <c:pt idx="2963">
                  <c:v>167</c:v>
                </c:pt>
                <c:pt idx="2964">
                  <c:v>166</c:v>
                </c:pt>
                <c:pt idx="2965">
                  <c:v>166</c:v>
                </c:pt>
                <c:pt idx="2966">
                  <c:v>166</c:v>
                </c:pt>
                <c:pt idx="2967">
                  <c:v>166</c:v>
                </c:pt>
                <c:pt idx="2968">
                  <c:v>164</c:v>
                </c:pt>
                <c:pt idx="2969">
                  <c:v>164</c:v>
                </c:pt>
                <c:pt idx="2970">
                  <c:v>164</c:v>
                </c:pt>
                <c:pt idx="2971">
                  <c:v>166</c:v>
                </c:pt>
                <c:pt idx="2972">
                  <c:v>166</c:v>
                </c:pt>
                <c:pt idx="2973">
                  <c:v>170</c:v>
                </c:pt>
                <c:pt idx="2974">
                  <c:v>170</c:v>
                </c:pt>
                <c:pt idx="2975">
                  <c:v>170</c:v>
                </c:pt>
                <c:pt idx="2976">
                  <c:v>170</c:v>
                </c:pt>
                <c:pt idx="2977">
                  <c:v>170</c:v>
                </c:pt>
                <c:pt idx="2978">
                  <c:v>171</c:v>
                </c:pt>
                <c:pt idx="2979">
                  <c:v>171</c:v>
                </c:pt>
                <c:pt idx="2980">
                  <c:v>173</c:v>
                </c:pt>
                <c:pt idx="2981">
                  <c:v>172</c:v>
                </c:pt>
                <c:pt idx="2982">
                  <c:v>170</c:v>
                </c:pt>
                <c:pt idx="2983">
                  <c:v>170</c:v>
                </c:pt>
                <c:pt idx="2984">
                  <c:v>171</c:v>
                </c:pt>
                <c:pt idx="2985">
                  <c:v>170</c:v>
                </c:pt>
                <c:pt idx="2986">
                  <c:v>170</c:v>
                </c:pt>
                <c:pt idx="2987">
                  <c:v>170</c:v>
                </c:pt>
                <c:pt idx="2988">
                  <c:v>170</c:v>
                </c:pt>
                <c:pt idx="2989">
                  <c:v>171</c:v>
                </c:pt>
                <c:pt idx="2990">
                  <c:v>171</c:v>
                </c:pt>
                <c:pt idx="2991">
                  <c:v>171</c:v>
                </c:pt>
                <c:pt idx="2992">
                  <c:v>172</c:v>
                </c:pt>
                <c:pt idx="2993">
                  <c:v>172</c:v>
                </c:pt>
                <c:pt idx="2994">
                  <c:v>171</c:v>
                </c:pt>
                <c:pt idx="2995">
                  <c:v>172</c:v>
                </c:pt>
                <c:pt idx="2996">
                  <c:v>172</c:v>
                </c:pt>
                <c:pt idx="2997">
                  <c:v>173</c:v>
                </c:pt>
                <c:pt idx="2998">
                  <c:v>173</c:v>
                </c:pt>
                <c:pt idx="2999">
                  <c:v>172</c:v>
                </c:pt>
                <c:pt idx="3000">
                  <c:v>200</c:v>
                </c:pt>
                <c:pt idx="3001">
                  <c:v>203</c:v>
                </c:pt>
                <c:pt idx="3002">
                  <c:v>205</c:v>
                </c:pt>
                <c:pt idx="3003">
                  <c:v>205</c:v>
                </c:pt>
                <c:pt idx="3004">
                  <c:v>207</c:v>
                </c:pt>
                <c:pt idx="3005">
                  <c:v>206</c:v>
                </c:pt>
                <c:pt idx="3006">
                  <c:v>205</c:v>
                </c:pt>
                <c:pt idx="3007">
                  <c:v>204</c:v>
                </c:pt>
                <c:pt idx="3008">
                  <c:v>207</c:v>
                </c:pt>
                <c:pt idx="3009">
                  <c:v>208</c:v>
                </c:pt>
                <c:pt idx="3010">
                  <c:v>206</c:v>
                </c:pt>
                <c:pt idx="3011">
                  <c:v>205</c:v>
                </c:pt>
                <c:pt idx="3012">
                  <c:v>206</c:v>
                </c:pt>
                <c:pt idx="3013">
                  <c:v>206</c:v>
                </c:pt>
                <c:pt idx="3014">
                  <c:v>203</c:v>
                </c:pt>
                <c:pt idx="3015">
                  <c:v>205</c:v>
                </c:pt>
                <c:pt idx="3016">
                  <c:v>197</c:v>
                </c:pt>
                <c:pt idx="3017">
                  <c:v>198</c:v>
                </c:pt>
                <c:pt idx="3018">
                  <c:v>200</c:v>
                </c:pt>
                <c:pt idx="3019">
                  <c:v>198</c:v>
                </c:pt>
                <c:pt idx="3020">
                  <c:v>198</c:v>
                </c:pt>
                <c:pt idx="3021">
                  <c:v>198</c:v>
                </c:pt>
                <c:pt idx="3022">
                  <c:v>194</c:v>
                </c:pt>
                <c:pt idx="3023">
                  <c:v>198</c:v>
                </c:pt>
                <c:pt idx="3024">
                  <c:v>198</c:v>
                </c:pt>
                <c:pt idx="3025">
                  <c:v>198</c:v>
                </c:pt>
                <c:pt idx="3026">
                  <c:v>201</c:v>
                </c:pt>
                <c:pt idx="3027">
                  <c:v>201</c:v>
                </c:pt>
                <c:pt idx="3028">
                  <c:v>198</c:v>
                </c:pt>
                <c:pt idx="3029">
                  <c:v>198</c:v>
                </c:pt>
                <c:pt idx="3030">
                  <c:v>197</c:v>
                </c:pt>
                <c:pt idx="3031">
                  <c:v>191</c:v>
                </c:pt>
                <c:pt idx="3032">
                  <c:v>191</c:v>
                </c:pt>
                <c:pt idx="3033">
                  <c:v>191</c:v>
                </c:pt>
                <c:pt idx="3034">
                  <c:v>191</c:v>
                </c:pt>
                <c:pt idx="3035">
                  <c:v>191</c:v>
                </c:pt>
                <c:pt idx="3036">
                  <c:v>197</c:v>
                </c:pt>
                <c:pt idx="3037">
                  <c:v>195</c:v>
                </c:pt>
                <c:pt idx="3038">
                  <c:v>195</c:v>
                </c:pt>
                <c:pt idx="3039">
                  <c:v>197</c:v>
                </c:pt>
                <c:pt idx="3040">
                  <c:v>195</c:v>
                </c:pt>
                <c:pt idx="3041">
                  <c:v>195</c:v>
                </c:pt>
                <c:pt idx="3042">
                  <c:v>195</c:v>
                </c:pt>
                <c:pt idx="3043">
                  <c:v>195</c:v>
                </c:pt>
                <c:pt idx="3044">
                  <c:v>190</c:v>
                </c:pt>
                <c:pt idx="3045">
                  <c:v>189</c:v>
                </c:pt>
                <c:pt idx="3046">
                  <c:v>190</c:v>
                </c:pt>
                <c:pt idx="3047">
                  <c:v>190</c:v>
                </c:pt>
                <c:pt idx="3048">
                  <c:v>186</c:v>
                </c:pt>
                <c:pt idx="3049">
                  <c:v>184</c:v>
                </c:pt>
                <c:pt idx="3050">
                  <c:v>185</c:v>
                </c:pt>
                <c:pt idx="3051">
                  <c:v>180</c:v>
                </c:pt>
                <c:pt idx="3052">
                  <c:v>183</c:v>
                </c:pt>
                <c:pt idx="3053">
                  <c:v>183</c:v>
                </c:pt>
                <c:pt idx="3054">
                  <c:v>189</c:v>
                </c:pt>
                <c:pt idx="3055">
                  <c:v>190</c:v>
                </c:pt>
                <c:pt idx="3056">
                  <c:v>190</c:v>
                </c:pt>
                <c:pt idx="3057">
                  <c:v>190</c:v>
                </c:pt>
                <c:pt idx="3058">
                  <c:v>194</c:v>
                </c:pt>
                <c:pt idx="3059">
                  <c:v>193</c:v>
                </c:pt>
                <c:pt idx="3060">
                  <c:v>193</c:v>
                </c:pt>
                <c:pt idx="3061">
                  <c:v>193</c:v>
                </c:pt>
                <c:pt idx="3062">
                  <c:v>195</c:v>
                </c:pt>
                <c:pt idx="3063">
                  <c:v>196</c:v>
                </c:pt>
                <c:pt idx="3064">
                  <c:v>196</c:v>
                </c:pt>
                <c:pt idx="3065">
                  <c:v>197</c:v>
                </c:pt>
                <c:pt idx="3066">
                  <c:v>196</c:v>
                </c:pt>
                <c:pt idx="3067">
                  <c:v>196</c:v>
                </c:pt>
                <c:pt idx="3068">
                  <c:v>197</c:v>
                </c:pt>
                <c:pt idx="3069">
                  <c:v>197</c:v>
                </c:pt>
                <c:pt idx="3070">
                  <c:v>198</c:v>
                </c:pt>
                <c:pt idx="3071">
                  <c:v>198</c:v>
                </c:pt>
                <c:pt idx="3072">
                  <c:v>196</c:v>
                </c:pt>
                <c:pt idx="3073">
                  <c:v>196</c:v>
                </c:pt>
                <c:pt idx="3074">
                  <c:v>196</c:v>
                </c:pt>
                <c:pt idx="3075">
                  <c:v>193</c:v>
                </c:pt>
                <c:pt idx="3076">
                  <c:v>191</c:v>
                </c:pt>
                <c:pt idx="3077">
                  <c:v>193</c:v>
                </c:pt>
                <c:pt idx="3078">
                  <c:v>193</c:v>
                </c:pt>
                <c:pt idx="3079">
                  <c:v>185</c:v>
                </c:pt>
                <c:pt idx="3080">
                  <c:v>185</c:v>
                </c:pt>
                <c:pt idx="3081">
                  <c:v>186</c:v>
                </c:pt>
                <c:pt idx="3082">
                  <c:v>186</c:v>
                </c:pt>
                <c:pt idx="3083">
                  <c:v>186</c:v>
                </c:pt>
                <c:pt idx="3084">
                  <c:v>186</c:v>
                </c:pt>
                <c:pt idx="3085">
                  <c:v>183</c:v>
                </c:pt>
                <c:pt idx="3086">
                  <c:v>185</c:v>
                </c:pt>
                <c:pt idx="3087">
                  <c:v>183</c:v>
                </c:pt>
                <c:pt idx="3088">
                  <c:v>182</c:v>
                </c:pt>
                <c:pt idx="3089">
                  <c:v>182</c:v>
                </c:pt>
                <c:pt idx="3090">
                  <c:v>181</c:v>
                </c:pt>
                <c:pt idx="3091">
                  <c:v>187</c:v>
                </c:pt>
                <c:pt idx="3092">
                  <c:v>183</c:v>
                </c:pt>
                <c:pt idx="3093">
                  <c:v>183</c:v>
                </c:pt>
                <c:pt idx="3094">
                  <c:v>185</c:v>
                </c:pt>
                <c:pt idx="3095">
                  <c:v>185</c:v>
                </c:pt>
                <c:pt idx="3096">
                  <c:v>186</c:v>
                </c:pt>
                <c:pt idx="3097">
                  <c:v>186</c:v>
                </c:pt>
                <c:pt idx="3098">
                  <c:v>185</c:v>
                </c:pt>
                <c:pt idx="3099">
                  <c:v>185</c:v>
                </c:pt>
                <c:pt idx="3100">
                  <c:v>187</c:v>
                </c:pt>
                <c:pt idx="3101">
                  <c:v>184</c:v>
                </c:pt>
                <c:pt idx="3102">
                  <c:v>183</c:v>
                </c:pt>
                <c:pt idx="3103">
                  <c:v>183</c:v>
                </c:pt>
                <c:pt idx="3104">
                  <c:v>182</c:v>
                </c:pt>
                <c:pt idx="3105">
                  <c:v>182</c:v>
                </c:pt>
                <c:pt idx="3106">
                  <c:v>182</c:v>
                </c:pt>
                <c:pt idx="3107">
                  <c:v>185</c:v>
                </c:pt>
                <c:pt idx="3108">
                  <c:v>187</c:v>
                </c:pt>
                <c:pt idx="3109">
                  <c:v>188</c:v>
                </c:pt>
                <c:pt idx="3110">
                  <c:v>188</c:v>
                </c:pt>
                <c:pt idx="3111">
                  <c:v>190</c:v>
                </c:pt>
                <c:pt idx="3112">
                  <c:v>191</c:v>
                </c:pt>
                <c:pt idx="3113">
                  <c:v>188</c:v>
                </c:pt>
                <c:pt idx="3114">
                  <c:v>188</c:v>
                </c:pt>
                <c:pt idx="3115">
                  <c:v>188</c:v>
                </c:pt>
                <c:pt idx="3116">
                  <c:v>186</c:v>
                </c:pt>
                <c:pt idx="3117">
                  <c:v>186</c:v>
                </c:pt>
                <c:pt idx="3118">
                  <c:v>186</c:v>
                </c:pt>
                <c:pt idx="3119">
                  <c:v>186</c:v>
                </c:pt>
                <c:pt idx="3120">
                  <c:v>186</c:v>
                </c:pt>
                <c:pt idx="3121">
                  <c:v>186</c:v>
                </c:pt>
                <c:pt idx="3122">
                  <c:v>186</c:v>
                </c:pt>
                <c:pt idx="3123">
                  <c:v>186</c:v>
                </c:pt>
                <c:pt idx="3124">
                  <c:v>186</c:v>
                </c:pt>
                <c:pt idx="3125">
                  <c:v>186</c:v>
                </c:pt>
                <c:pt idx="3126">
                  <c:v>186</c:v>
                </c:pt>
                <c:pt idx="3127">
                  <c:v>186</c:v>
                </c:pt>
                <c:pt idx="3128">
                  <c:v>183</c:v>
                </c:pt>
                <c:pt idx="3129">
                  <c:v>182</c:v>
                </c:pt>
                <c:pt idx="3130">
                  <c:v>182</c:v>
                </c:pt>
                <c:pt idx="3131">
                  <c:v>182</c:v>
                </c:pt>
                <c:pt idx="3132">
                  <c:v>182</c:v>
                </c:pt>
                <c:pt idx="3133">
                  <c:v>177</c:v>
                </c:pt>
                <c:pt idx="3134">
                  <c:v>179</c:v>
                </c:pt>
                <c:pt idx="3135">
                  <c:v>182</c:v>
                </c:pt>
                <c:pt idx="3136">
                  <c:v>180</c:v>
                </c:pt>
                <c:pt idx="3137">
                  <c:v>180</c:v>
                </c:pt>
                <c:pt idx="3138">
                  <c:v>180</c:v>
                </c:pt>
                <c:pt idx="3139">
                  <c:v>182</c:v>
                </c:pt>
                <c:pt idx="3140">
                  <c:v>182</c:v>
                </c:pt>
                <c:pt idx="3141">
                  <c:v>182</c:v>
                </c:pt>
                <c:pt idx="3142">
                  <c:v>177</c:v>
                </c:pt>
                <c:pt idx="3143">
                  <c:v>174</c:v>
                </c:pt>
                <c:pt idx="3144">
                  <c:v>173</c:v>
                </c:pt>
                <c:pt idx="3145">
                  <c:v>173</c:v>
                </c:pt>
                <c:pt idx="3146">
                  <c:v>172</c:v>
                </c:pt>
                <c:pt idx="3147">
                  <c:v>172</c:v>
                </c:pt>
                <c:pt idx="3148">
                  <c:v>172</c:v>
                </c:pt>
                <c:pt idx="3149">
                  <c:v>172</c:v>
                </c:pt>
                <c:pt idx="3150">
                  <c:v>173</c:v>
                </c:pt>
                <c:pt idx="3151">
                  <c:v>173</c:v>
                </c:pt>
                <c:pt idx="3152">
                  <c:v>173</c:v>
                </c:pt>
                <c:pt idx="3153">
                  <c:v>176</c:v>
                </c:pt>
                <c:pt idx="3154">
                  <c:v>176</c:v>
                </c:pt>
                <c:pt idx="3155">
                  <c:v>176</c:v>
                </c:pt>
                <c:pt idx="3156">
                  <c:v>178</c:v>
                </c:pt>
                <c:pt idx="3157">
                  <c:v>175</c:v>
                </c:pt>
                <c:pt idx="3158">
                  <c:v>174</c:v>
                </c:pt>
                <c:pt idx="3159">
                  <c:v>173</c:v>
                </c:pt>
                <c:pt idx="3160">
                  <c:v>170</c:v>
                </c:pt>
                <c:pt idx="3161">
                  <c:v>171</c:v>
                </c:pt>
                <c:pt idx="3162">
                  <c:v>171</c:v>
                </c:pt>
                <c:pt idx="3163">
                  <c:v>172</c:v>
                </c:pt>
                <c:pt idx="3164">
                  <c:v>170</c:v>
                </c:pt>
                <c:pt idx="3165">
                  <c:v>170</c:v>
                </c:pt>
                <c:pt idx="3166">
                  <c:v>171</c:v>
                </c:pt>
                <c:pt idx="3167">
                  <c:v>171</c:v>
                </c:pt>
                <c:pt idx="3168">
                  <c:v>174</c:v>
                </c:pt>
                <c:pt idx="3169">
                  <c:v>174</c:v>
                </c:pt>
                <c:pt idx="3170">
                  <c:v>176</c:v>
                </c:pt>
                <c:pt idx="3171">
                  <c:v>174</c:v>
                </c:pt>
                <c:pt idx="3172">
                  <c:v>174</c:v>
                </c:pt>
                <c:pt idx="3173">
                  <c:v>175</c:v>
                </c:pt>
                <c:pt idx="3174">
                  <c:v>175</c:v>
                </c:pt>
                <c:pt idx="3175">
                  <c:v>174</c:v>
                </c:pt>
                <c:pt idx="3176">
                  <c:v>173</c:v>
                </c:pt>
                <c:pt idx="3177">
                  <c:v>173</c:v>
                </c:pt>
                <c:pt idx="3178">
                  <c:v>173</c:v>
                </c:pt>
                <c:pt idx="3179">
                  <c:v>173</c:v>
                </c:pt>
                <c:pt idx="3180">
                  <c:v>172</c:v>
                </c:pt>
                <c:pt idx="3181">
                  <c:v>172</c:v>
                </c:pt>
                <c:pt idx="3182">
                  <c:v>169</c:v>
                </c:pt>
                <c:pt idx="3183">
                  <c:v>169</c:v>
                </c:pt>
                <c:pt idx="3184">
                  <c:v>169</c:v>
                </c:pt>
                <c:pt idx="3185">
                  <c:v>169</c:v>
                </c:pt>
                <c:pt idx="3186">
                  <c:v>166</c:v>
                </c:pt>
                <c:pt idx="3187">
                  <c:v>166</c:v>
                </c:pt>
                <c:pt idx="3188">
                  <c:v>165</c:v>
                </c:pt>
                <c:pt idx="3189">
                  <c:v>166</c:v>
                </c:pt>
                <c:pt idx="3190">
                  <c:v>167</c:v>
                </c:pt>
                <c:pt idx="3191">
                  <c:v>167</c:v>
                </c:pt>
                <c:pt idx="3192">
                  <c:v>168</c:v>
                </c:pt>
                <c:pt idx="3193">
                  <c:v>164</c:v>
                </c:pt>
                <c:pt idx="3194">
                  <c:v>164</c:v>
                </c:pt>
                <c:pt idx="3195">
                  <c:v>164</c:v>
                </c:pt>
                <c:pt idx="3196">
                  <c:v>164</c:v>
                </c:pt>
                <c:pt idx="3197">
                  <c:v>164</c:v>
                </c:pt>
                <c:pt idx="3198">
                  <c:v>164</c:v>
                </c:pt>
                <c:pt idx="3199">
                  <c:v>165</c:v>
                </c:pt>
                <c:pt idx="3200">
                  <c:v>165</c:v>
                </c:pt>
                <c:pt idx="3201">
                  <c:v>165</c:v>
                </c:pt>
                <c:pt idx="3202">
                  <c:v>165</c:v>
                </c:pt>
                <c:pt idx="3203">
                  <c:v>165</c:v>
                </c:pt>
                <c:pt idx="3204">
                  <c:v>165</c:v>
                </c:pt>
                <c:pt idx="3205">
                  <c:v>168</c:v>
                </c:pt>
                <c:pt idx="3206">
                  <c:v>168</c:v>
                </c:pt>
                <c:pt idx="3207">
                  <c:v>168</c:v>
                </c:pt>
                <c:pt idx="3208">
                  <c:v>170</c:v>
                </c:pt>
                <c:pt idx="3209">
                  <c:v>169</c:v>
                </c:pt>
                <c:pt idx="3210">
                  <c:v>169</c:v>
                </c:pt>
                <c:pt idx="3211">
                  <c:v>169</c:v>
                </c:pt>
                <c:pt idx="3212">
                  <c:v>169</c:v>
                </c:pt>
                <c:pt idx="3213">
                  <c:v>169</c:v>
                </c:pt>
                <c:pt idx="3214">
                  <c:v>172</c:v>
                </c:pt>
                <c:pt idx="3215">
                  <c:v>171</c:v>
                </c:pt>
                <c:pt idx="3216">
                  <c:v>171</c:v>
                </c:pt>
                <c:pt idx="3217">
                  <c:v>171</c:v>
                </c:pt>
                <c:pt idx="3218">
                  <c:v>173</c:v>
                </c:pt>
                <c:pt idx="3219">
                  <c:v>174</c:v>
                </c:pt>
                <c:pt idx="3220">
                  <c:v>174</c:v>
                </c:pt>
                <c:pt idx="3221">
                  <c:v>173</c:v>
                </c:pt>
                <c:pt idx="3222">
                  <c:v>174</c:v>
                </c:pt>
                <c:pt idx="3223">
                  <c:v>174</c:v>
                </c:pt>
                <c:pt idx="3224">
                  <c:v>174</c:v>
                </c:pt>
                <c:pt idx="3225">
                  <c:v>174</c:v>
                </c:pt>
                <c:pt idx="3226">
                  <c:v>174</c:v>
                </c:pt>
                <c:pt idx="3227">
                  <c:v>174</c:v>
                </c:pt>
                <c:pt idx="3228">
                  <c:v>174</c:v>
                </c:pt>
                <c:pt idx="3229">
                  <c:v>174</c:v>
                </c:pt>
                <c:pt idx="3230">
                  <c:v>174</c:v>
                </c:pt>
                <c:pt idx="3231">
                  <c:v>174</c:v>
                </c:pt>
                <c:pt idx="3232">
                  <c:v>174</c:v>
                </c:pt>
                <c:pt idx="3233">
                  <c:v>174</c:v>
                </c:pt>
                <c:pt idx="3234">
                  <c:v>174</c:v>
                </c:pt>
                <c:pt idx="3235">
                  <c:v>173</c:v>
                </c:pt>
                <c:pt idx="3236">
                  <c:v>173</c:v>
                </c:pt>
                <c:pt idx="3237">
                  <c:v>174</c:v>
                </c:pt>
                <c:pt idx="3238">
                  <c:v>174</c:v>
                </c:pt>
                <c:pt idx="3239">
                  <c:v>174</c:v>
                </c:pt>
                <c:pt idx="3240">
                  <c:v>174</c:v>
                </c:pt>
                <c:pt idx="3241">
                  <c:v>174</c:v>
                </c:pt>
                <c:pt idx="3242">
                  <c:v>175</c:v>
                </c:pt>
                <c:pt idx="3243">
                  <c:v>175</c:v>
                </c:pt>
                <c:pt idx="3244">
                  <c:v>175</c:v>
                </c:pt>
                <c:pt idx="3245">
                  <c:v>175</c:v>
                </c:pt>
                <c:pt idx="3246">
                  <c:v>175</c:v>
                </c:pt>
                <c:pt idx="3247">
                  <c:v>175</c:v>
                </c:pt>
                <c:pt idx="3248">
                  <c:v>175</c:v>
                </c:pt>
                <c:pt idx="3249">
                  <c:v>173</c:v>
                </c:pt>
                <c:pt idx="3250">
                  <c:v>173</c:v>
                </c:pt>
                <c:pt idx="3251">
                  <c:v>172</c:v>
                </c:pt>
                <c:pt idx="3252">
                  <c:v>172</c:v>
                </c:pt>
                <c:pt idx="3253">
                  <c:v>172</c:v>
                </c:pt>
                <c:pt idx="3254">
                  <c:v>172</c:v>
                </c:pt>
                <c:pt idx="3255">
                  <c:v>172</c:v>
                </c:pt>
                <c:pt idx="3256">
                  <c:v>170</c:v>
                </c:pt>
                <c:pt idx="3257">
                  <c:v>170</c:v>
                </c:pt>
                <c:pt idx="3258">
                  <c:v>170</c:v>
                </c:pt>
                <c:pt idx="3259">
                  <c:v>170</c:v>
                </c:pt>
                <c:pt idx="3260">
                  <c:v>170</c:v>
                </c:pt>
                <c:pt idx="3261">
                  <c:v>170</c:v>
                </c:pt>
                <c:pt idx="3262">
                  <c:v>170</c:v>
                </c:pt>
                <c:pt idx="3263">
                  <c:v>171</c:v>
                </c:pt>
                <c:pt idx="3264">
                  <c:v>171</c:v>
                </c:pt>
                <c:pt idx="3265">
                  <c:v>171</c:v>
                </c:pt>
                <c:pt idx="3266">
                  <c:v>171</c:v>
                </c:pt>
                <c:pt idx="3267">
                  <c:v>171</c:v>
                </c:pt>
                <c:pt idx="3268">
                  <c:v>171</c:v>
                </c:pt>
                <c:pt idx="3269">
                  <c:v>173</c:v>
                </c:pt>
                <c:pt idx="3270">
                  <c:v>173</c:v>
                </c:pt>
                <c:pt idx="3271">
                  <c:v>173</c:v>
                </c:pt>
                <c:pt idx="3272">
                  <c:v>173</c:v>
                </c:pt>
                <c:pt idx="3273">
                  <c:v>173</c:v>
                </c:pt>
                <c:pt idx="3274">
                  <c:v>174</c:v>
                </c:pt>
                <c:pt idx="3275">
                  <c:v>174</c:v>
                </c:pt>
                <c:pt idx="3276">
                  <c:v>174</c:v>
                </c:pt>
                <c:pt idx="3277">
                  <c:v>174</c:v>
                </c:pt>
                <c:pt idx="3278">
                  <c:v>173</c:v>
                </c:pt>
                <c:pt idx="3279">
                  <c:v>173</c:v>
                </c:pt>
                <c:pt idx="3280">
                  <c:v>171</c:v>
                </c:pt>
                <c:pt idx="3281">
                  <c:v>171</c:v>
                </c:pt>
                <c:pt idx="3282">
                  <c:v>171</c:v>
                </c:pt>
                <c:pt idx="3283">
                  <c:v>171</c:v>
                </c:pt>
                <c:pt idx="3284">
                  <c:v>171</c:v>
                </c:pt>
                <c:pt idx="3285">
                  <c:v>173</c:v>
                </c:pt>
                <c:pt idx="3286">
                  <c:v>174</c:v>
                </c:pt>
                <c:pt idx="3287">
                  <c:v>174</c:v>
                </c:pt>
                <c:pt idx="3288">
                  <c:v>174</c:v>
                </c:pt>
                <c:pt idx="3289">
                  <c:v>174</c:v>
                </c:pt>
                <c:pt idx="3290">
                  <c:v>174</c:v>
                </c:pt>
                <c:pt idx="3291">
                  <c:v>174</c:v>
                </c:pt>
                <c:pt idx="3292">
                  <c:v>174</c:v>
                </c:pt>
                <c:pt idx="3293">
                  <c:v>174</c:v>
                </c:pt>
                <c:pt idx="3294">
                  <c:v>173</c:v>
                </c:pt>
                <c:pt idx="3295">
                  <c:v>173</c:v>
                </c:pt>
                <c:pt idx="3296">
                  <c:v>174</c:v>
                </c:pt>
                <c:pt idx="3297">
                  <c:v>174</c:v>
                </c:pt>
                <c:pt idx="3298">
                  <c:v>174</c:v>
                </c:pt>
                <c:pt idx="3299">
                  <c:v>176</c:v>
                </c:pt>
                <c:pt idx="3300">
                  <c:v>176</c:v>
                </c:pt>
                <c:pt idx="3301">
                  <c:v>177</c:v>
                </c:pt>
                <c:pt idx="3302">
                  <c:v>177</c:v>
                </c:pt>
                <c:pt idx="3303">
                  <c:v>175</c:v>
                </c:pt>
                <c:pt idx="3304">
                  <c:v>175</c:v>
                </c:pt>
                <c:pt idx="3305">
                  <c:v>183</c:v>
                </c:pt>
                <c:pt idx="3306">
                  <c:v>183</c:v>
                </c:pt>
                <c:pt idx="3307">
                  <c:v>183</c:v>
                </c:pt>
                <c:pt idx="3308">
                  <c:v>183</c:v>
                </c:pt>
                <c:pt idx="3309">
                  <c:v>181</c:v>
                </c:pt>
                <c:pt idx="3310">
                  <c:v>182</c:v>
                </c:pt>
                <c:pt idx="3311">
                  <c:v>183</c:v>
                </c:pt>
                <c:pt idx="3312">
                  <c:v>182</c:v>
                </c:pt>
                <c:pt idx="3313">
                  <c:v>185</c:v>
                </c:pt>
                <c:pt idx="3314">
                  <c:v>178</c:v>
                </c:pt>
                <c:pt idx="3315">
                  <c:v>182</c:v>
                </c:pt>
                <c:pt idx="3316">
                  <c:v>179</c:v>
                </c:pt>
                <c:pt idx="3317">
                  <c:v>180</c:v>
                </c:pt>
                <c:pt idx="3318">
                  <c:v>175</c:v>
                </c:pt>
                <c:pt idx="3319">
                  <c:v>174</c:v>
                </c:pt>
                <c:pt idx="3320">
                  <c:v>175</c:v>
                </c:pt>
                <c:pt idx="3321">
                  <c:v>175</c:v>
                </c:pt>
                <c:pt idx="3322">
                  <c:v>173</c:v>
                </c:pt>
                <c:pt idx="3323">
                  <c:v>177</c:v>
                </c:pt>
                <c:pt idx="3324">
                  <c:v>169</c:v>
                </c:pt>
                <c:pt idx="3325">
                  <c:v>166</c:v>
                </c:pt>
                <c:pt idx="3326">
                  <c:v>165</c:v>
                </c:pt>
                <c:pt idx="3327">
                  <c:v>162</c:v>
                </c:pt>
                <c:pt idx="3328">
                  <c:v>158</c:v>
                </c:pt>
                <c:pt idx="3329">
                  <c:v>154</c:v>
                </c:pt>
                <c:pt idx="3330">
                  <c:v>155</c:v>
                </c:pt>
                <c:pt idx="3331">
                  <c:v>156</c:v>
                </c:pt>
                <c:pt idx="3332">
                  <c:v>153</c:v>
                </c:pt>
                <c:pt idx="3333">
                  <c:v>153</c:v>
                </c:pt>
                <c:pt idx="3334">
                  <c:v>150</c:v>
                </c:pt>
                <c:pt idx="3335">
                  <c:v>149</c:v>
                </c:pt>
                <c:pt idx="3336">
                  <c:v>149</c:v>
                </c:pt>
                <c:pt idx="3337">
                  <c:v>148</c:v>
                </c:pt>
                <c:pt idx="3338">
                  <c:v>150</c:v>
                </c:pt>
                <c:pt idx="3339">
                  <c:v>151</c:v>
                </c:pt>
                <c:pt idx="3340">
                  <c:v>151</c:v>
                </c:pt>
                <c:pt idx="3341">
                  <c:v>152</c:v>
                </c:pt>
                <c:pt idx="3342">
                  <c:v>151</c:v>
                </c:pt>
                <c:pt idx="3343">
                  <c:v>154</c:v>
                </c:pt>
                <c:pt idx="3344">
                  <c:v>152</c:v>
                </c:pt>
                <c:pt idx="3345">
                  <c:v>154</c:v>
                </c:pt>
                <c:pt idx="3346">
                  <c:v>155</c:v>
                </c:pt>
                <c:pt idx="3347">
                  <c:v>154</c:v>
                </c:pt>
                <c:pt idx="3348">
                  <c:v>156</c:v>
                </c:pt>
                <c:pt idx="3349">
                  <c:v>160</c:v>
                </c:pt>
                <c:pt idx="3350">
                  <c:v>160</c:v>
                </c:pt>
                <c:pt idx="3351">
                  <c:v>163</c:v>
                </c:pt>
                <c:pt idx="3352">
                  <c:v>166</c:v>
                </c:pt>
                <c:pt idx="3353">
                  <c:v>166</c:v>
                </c:pt>
                <c:pt idx="3354">
                  <c:v>166</c:v>
                </c:pt>
                <c:pt idx="3355">
                  <c:v>167</c:v>
                </c:pt>
                <c:pt idx="3356">
                  <c:v>168</c:v>
                </c:pt>
                <c:pt idx="3357">
                  <c:v>171</c:v>
                </c:pt>
                <c:pt idx="3358">
                  <c:v>169</c:v>
                </c:pt>
                <c:pt idx="3359">
                  <c:v>171</c:v>
                </c:pt>
                <c:pt idx="3360">
                  <c:v>172</c:v>
                </c:pt>
                <c:pt idx="3361">
                  <c:v>171</c:v>
                </c:pt>
                <c:pt idx="3362">
                  <c:v>171</c:v>
                </c:pt>
                <c:pt idx="3363">
                  <c:v>172</c:v>
                </c:pt>
                <c:pt idx="3364">
                  <c:v>170</c:v>
                </c:pt>
                <c:pt idx="3365">
                  <c:v>170</c:v>
                </c:pt>
                <c:pt idx="3366">
                  <c:v>172</c:v>
                </c:pt>
                <c:pt idx="3367">
                  <c:v>173</c:v>
                </c:pt>
                <c:pt idx="3368">
                  <c:v>172</c:v>
                </c:pt>
                <c:pt idx="3369">
                  <c:v>178</c:v>
                </c:pt>
                <c:pt idx="3370">
                  <c:v>179</c:v>
                </c:pt>
                <c:pt idx="3371">
                  <c:v>179</c:v>
                </c:pt>
                <c:pt idx="3372">
                  <c:v>178</c:v>
                </c:pt>
                <c:pt idx="3373">
                  <c:v>180</c:v>
                </c:pt>
                <c:pt idx="3374">
                  <c:v>178</c:v>
                </c:pt>
                <c:pt idx="3375">
                  <c:v>178</c:v>
                </c:pt>
                <c:pt idx="3376">
                  <c:v>176</c:v>
                </c:pt>
                <c:pt idx="3377">
                  <c:v>175</c:v>
                </c:pt>
                <c:pt idx="3378">
                  <c:v>175</c:v>
                </c:pt>
                <c:pt idx="3379">
                  <c:v>175</c:v>
                </c:pt>
                <c:pt idx="3380">
                  <c:v>175</c:v>
                </c:pt>
                <c:pt idx="3381">
                  <c:v>173</c:v>
                </c:pt>
                <c:pt idx="3382">
                  <c:v>173</c:v>
                </c:pt>
                <c:pt idx="3383">
                  <c:v>173</c:v>
                </c:pt>
                <c:pt idx="3384">
                  <c:v>173</c:v>
                </c:pt>
                <c:pt idx="3385">
                  <c:v>173</c:v>
                </c:pt>
                <c:pt idx="3386">
                  <c:v>168</c:v>
                </c:pt>
                <c:pt idx="3387">
                  <c:v>168</c:v>
                </c:pt>
                <c:pt idx="3388">
                  <c:v>169</c:v>
                </c:pt>
                <c:pt idx="3389">
                  <c:v>169</c:v>
                </c:pt>
                <c:pt idx="3390">
                  <c:v>169</c:v>
                </c:pt>
                <c:pt idx="3391">
                  <c:v>174</c:v>
                </c:pt>
                <c:pt idx="3392">
                  <c:v>174</c:v>
                </c:pt>
                <c:pt idx="3393">
                  <c:v>176</c:v>
                </c:pt>
                <c:pt idx="3394">
                  <c:v>176</c:v>
                </c:pt>
                <c:pt idx="3395">
                  <c:v>176</c:v>
                </c:pt>
                <c:pt idx="3396">
                  <c:v>176</c:v>
                </c:pt>
                <c:pt idx="3397">
                  <c:v>176</c:v>
                </c:pt>
                <c:pt idx="3398">
                  <c:v>175</c:v>
                </c:pt>
                <c:pt idx="3399">
                  <c:v>173</c:v>
                </c:pt>
                <c:pt idx="3400">
                  <c:v>173</c:v>
                </c:pt>
                <c:pt idx="3401">
                  <c:v>173</c:v>
                </c:pt>
                <c:pt idx="3402">
                  <c:v>173</c:v>
                </c:pt>
                <c:pt idx="3403">
                  <c:v>173</c:v>
                </c:pt>
                <c:pt idx="3404">
                  <c:v>170</c:v>
                </c:pt>
                <c:pt idx="3405">
                  <c:v>170</c:v>
                </c:pt>
                <c:pt idx="3406">
                  <c:v>171</c:v>
                </c:pt>
                <c:pt idx="3407">
                  <c:v>170</c:v>
                </c:pt>
                <c:pt idx="3408">
                  <c:v>170</c:v>
                </c:pt>
                <c:pt idx="3409">
                  <c:v>168</c:v>
                </c:pt>
                <c:pt idx="3410">
                  <c:v>165</c:v>
                </c:pt>
                <c:pt idx="3411">
                  <c:v>165</c:v>
                </c:pt>
                <c:pt idx="3412">
                  <c:v>165</c:v>
                </c:pt>
                <c:pt idx="3413">
                  <c:v>165</c:v>
                </c:pt>
                <c:pt idx="3414">
                  <c:v>165</c:v>
                </c:pt>
                <c:pt idx="3415">
                  <c:v>169</c:v>
                </c:pt>
                <c:pt idx="3416">
                  <c:v>169</c:v>
                </c:pt>
                <c:pt idx="3417">
                  <c:v>169</c:v>
                </c:pt>
                <c:pt idx="3418">
                  <c:v>166</c:v>
                </c:pt>
                <c:pt idx="3419">
                  <c:v>165</c:v>
                </c:pt>
                <c:pt idx="3420">
                  <c:v>166</c:v>
                </c:pt>
                <c:pt idx="3421">
                  <c:v>166</c:v>
                </c:pt>
                <c:pt idx="3422">
                  <c:v>166</c:v>
                </c:pt>
                <c:pt idx="3423">
                  <c:v>170</c:v>
                </c:pt>
                <c:pt idx="3424">
                  <c:v>170</c:v>
                </c:pt>
                <c:pt idx="3425">
                  <c:v>169</c:v>
                </c:pt>
                <c:pt idx="3426">
                  <c:v>169</c:v>
                </c:pt>
                <c:pt idx="3427">
                  <c:v>166</c:v>
                </c:pt>
                <c:pt idx="3428">
                  <c:v>166</c:v>
                </c:pt>
                <c:pt idx="3429">
                  <c:v>165</c:v>
                </c:pt>
                <c:pt idx="3430">
                  <c:v>163</c:v>
                </c:pt>
                <c:pt idx="3431">
                  <c:v>165</c:v>
                </c:pt>
                <c:pt idx="3432">
                  <c:v>165</c:v>
                </c:pt>
                <c:pt idx="3433">
                  <c:v>165</c:v>
                </c:pt>
                <c:pt idx="3434">
                  <c:v>162</c:v>
                </c:pt>
                <c:pt idx="3435">
                  <c:v>164</c:v>
                </c:pt>
                <c:pt idx="3436">
                  <c:v>164</c:v>
                </c:pt>
                <c:pt idx="3437">
                  <c:v>165</c:v>
                </c:pt>
                <c:pt idx="3438">
                  <c:v>165</c:v>
                </c:pt>
                <c:pt idx="3439">
                  <c:v>166</c:v>
                </c:pt>
                <c:pt idx="3440">
                  <c:v>167</c:v>
                </c:pt>
                <c:pt idx="3441">
                  <c:v>167</c:v>
                </c:pt>
                <c:pt idx="3442">
                  <c:v>169</c:v>
                </c:pt>
                <c:pt idx="3443">
                  <c:v>169</c:v>
                </c:pt>
                <c:pt idx="3444">
                  <c:v>170</c:v>
                </c:pt>
                <c:pt idx="3445">
                  <c:v>171</c:v>
                </c:pt>
                <c:pt idx="3446">
                  <c:v>170</c:v>
                </c:pt>
                <c:pt idx="3447">
                  <c:v>170</c:v>
                </c:pt>
                <c:pt idx="3448">
                  <c:v>170</c:v>
                </c:pt>
                <c:pt idx="3449">
                  <c:v>172</c:v>
                </c:pt>
                <c:pt idx="3450">
                  <c:v>172</c:v>
                </c:pt>
                <c:pt idx="3451">
                  <c:v>173</c:v>
                </c:pt>
                <c:pt idx="3452">
                  <c:v>173</c:v>
                </c:pt>
                <c:pt idx="3453">
                  <c:v>175</c:v>
                </c:pt>
                <c:pt idx="3454">
                  <c:v>175</c:v>
                </c:pt>
                <c:pt idx="3455">
                  <c:v>175</c:v>
                </c:pt>
                <c:pt idx="3456">
                  <c:v>175</c:v>
                </c:pt>
                <c:pt idx="3457">
                  <c:v>175</c:v>
                </c:pt>
                <c:pt idx="3458">
                  <c:v>177</c:v>
                </c:pt>
                <c:pt idx="3459">
                  <c:v>178</c:v>
                </c:pt>
                <c:pt idx="3460">
                  <c:v>179</c:v>
                </c:pt>
                <c:pt idx="3461">
                  <c:v>179</c:v>
                </c:pt>
                <c:pt idx="3462">
                  <c:v>180</c:v>
                </c:pt>
                <c:pt idx="3463">
                  <c:v>179</c:v>
                </c:pt>
                <c:pt idx="3464">
                  <c:v>179</c:v>
                </c:pt>
                <c:pt idx="3465">
                  <c:v>179</c:v>
                </c:pt>
                <c:pt idx="3466">
                  <c:v>177</c:v>
                </c:pt>
                <c:pt idx="3467">
                  <c:v>177</c:v>
                </c:pt>
                <c:pt idx="3468">
                  <c:v>177</c:v>
                </c:pt>
                <c:pt idx="3469">
                  <c:v>177</c:v>
                </c:pt>
                <c:pt idx="3470">
                  <c:v>177</c:v>
                </c:pt>
                <c:pt idx="3471">
                  <c:v>177</c:v>
                </c:pt>
                <c:pt idx="3472">
                  <c:v>178</c:v>
                </c:pt>
                <c:pt idx="3473">
                  <c:v>178</c:v>
                </c:pt>
                <c:pt idx="3474">
                  <c:v>178</c:v>
                </c:pt>
                <c:pt idx="3475">
                  <c:v>178</c:v>
                </c:pt>
                <c:pt idx="3476">
                  <c:v>178</c:v>
                </c:pt>
                <c:pt idx="3477">
                  <c:v>180</c:v>
                </c:pt>
                <c:pt idx="3478">
                  <c:v>184</c:v>
                </c:pt>
                <c:pt idx="3479">
                  <c:v>184</c:v>
                </c:pt>
                <c:pt idx="3480">
                  <c:v>189</c:v>
                </c:pt>
                <c:pt idx="3481">
                  <c:v>188</c:v>
                </c:pt>
                <c:pt idx="3482">
                  <c:v>189</c:v>
                </c:pt>
                <c:pt idx="3483">
                  <c:v>190</c:v>
                </c:pt>
                <c:pt idx="3484">
                  <c:v>193</c:v>
                </c:pt>
                <c:pt idx="3485">
                  <c:v>191</c:v>
                </c:pt>
                <c:pt idx="3486">
                  <c:v>190</c:v>
                </c:pt>
                <c:pt idx="3487">
                  <c:v>190</c:v>
                </c:pt>
                <c:pt idx="3488">
                  <c:v>189</c:v>
                </c:pt>
                <c:pt idx="3489">
                  <c:v>191</c:v>
                </c:pt>
                <c:pt idx="3490">
                  <c:v>192</c:v>
                </c:pt>
                <c:pt idx="3491">
                  <c:v>191</c:v>
                </c:pt>
                <c:pt idx="3492">
                  <c:v>188</c:v>
                </c:pt>
                <c:pt idx="3493">
                  <c:v>188</c:v>
                </c:pt>
                <c:pt idx="3494">
                  <c:v>188</c:v>
                </c:pt>
                <c:pt idx="3495">
                  <c:v>190</c:v>
                </c:pt>
                <c:pt idx="3496">
                  <c:v>190</c:v>
                </c:pt>
                <c:pt idx="3497">
                  <c:v>190</c:v>
                </c:pt>
                <c:pt idx="3498">
                  <c:v>189</c:v>
                </c:pt>
                <c:pt idx="3499">
                  <c:v>189</c:v>
                </c:pt>
                <c:pt idx="3500">
                  <c:v>189</c:v>
                </c:pt>
                <c:pt idx="3501">
                  <c:v>192</c:v>
                </c:pt>
                <c:pt idx="3502">
                  <c:v>192</c:v>
                </c:pt>
                <c:pt idx="3503">
                  <c:v>190</c:v>
                </c:pt>
                <c:pt idx="3504">
                  <c:v>190</c:v>
                </c:pt>
                <c:pt idx="3505">
                  <c:v>189</c:v>
                </c:pt>
                <c:pt idx="3506">
                  <c:v>190</c:v>
                </c:pt>
                <c:pt idx="3507">
                  <c:v>189</c:v>
                </c:pt>
                <c:pt idx="3508">
                  <c:v>189</c:v>
                </c:pt>
                <c:pt idx="3509">
                  <c:v>189</c:v>
                </c:pt>
                <c:pt idx="3510">
                  <c:v>189</c:v>
                </c:pt>
                <c:pt idx="3511">
                  <c:v>189</c:v>
                </c:pt>
                <c:pt idx="3512">
                  <c:v>188</c:v>
                </c:pt>
                <c:pt idx="3513">
                  <c:v>188</c:v>
                </c:pt>
                <c:pt idx="3514">
                  <c:v>189</c:v>
                </c:pt>
                <c:pt idx="3515">
                  <c:v>189</c:v>
                </c:pt>
                <c:pt idx="3516">
                  <c:v>189</c:v>
                </c:pt>
                <c:pt idx="3517">
                  <c:v>186</c:v>
                </c:pt>
                <c:pt idx="3518">
                  <c:v>186</c:v>
                </c:pt>
                <c:pt idx="3519">
                  <c:v>184</c:v>
                </c:pt>
                <c:pt idx="3520">
                  <c:v>186</c:v>
                </c:pt>
                <c:pt idx="3521">
                  <c:v>186</c:v>
                </c:pt>
                <c:pt idx="3522">
                  <c:v>186</c:v>
                </c:pt>
                <c:pt idx="3523">
                  <c:v>187</c:v>
                </c:pt>
                <c:pt idx="3524">
                  <c:v>187</c:v>
                </c:pt>
                <c:pt idx="3525">
                  <c:v>187</c:v>
                </c:pt>
                <c:pt idx="3526">
                  <c:v>187</c:v>
                </c:pt>
                <c:pt idx="3527">
                  <c:v>187</c:v>
                </c:pt>
                <c:pt idx="3528">
                  <c:v>187</c:v>
                </c:pt>
                <c:pt idx="3529">
                  <c:v>187</c:v>
                </c:pt>
                <c:pt idx="3530">
                  <c:v>187</c:v>
                </c:pt>
                <c:pt idx="3531">
                  <c:v>187</c:v>
                </c:pt>
                <c:pt idx="3532">
                  <c:v>187</c:v>
                </c:pt>
                <c:pt idx="3533">
                  <c:v>186</c:v>
                </c:pt>
                <c:pt idx="3534">
                  <c:v>187</c:v>
                </c:pt>
                <c:pt idx="3535">
                  <c:v>187</c:v>
                </c:pt>
                <c:pt idx="3536">
                  <c:v>187</c:v>
                </c:pt>
                <c:pt idx="3537">
                  <c:v>187</c:v>
                </c:pt>
                <c:pt idx="3538">
                  <c:v>187</c:v>
                </c:pt>
                <c:pt idx="3539">
                  <c:v>190</c:v>
                </c:pt>
                <c:pt idx="3540">
                  <c:v>190</c:v>
                </c:pt>
                <c:pt idx="3541">
                  <c:v>189</c:v>
                </c:pt>
                <c:pt idx="3542">
                  <c:v>189</c:v>
                </c:pt>
                <c:pt idx="3543">
                  <c:v>190</c:v>
                </c:pt>
                <c:pt idx="3544">
                  <c:v>190</c:v>
                </c:pt>
                <c:pt idx="3545">
                  <c:v>190</c:v>
                </c:pt>
                <c:pt idx="3546">
                  <c:v>190</c:v>
                </c:pt>
                <c:pt idx="3547">
                  <c:v>190</c:v>
                </c:pt>
                <c:pt idx="3548">
                  <c:v>190</c:v>
                </c:pt>
                <c:pt idx="3549">
                  <c:v>189</c:v>
                </c:pt>
                <c:pt idx="3550">
                  <c:v>188</c:v>
                </c:pt>
                <c:pt idx="3551">
                  <c:v>187</c:v>
                </c:pt>
                <c:pt idx="3552">
                  <c:v>187</c:v>
                </c:pt>
                <c:pt idx="3553">
                  <c:v>186</c:v>
                </c:pt>
                <c:pt idx="3554">
                  <c:v>187</c:v>
                </c:pt>
                <c:pt idx="3555">
                  <c:v>187</c:v>
                </c:pt>
                <c:pt idx="3556">
                  <c:v>187</c:v>
                </c:pt>
                <c:pt idx="3557">
                  <c:v>187</c:v>
                </c:pt>
                <c:pt idx="3558">
                  <c:v>187</c:v>
                </c:pt>
                <c:pt idx="3559">
                  <c:v>187</c:v>
                </c:pt>
                <c:pt idx="3560">
                  <c:v>187</c:v>
                </c:pt>
                <c:pt idx="3561">
                  <c:v>185</c:v>
                </c:pt>
                <c:pt idx="3562">
                  <c:v>186</c:v>
                </c:pt>
                <c:pt idx="3563">
                  <c:v>185</c:v>
                </c:pt>
                <c:pt idx="3564">
                  <c:v>184</c:v>
                </c:pt>
                <c:pt idx="3565">
                  <c:v>184</c:v>
                </c:pt>
                <c:pt idx="3566">
                  <c:v>184</c:v>
                </c:pt>
                <c:pt idx="3567">
                  <c:v>184</c:v>
                </c:pt>
                <c:pt idx="3568">
                  <c:v>184</c:v>
                </c:pt>
                <c:pt idx="3569">
                  <c:v>187</c:v>
                </c:pt>
                <c:pt idx="3570">
                  <c:v>185</c:v>
                </c:pt>
                <c:pt idx="3571">
                  <c:v>185</c:v>
                </c:pt>
                <c:pt idx="3572">
                  <c:v>185</c:v>
                </c:pt>
                <c:pt idx="3573">
                  <c:v>185</c:v>
                </c:pt>
                <c:pt idx="3574">
                  <c:v>185</c:v>
                </c:pt>
                <c:pt idx="3575">
                  <c:v>187</c:v>
                </c:pt>
                <c:pt idx="3576">
                  <c:v>187</c:v>
                </c:pt>
                <c:pt idx="3577">
                  <c:v>187</c:v>
                </c:pt>
                <c:pt idx="3578">
                  <c:v>187</c:v>
                </c:pt>
                <c:pt idx="3579">
                  <c:v>187</c:v>
                </c:pt>
                <c:pt idx="3580">
                  <c:v>191</c:v>
                </c:pt>
                <c:pt idx="3581">
                  <c:v>191</c:v>
                </c:pt>
                <c:pt idx="3582">
                  <c:v>191</c:v>
                </c:pt>
                <c:pt idx="3583">
                  <c:v>192</c:v>
                </c:pt>
                <c:pt idx="3584">
                  <c:v>193</c:v>
                </c:pt>
                <c:pt idx="3585">
                  <c:v>193</c:v>
                </c:pt>
                <c:pt idx="3586">
                  <c:v>193</c:v>
                </c:pt>
                <c:pt idx="3587">
                  <c:v>194</c:v>
                </c:pt>
                <c:pt idx="3588">
                  <c:v>193</c:v>
                </c:pt>
                <c:pt idx="3589">
                  <c:v>196</c:v>
                </c:pt>
                <c:pt idx="3590">
                  <c:v>196</c:v>
                </c:pt>
                <c:pt idx="3591">
                  <c:v>197</c:v>
                </c:pt>
                <c:pt idx="3592">
                  <c:v>198</c:v>
                </c:pt>
                <c:pt idx="3593">
                  <c:v>198</c:v>
                </c:pt>
                <c:pt idx="3594">
                  <c:v>199</c:v>
                </c:pt>
                <c:pt idx="3595">
                  <c:v>200</c:v>
                </c:pt>
                <c:pt idx="3596">
                  <c:v>201</c:v>
                </c:pt>
                <c:pt idx="3597">
                  <c:v>201</c:v>
                </c:pt>
                <c:pt idx="3598">
                  <c:v>200</c:v>
                </c:pt>
                <c:pt idx="3599">
                  <c:v>201</c:v>
                </c:pt>
                <c:pt idx="3600">
                  <c:v>218</c:v>
                </c:pt>
                <c:pt idx="3601">
                  <c:v>212</c:v>
                </c:pt>
                <c:pt idx="3602">
                  <c:v>212</c:v>
                </c:pt>
                <c:pt idx="3603">
                  <c:v>212</c:v>
                </c:pt>
                <c:pt idx="3604">
                  <c:v>212</c:v>
                </c:pt>
                <c:pt idx="3605">
                  <c:v>211</c:v>
                </c:pt>
                <c:pt idx="3606">
                  <c:v>211</c:v>
                </c:pt>
                <c:pt idx="3607">
                  <c:v>217</c:v>
                </c:pt>
                <c:pt idx="3608">
                  <c:v>217</c:v>
                </c:pt>
                <c:pt idx="3609">
                  <c:v>215</c:v>
                </c:pt>
                <c:pt idx="3610">
                  <c:v>215</c:v>
                </c:pt>
                <c:pt idx="3611">
                  <c:v>215</c:v>
                </c:pt>
                <c:pt idx="3612">
                  <c:v>217</c:v>
                </c:pt>
                <c:pt idx="3613">
                  <c:v>217</c:v>
                </c:pt>
                <c:pt idx="3614">
                  <c:v>217</c:v>
                </c:pt>
                <c:pt idx="3615">
                  <c:v>220</c:v>
                </c:pt>
                <c:pt idx="3616">
                  <c:v>211</c:v>
                </c:pt>
                <c:pt idx="3617">
                  <c:v>210</c:v>
                </c:pt>
                <c:pt idx="3618">
                  <c:v>207</c:v>
                </c:pt>
                <c:pt idx="3619">
                  <c:v>207</c:v>
                </c:pt>
                <c:pt idx="3620">
                  <c:v>209</c:v>
                </c:pt>
                <c:pt idx="3621">
                  <c:v>209</c:v>
                </c:pt>
                <c:pt idx="3622">
                  <c:v>204</c:v>
                </c:pt>
                <c:pt idx="3623">
                  <c:v>204</c:v>
                </c:pt>
                <c:pt idx="3624">
                  <c:v>204</c:v>
                </c:pt>
                <c:pt idx="3625">
                  <c:v>204</c:v>
                </c:pt>
                <c:pt idx="3626">
                  <c:v>203</c:v>
                </c:pt>
                <c:pt idx="3627">
                  <c:v>206</c:v>
                </c:pt>
                <c:pt idx="3628">
                  <c:v>206</c:v>
                </c:pt>
                <c:pt idx="3629">
                  <c:v>206</c:v>
                </c:pt>
                <c:pt idx="3630">
                  <c:v>210</c:v>
                </c:pt>
                <c:pt idx="3631">
                  <c:v>212</c:v>
                </c:pt>
                <c:pt idx="3632">
                  <c:v>212</c:v>
                </c:pt>
                <c:pt idx="3633">
                  <c:v>211</c:v>
                </c:pt>
                <c:pt idx="3634">
                  <c:v>207</c:v>
                </c:pt>
                <c:pt idx="3635">
                  <c:v>205</c:v>
                </c:pt>
                <c:pt idx="3636">
                  <c:v>206</c:v>
                </c:pt>
                <c:pt idx="3637">
                  <c:v>206</c:v>
                </c:pt>
                <c:pt idx="3638">
                  <c:v>208</c:v>
                </c:pt>
                <c:pt idx="3639">
                  <c:v>208</c:v>
                </c:pt>
                <c:pt idx="3640">
                  <c:v>210</c:v>
                </c:pt>
                <c:pt idx="3641">
                  <c:v>210</c:v>
                </c:pt>
                <c:pt idx="3642">
                  <c:v>210</c:v>
                </c:pt>
                <c:pt idx="3643">
                  <c:v>210</c:v>
                </c:pt>
                <c:pt idx="3644">
                  <c:v>210</c:v>
                </c:pt>
                <c:pt idx="3645">
                  <c:v>210</c:v>
                </c:pt>
                <c:pt idx="3646">
                  <c:v>210</c:v>
                </c:pt>
                <c:pt idx="3647">
                  <c:v>210</c:v>
                </c:pt>
                <c:pt idx="3648">
                  <c:v>210</c:v>
                </c:pt>
                <c:pt idx="3649">
                  <c:v>209</c:v>
                </c:pt>
                <c:pt idx="3650">
                  <c:v>206</c:v>
                </c:pt>
                <c:pt idx="3651">
                  <c:v>203</c:v>
                </c:pt>
                <c:pt idx="3652">
                  <c:v>202</c:v>
                </c:pt>
                <c:pt idx="3653">
                  <c:v>201</c:v>
                </c:pt>
                <c:pt idx="3654">
                  <c:v>201</c:v>
                </c:pt>
                <c:pt idx="3655">
                  <c:v>200</c:v>
                </c:pt>
                <c:pt idx="3656">
                  <c:v>203</c:v>
                </c:pt>
                <c:pt idx="3657">
                  <c:v>201</c:v>
                </c:pt>
                <c:pt idx="3658">
                  <c:v>201</c:v>
                </c:pt>
                <c:pt idx="3659">
                  <c:v>201</c:v>
                </c:pt>
                <c:pt idx="3660">
                  <c:v>197</c:v>
                </c:pt>
                <c:pt idx="3661">
                  <c:v>195</c:v>
                </c:pt>
                <c:pt idx="3662">
                  <c:v>195</c:v>
                </c:pt>
                <c:pt idx="3663">
                  <c:v>195</c:v>
                </c:pt>
                <c:pt idx="3664">
                  <c:v>197</c:v>
                </c:pt>
                <c:pt idx="3665">
                  <c:v>196</c:v>
                </c:pt>
                <c:pt idx="3666">
                  <c:v>199</c:v>
                </c:pt>
                <c:pt idx="3667">
                  <c:v>199</c:v>
                </c:pt>
                <c:pt idx="3668">
                  <c:v>199</c:v>
                </c:pt>
                <c:pt idx="3669">
                  <c:v>199</c:v>
                </c:pt>
                <c:pt idx="3670">
                  <c:v>199</c:v>
                </c:pt>
                <c:pt idx="3671">
                  <c:v>202</c:v>
                </c:pt>
                <c:pt idx="3672">
                  <c:v>203</c:v>
                </c:pt>
                <c:pt idx="3673">
                  <c:v>203</c:v>
                </c:pt>
                <c:pt idx="3674">
                  <c:v>200</c:v>
                </c:pt>
                <c:pt idx="3675">
                  <c:v>197</c:v>
                </c:pt>
                <c:pt idx="3676">
                  <c:v>187</c:v>
                </c:pt>
                <c:pt idx="3677">
                  <c:v>189</c:v>
                </c:pt>
                <c:pt idx="3678">
                  <c:v>189</c:v>
                </c:pt>
                <c:pt idx="3679">
                  <c:v>192</c:v>
                </c:pt>
                <c:pt idx="3680">
                  <c:v>191</c:v>
                </c:pt>
                <c:pt idx="3681">
                  <c:v>188</c:v>
                </c:pt>
                <c:pt idx="3682">
                  <c:v>190</c:v>
                </c:pt>
                <c:pt idx="3683">
                  <c:v>191</c:v>
                </c:pt>
                <c:pt idx="3684">
                  <c:v>190</c:v>
                </c:pt>
                <c:pt idx="3685">
                  <c:v>190</c:v>
                </c:pt>
                <c:pt idx="3686">
                  <c:v>190</c:v>
                </c:pt>
                <c:pt idx="3687">
                  <c:v>192</c:v>
                </c:pt>
                <c:pt idx="3688">
                  <c:v>192</c:v>
                </c:pt>
                <c:pt idx="3689">
                  <c:v>192</c:v>
                </c:pt>
                <c:pt idx="3690">
                  <c:v>196</c:v>
                </c:pt>
                <c:pt idx="3691">
                  <c:v>196</c:v>
                </c:pt>
                <c:pt idx="3692">
                  <c:v>192</c:v>
                </c:pt>
                <c:pt idx="3693">
                  <c:v>186</c:v>
                </c:pt>
                <c:pt idx="3694">
                  <c:v>186</c:v>
                </c:pt>
                <c:pt idx="3695">
                  <c:v>189</c:v>
                </c:pt>
                <c:pt idx="3696">
                  <c:v>189</c:v>
                </c:pt>
                <c:pt idx="3697">
                  <c:v>188</c:v>
                </c:pt>
                <c:pt idx="3698">
                  <c:v>188</c:v>
                </c:pt>
                <c:pt idx="3699">
                  <c:v>186</c:v>
                </c:pt>
                <c:pt idx="3700">
                  <c:v>189</c:v>
                </c:pt>
                <c:pt idx="3701">
                  <c:v>189</c:v>
                </c:pt>
                <c:pt idx="3702">
                  <c:v>187</c:v>
                </c:pt>
                <c:pt idx="3703">
                  <c:v>187</c:v>
                </c:pt>
                <c:pt idx="3704">
                  <c:v>187</c:v>
                </c:pt>
                <c:pt idx="3705">
                  <c:v>186</c:v>
                </c:pt>
                <c:pt idx="3706">
                  <c:v>186</c:v>
                </c:pt>
                <c:pt idx="3707">
                  <c:v>191</c:v>
                </c:pt>
                <c:pt idx="3708">
                  <c:v>189</c:v>
                </c:pt>
                <c:pt idx="3709">
                  <c:v>189</c:v>
                </c:pt>
                <c:pt idx="3710">
                  <c:v>189</c:v>
                </c:pt>
                <c:pt idx="3711">
                  <c:v>189</c:v>
                </c:pt>
                <c:pt idx="3712">
                  <c:v>190</c:v>
                </c:pt>
                <c:pt idx="3713">
                  <c:v>192</c:v>
                </c:pt>
                <c:pt idx="3714">
                  <c:v>193</c:v>
                </c:pt>
                <c:pt idx="3715">
                  <c:v>193</c:v>
                </c:pt>
                <c:pt idx="3716">
                  <c:v>193</c:v>
                </c:pt>
                <c:pt idx="3717">
                  <c:v>190</c:v>
                </c:pt>
                <c:pt idx="3718">
                  <c:v>186</c:v>
                </c:pt>
                <c:pt idx="3719">
                  <c:v>184</c:v>
                </c:pt>
                <c:pt idx="3720">
                  <c:v>184</c:v>
                </c:pt>
                <c:pt idx="3721">
                  <c:v>184</c:v>
                </c:pt>
                <c:pt idx="3722">
                  <c:v>184</c:v>
                </c:pt>
                <c:pt idx="3723">
                  <c:v>184</c:v>
                </c:pt>
                <c:pt idx="3724">
                  <c:v>183</c:v>
                </c:pt>
                <c:pt idx="3725">
                  <c:v>182</c:v>
                </c:pt>
                <c:pt idx="3726">
                  <c:v>184</c:v>
                </c:pt>
                <c:pt idx="3727">
                  <c:v>185</c:v>
                </c:pt>
                <c:pt idx="3728">
                  <c:v>185</c:v>
                </c:pt>
                <c:pt idx="3729">
                  <c:v>185</c:v>
                </c:pt>
                <c:pt idx="3730">
                  <c:v>187</c:v>
                </c:pt>
                <c:pt idx="3731">
                  <c:v>186</c:v>
                </c:pt>
                <c:pt idx="3732">
                  <c:v>187</c:v>
                </c:pt>
                <c:pt idx="3733">
                  <c:v>188</c:v>
                </c:pt>
                <c:pt idx="3734">
                  <c:v>191</c:v>
                </c:pt>
                <c:pt idx="3735">
                  <c:v>188</c:v>
                </c:pt>
                <c:pt idx="3736">
                  <c:v>188</c:v>
                </c:pt>
                <c:pt idx="3737">
                  <c:v>190</c:v>
                </c:pt>
                <c:pt idx="3738">
                  <c:v>190</c:v>
                </c:pt>
                <c:pt idx="3739">
                  <c:v>189</c:v>
                </c:pt>
                <c:pt idx="3740">
                  <c:v>187</c:v>
                </c:pt>
                <c:pt idx="3741">
                  <c:v>187</c:v>
                </c:pt>
                <c:pt idx="3742">
                  <c:v>188</c:v>
                </c:pt>
                <c:pt idx="3743">
                  <c:v>186</c:v>
                </c:pt>
                <c:pt idx="3744">
                  <c:v>185</c:v>
                </c:pt>
                <c:pt idx="3745">
                  <c:v>185</c:v>
                </c:pt>
                <c:pt idx="3746">
                  <c:v>184</c:v>
                </c:pt>
                <c:pt idx="3747">
                  <c:v>184</c:v>
                </c:pt>
                <c:pt idx="3748">
                  <c:v>183</c:v>
                </c:pt>
                <c:pt idx="3749">
                  <c:v>181</c:v>
                </c:pt>
                <c:pt idx="3750">
                  <c:v>183</c:v>
                </c:pt>
                <c:pt idx="3751">
                  <c:v>183</c:v>
                </c:pt>
                <c:pt idx="3752">
                  <c:v>184</c:v>
                </c:pt>
                <c:pt idx="3753">
                  <c:v>184</c:v>
                </c:pt>
                <c:pt idx="3754">
                  <c:v>184</c:v>
                </c:pt>
                <c:pt idx="3755">
                  <c:v>181</c:v>
                </c:pt>
                <c:pt idx="3756">
                  <c:v>181</c:v>
                </c:pt>
                <c:pt idx="3757">
                  <c:v>181</c:v>
                </c:pt>
                <c:pt idx="3758">
                  <c:v>184</c:v>
                </c:pt>
                <c:pt idx="3759">
                  <c:v>182</c:v>
                </c:pt>
                <c:pt idx="3760">
                  <c:v>180</c:v>
                </c:pt>
                <c:pt idx="3761">
                  <c:v>179</c:v>
                </c:pt>
                <c:pt idx="3762">
                  <c:v>179</c:v>
                </c:pt>
                <c:pt idx="3763">
                  <c:v>178</c:v>
                </c:pt>
                <c:pt idx="3764">
                  <c:v>181</c:v>
                </c:pt>
                <c:pt idx="3765">
                  <c:v>182</c:v>
                </c:pt>
                <c:pt idx="3766">
                  <c:v>181</c:v>
                </c:pt>
                <c:pt idx="3767">
                  <c:v>180</c:v>
                </c:pt>
                <c:pt idx="3768">
                  <c:v>182</c:v>
                </c:pt>
                <c:pt idx="3769">
                  <c:v>183</c:v>
                </c:pt>
                <c:pt idx="3770">
                  <c:v>183</c:v>
                </c:pt>
                <c:pt idx="3771">
                  <c:v>185</c:v>
                </c:pt>
                <c:pt idx="3772">
                  <c:v>185</c:v>
                </c:pt>
                <c:pt idx="3773">
                  <c:v>185</c:v>
                </c:pt>
                <c:pt idx="3774">
                  <c:v>184</c:v>
                </c:pt>
                <c:pt idx="3775">
                  <c:v>184</c:v>
                </c:pt>
                <c:pt idx="3776">
                  <c:v>184</c:v>
                </c:pt>
                <c:pt idx="3777">
                  <c:v>184</c:v>
                </c:pt>
                <c:pt idx="3778">
                  <c:v>185</c:v>
                </c:pt>
                <c:pt idx="3779">
                  <c:v>185</c:v>
                </c:pt>
                <c:pt idx="3780">
                  <c:v>184</c:v>
                </c:pt>
                <c:pt idx="3781">
                  <c:v>182</c:v>
                </c:pt>
                <c:pt idx="3782">
                  <c:v>183</c:v>
                </c:pt>
                <c:pt idx="3783">
                  <c:v>183</c:v>
                </c:pt>
                <c:pt idx="3784">
                  <c:v>183</c:v>
                </c:pt>
                <c:pt idx="3785">
                  <c:v>184</c:v>
                </c:pt>
                <c:pt idx="3786">
                  <c:v>183</c:v>
                </c:pt>
                <c:pt idx="3787">
                  <c:v>183</c:v>
                </c:pt>
                <c:pt idx="3788">
                  <c:v>177</c:v>
                </c:pt>
                <c:pt idx="3789">
                  <c:v>177</c:v>
                </c:pt>
                <c:pt idx="3790">
                  <c:v>176</c:v>
                </c:pt>
                <c:pt idx="3791">
                  <c:v>176</c:v>
                </c:pt>
                <c:pt idx="3792">
                  <c:v>176</c:v>
                </c:pt>
                <c:pt idx="3793">
                  <c:v>176</c:v>
                </c:pt>
                <c:pt idx="3794">
                  <c:v>176</c:v>
                </c:pt>
                <c:pt idx="3795">
                  <c:v>176</c:v>
                </c:pt>
                <c:pt idx="3796">
                  <c:v>176</c:v>
                </c:pt>
                <c:pt idx="3797">
                  <c:v>174</c:v>
                </c:pt>
                <c:pt idx="3798">
                  <c:v>173</c:v>
                </c:pt>
                <c:pt idx="3799">
                  <c:v>174</c:v>
                </c:pt>
                <c:pt idx="3800">
                  <c:v>175</c:v>
                </c:pt>
                <c:pt idx="3801">
                  <c:v>175</c:v>
                </c:pt>
                <c:pt idx="3802">
                  <c:v>176</c:v>
                </c:pt>
                <c:pt idx="3803">
                  <c:v>176</c:v>
                </c:pt>
                <c:pt idx="3804">
                  <c:v>176</c:v>
                </c:pt>
                <c:pt idx="3805">
                  <c:v>177</c:v>
                </c:pt>
                <c:pt idx="3806">
                  <c:v>177</c:v>
                </c:pt>
                <c:pt idx="3807">
                  <c:v>177</c:v>
                </c:pt>
                <c:pt idx="3808">
                  <c:v>177</c:v>
                </c:pt>
                <c:pt idx="3809">
                  <c:v>178</c:v>
                </c:pt>
                <c:pt idx="3810">
                  <c:v>177</c:v>
                </c:pt>
                <c:pt idx="3811">
                  <c:v>178</c:v>
                </c:pt>
                <c:pt idx="3812">
                  <c:v>178</c:v>
                </c:pt>
                <c:pt idx="3813">
                  <c:v>179</c:v>
                </c:pt>
                <c:pt idx="3814">
                  <c:v>178</c:v>
                </c:pt>
                <c:pt idx="3815">
                  <c:v>177</c:v>
                </c:pt>
                <c:pt idx="3816">
                  <c:v>176</c:v>
                </c:pt>
                <c:pt idx="3817">
                  <c:v>177</c:v>
                </c:pt>
                <c:pt idx="3818">
                  <c:v>177</c:v>
                </c:pt>
                <c:pt idx="3819">
                  <c:v>177</c:v>
                </c:pt>
                <c:pt idx="3820">
                  <c:v>177</c:v>
                </c:pt>
                <c:pt idx="3821">
                  <c:v>178</c:v>
                </c:pt>
                <c:pt idx="3822">
                  <c:v>178</c:v>
                </c:pt>
                <c:pt idx="3823">
                  <c:v>175</c:v>
                </c:pt>
                <c:pt idx="3824">
                  <c:v>173</c:v>
                </c:pt>
                <c:pt idx="3825">
                  <c:v>171</c:v>
                </c:pt>
                <c:pt idx="3826">
                  <c:v>171</c:v>
                </c:pt>
                <c:pt idx="3827">
                  <c:v>171</c:v>
                </c:pt>
                <c:pt idx="3828">
                  <c:v>171</c:v>
                </c:pt>
                <c:pt idx="3829">
                  <c:v>175</c:v>
                </c:pt>
                <c:pt idx="3830">
                  <c:v>171</c:v>
                </c:pt>
                <c:pt idx="3831">
                  <c:v>170</c:v>
                </c:pt>
                <c:pt idx="3832">
                  <c:v>169</c:v>
                </c:pt>
                <c:pt idx="3833">
                  <c:v>169</c:v>
                </c:pt>
                <c:pt idx="3834">
                  <c:v>170</c:v>
                </c:pt>
                <c:pt idx="3835">
                  <c:v>171</c:v>
                </c:pt>
                <c:pt idx="3836">
                  <c:v>173</c:v>
                </c:pt>
                <c:pt idx="3837">
                  <c:v>169</c:v>
                </c:pt>
                <c:pt idx="3838">
                  <c:v>168</c:v>
                </c:pt>
                <c:pt idx="3839">
                  <c:v>168</c:v>
                </c:pt>
                <c:pt idx="3840">
                  <c:v>169</c:v>
                </c:pt>
                <c:pt idx="3841">
                  <c:v>169</c:v>
                </c:pt>
                <c:pt idx="3842">
                  <c:v>169</c:v>
                </c:pt>
                <c:pt idx="3843">
                  <c:v>169</c:v>
                </c:pt>
                <c:pt idx="3844">
                  <c:v>169</c:v>
                </c:pt>
                <c:pt idx="3845">
                  <c:v>169</c:v>
                </c:pt>
                <c:pt idx="3846">
                  <c:v>169</c:v>
                </c:pt>
                <c:pt idx="3847">
                  <c:v>169</c:v>
                </c:pt>
                <c:pt idx="3848">
                  <c:v>168</c:v>
                </c:pt>
                <c:pt idx="3849">
                  <c:v>167</c:v>
                </c:pt>
                <c:pt idx="3850">
                  <c:v>167</c:v>
                </c:pt>
                <c:pt idx="3851">
                  <c:v>167</c:v>
                </c:pt>
                <c:pt idx="3852">
                  <c:v>169</c:v>
                </c:pt>
                <c:pt idx="3853">
                  <c:v>169</c:v>
                </c:pt>
                <c:pt idx="3854">
                  <c:v>170</c:v>
                </c:pt>
                <c:pt idx="3855">
                  <c:v>168</c:v>
                </c:pt>
                <c:pt idx="3856">
                  <c:v>166</c:v>
                </c:pt>
                <c:pt idx="3857">
                  <c:v>166</c:v>
                </c:pt>
                <c:pt idx="3858">
                  <c:v>166</c:v>
                </c:pt>
                <c:pt idx="3859">
                  <c:v>166</c:v>
                </c:pt>
                <c:pt idx="3860">
                  <c:v>165</c:v>
                </c:pt>
                <c:pt idx="3861">
                  <c:v>165</c:v>
                </c:pt>
                <c:pt idx="3862">
                  <c:v>165</c:v>
                </c:pt>
                <c:pt idx="3863">
                  <c:v>171</c:v>
                </c:pt>
                <c:pt idx="3864">
                  <c:v>171</c:v>
                </c:pt>
                <c:pt idx="3865">
                  <c:v>170</c:v>
                </c:pt>
                <c:pt idx="3866">
                  <c:v>170</c:v>
                </c:pt>
                <c:pt idx="3867">
                  <c:v>171</c:v>
                </c:pt>
                <c:pt idx="3868">
                  <c:v>171</c:v>
                </c:pt>
                <c:pt idx="3869">
                  <c:v>171</c:v>
                </c:pt>
                <c:pt idx="3870">
                  <c:v>170</c:v>
                </c:pt>
                <c:pt idx="3871">
                  <c:v>174</c:v>
                </c:pt>
                <c:pt idx="3872">
                  <c:v>174</c:v>
                </c:pt>
                <c:pt idx="3873">
                  <c:v>176</c:v>
                </c:pt>
                <c:pt idx="3874">
                  <c:v>177</c:v>
                </c:pt>
                <c:pt idx="3875">
                  <c:v>177</c:v>
                </c:pt>
                <c:pt idx="3876">
                  <c:v>178</c:v>
                </c:pt>
                <c:pt idx="3877">
                  <c:v>177</c:v>
                </c:pt>
                <c:pt idx="3878">
                  <c:v>178</c:v>
                </c:pt>
                <c:pt idx="3879">
                  <c:v>179</c:v>
                </c:pt>
                <c:pt idx="3880">
                  <c:v>184</c:v>
                </c:pt>
                <c:pt idx="3881">
                  <c:v>184</c:v>
                </c:pt>
                <c:pt idx="3882">
                  <c:v>184</c:v>
                </c:pt>
                <c:pt idx="3883">
                  <c:v>184</c:v>
                </c:pt>
                <c:pt idx="3884">
                  <c:v>185</c:v>
                </c:pt>
                <c:pt idx="3885">
                  <c:v>186</c:v>
                </c:pt>
                <c:pt idx="3886">
                  <c:v>185</c:v>
                </c:pt>
                <c:pt idx="3887">
                  <c:v>184</c:v>
                </c:pt>
                <c:pt idx="3888">
                  <c:v>184</c:v>
                </c:pt>
                <c:pt idx="3889">
                  <c:v>186</c:v>
                </c:pt>
                <c:pt idx="3890">
                  <c:v>186</c:v>
                </c:pt>
                <c:pt idx="3891">
                  <c:v>189</c:v>
                </c:pt>
                <c:pt idx="3892">
                  <c:v>189</c:v>
                </c:pt>
                <c:pt idx="3893">
                  <c:v>186</c:v>
                </c:pt>
                <c:pt idx="3894">
                  <c:v>188</c:v>
                </c:pt>
                <c:pt idx="3895">
                  <c:v>188</c:v>
                </c:pt>
                <c:pt idx="3896">
                  <c:v>188</c:v>
                </c:pt>
                <c:pt idx="3897">
                  <c:v>187</c:v>
                </c:pt>
                <c:pt idx="3898">
                  <c:v>185</c:v>
                </c:pt>
                <c:pt idx="3899">
                  <c:v>185</c:v>
                </c:pt>
                <c:pt idx="3900">
                  <c:v>175</c:v>
                </c:pt>
                <c:pt idx="3901">
                  <c:v>174</c:v>
                </c:pt>
                <c:pt idx="3902">
                  <c:v>169</c:v>
                </c:pt>
                <c:pt idx="3903">
                  <c:v>169</c:v>
                </c:pt>
                <c:pt idx="3904">
                  <c:v>173</c:v>
                </c:pt>
                <c:pt idx="3905">
                  <c:v>172</c:v>
                </c:pt>
                <c:pt idx="3906">
                  <c:v>168</c:v>
                </c:pt>
                <c:pt idx="3907">
                  <c:v>169</c:v>
                </c:pt>
                <c:pt idx="3908">
                  <c:v>169</c:v>
                </c:pt>
                <c:pt idx="3909">
                  <c:v>170</c:v>
                </c:pt>
                <c:pt idx="3910">
                  <c:v>170</c:v>
                </c:pt>
                <c:pt idx="3911">
                  <c:v>170</c:v>
                </c:pt>
                <c:pt idx="3912">
                  <c:v>170</c:v>
                </c:pt>
                <c:pt idx="3913">
                  <c:v>173</c:v>
                </c:pt>
                <c:pt idx="3914">
                  <c:v>173</c:v>
                </c:pt>
                <c:pt idx="3915">
                  <c:v>175</c:v>
                </c:pt>
                <c:pt idx="3916">
                  <c:v>175</c:v>
                </c:pt>
                <c:pt idx="3917">
                  <c:v>174</c:v>
                </c:pt>
                <c:pt idx="3918">
                  <c:v>173</c:v>
                </c:pt>
                <c:pt idx="3919">
                  <c:v>173</c:v>
                </c:pt>
                <c:pt idx="3920">
                  <c:v>173</c:v>
                </c:pt>
                <c:pt idx="3921">
                  <c:v>165</c:v>
                </c:pt>
                <c:pt idx="3922">
                  <c:v>162</c:v>
                </c:pt>
                <c:pt idx="3923">
                  <c:v>169</c:v>
                </c:pt>
                <c:pt idx="3924">
                  <c:v>170</c:v>
                </c:pt>
                <c:pt idx="3925">
                  <c:v>171</c:v>
                </c:pt>
                <c:pt idx="3926">
                  <c:v>174</c:v>
                </c:pt>
                <c:pt idx="3927">
                  <c:v>175</c:v>
                </c:pt>
                <c:pt idx="3928">
                  <c:v>172</c:v>
                </c:pt>
                <c:pt idx="3929">
                  <c:v>173</c:v>
                </c:pt>
                <c:pt idx="3930">
                  <c:v>172</c:v>
                </c:pt>
                <c:pt idx="3931">
                  <c:v>171</c:v>
                </c:pt>
                <c:pt idx="3932">
                  <c:v>172</c:v>
                </c:pt>
                <c:pt idx="3933">
                  <c:v>172</c:v>
                </c:pt>
                <c:pt idx="3934">
                  <c:v>175</c:v>
                </c:pt>
                <c:pt idx="3935">
                  <c:v>175</c:v>
                </c:pt>
                <c:pt idx="3936">
                  <c:v>175</c:v>
                </c:pt>
                <c:pt idx="3937">
                  <c:v>176</c:v>
                </c:pt>
                <c:pt idx="3938">
                  <c:v>179</c:v>
                </c:pt>
                <c:pt idx="3939">
                  <c:v>177</c:v>
                </c:pt>
                <c:pt idx="3940">
                  <c:v>177</c:v>
                </c:pt>
                <c:pt idx="3941">
                  <c:v>173</c:v>
                </c:pt>
                <c:pt idx="3942">
                  <c:v>171</c:v>
                </c:pt>
                <c:pt idx="3943">
                  <c:v>171</c:v>
                </c:pt>
                <c:pt idx="3944">
                  <c:v>173</c:v>
                </c:pt>
                <c:pt idx="3945">
                  <c:v>174</c:v>
                </c:pt>
                <c:pt idx="3946">
                  <c:v>173</c:v>
                </c:pt>
                <c:pt idx="3947">
                  <c:v>173</c:v>
                </c:pt>
                <c:pt idx="3948">
                  <c:v>173</c:v>
                </c:pt>
                <c:pt idx="3949">
                  <c:v>173</c:v>
                </c:pt>
                <c:pt idx="3950">
                  <c:v>177</c:v>
                </c:pt>
                <c:pt idx="3951">
                  <c:v>179</c:v>
                </c:pt>
                <c:pt idx="3952">
                  <c:v>180</c:v>
                </c:pt>
                <c:pt idx="3953">
                  <c:v>181</c:v>
                </c:pt>
                <c:pt idx="3954">
                  <c:v>182</c:v>
                </c:pt>
                <c:pt idx="3955">
                  <c:v>183</c:v>
                </c:pt>
                <c:pt idx="3956">
                  <c:v>185</c:v>
                </c:pt>
                <c:pt idx="3957">
                  <c:v>187</c:v>
                </c:pt>
                <c:pt idx="3958">
                  <c:v>187</c:v>
                </c:pt>
                <c:pt idx="3959">
                  <c:v>189</c:v>
                </c:pt>
                <c:pt idx="3960">
                  <c:v>191</c:v>
                </c:pt>
                <c:pt idx="3961">
                  <c:v>186</c:v>
                </c:pt>
                <c:pt idx="3962">
                  <c:v>187</c:v>
                </c:pt>
                <c:pt idx="3963">
                  <c:v>191</c:v>
                </c:pt>
                <c:pt idx="3964">
                  <c:v>191</c:v>
                </c:pt>
                <c:pt idx="3965">
                  <c:v>188</c:v>
                </c:pt>
                <c:pt idx="3966">
                  <c:v>190</c:v>
                </c:pt>
                <c:pt idx="3967">
                  <c:v>190</c:v>
                </c:pt>
                <c:pt idx="3968">
                  <c:v>191</c:v>
                </c:pt>
                <c:pt idx="3969">
                  <c:v>193</c:v>
                </c:pt>
                <c:pt idx="3970">
                  <c:v>192</c:v>
                </c:pt>
                <c:pt idx="3971">
                  <c:v>191</c:v>
                </c:pt>
                <c:pt idx="3972">
                  <c:v>191</c:v>
                </c:pt>
                <c:pt idx="3973">
                  <c:v>196</c:v>
                </c:pt>
                <c:pt idx="3974">
                  <c:v>195</c:v>
                </c:pt>
                <c:pt idx="3975">
                  <c:v>198</c:v>
                </c:pt>
                <c:pt idx="3976">
                  <c:v>196</c:v>
                </c:pt>
                <c:pt idx="3977">
                  <c:v>198</c:v>
                </c:pt>
                <c:pt idx="3978">
                  <c:v>195</c:v>
                </c:pt>
                <c:pt idx="3979">
                  <c:v>193</c:v>
                </c:pt>
                <c:pt idx="3980">
                  <c:v>192</c:v>
                </c:pt>
                <c:pt idx="3981">
                  <c:v>192</c:v>
                </c:pt>
                <c:pt idx="3982">
                  <c:v>190</c:v>
                </c:pt>
                <c:pt idx="3983">
                  <c:v>190</c:v>
                </c:pt>
                <c:pt idx="3984">
                  <c:v>191</c:v>
                </c:pt>
                <c:pt idx="3985">
                  <c:v>191</c:v>
                </c:pt>
                <c:pt idx="3986">
                  <c:v>190</c:v>
                </c:pt>
                <c:pt idx="3987">
                  <c:v>192</c:v>
                </c:pt>
                <c:pt idx="3988">
                  <c:v>194</c:v>
                </c:pt>
                <c:pt idx="3989">
                  <c:v>194</c:v>
                </c:pt>
                <c:pt idx="3990">
                  <c:v>194</c:v>
                </c:pt>
                <c:pt idx="3991">
                  <c:v>196</c:v>
                </c:pt>
                <c:pt idx="3992">
                  <c:v>195</c:v>
                </c:pt>
                <c:pt idx="3993">
                  <c:v>196</c:v>
                </c:pt>
                <c:pt idx="3994">
                  <c:v>198</c:v>
                </c:pt>
                <c:pt idx="3995">
                  <c:v>200</c:v>
                </c:pt>
                <c:pt idx="3996">
                  <c:v>197</c:v>
                </c:pt>
                <c:pt idx="3997">
                  <c:v>201</c:v>
                </c:pt>
                <c:pt idx="3998">
                  <c:v>201</c:v>
                </c:pt>
                <c:pt idx="3999">
                  <c:v>202</c:v>
                </c:pt>
                <c:pt idx="4000">
                  <c:v>200</c:v>
                </c:pt>
                <c:pt idx="4001">
                  <c:v>200</c:v>
                </c:pt>
                <c:pt idx="4002">
                  <c:v>194</c:v>
                </c:pt>
                <c:pt idx="4003">
                  <c:v>194</c:v>
                </c:pt>
                <c:pt idx="4004">
                  <c:v>190</c:v>
                </c:pt>
                <c:pt idx="4005">
                  <c:v>191</c:v>
                </c:pt>
                <c:pt idx="4006">
                  <c:v>192</c:v>
                </c:pt>
                <c:pt idx="4007">
                  <c:v>191</c:v>
                </c:pt>
                <c:pt idx="4008">
                  <c:v>190</c:v>
                </c:pt>
                <c:pt idx="4009">
                  <c:v>188</c:v>
                </c:pt>
                <c:pt idx="4010">
                  <c:v>190</c:v>
                </c:pt>
                <c:pt idx="4011">
                  <c:v>192</c:v>
                </c:pt>
                <c:pt idx="4012">
                  <c:v>190</c:v>
                </c:pt>
                <c:pt idx="4013">
                  <c:v>190</c:v>
                </c:pt>
                <c:pt idx="4014">
                  <c:v>190</c:v>
                </c:pt>
                <c:pt idx="4015">
                  <c:v>189</c:v>
                </c:pt>
                <c:pt idx="4016">
                  <c:v>189</c:v>
                </c:pt>
                <c:pt idx="4017">
                  <c:v>188</c:v>
                </c:pt>
                <c:pt idx="4018">
                  <c:v>188</c:v>
                </c:pt>
                <c:pt idx="4019">
                  <c:v>188</c:v>
                </c:pt>
                <c:pt idx="4020">
                  <c:v>189</c:v>
                </c:pt>
                <c:pt idx="4021">
                  <c:v>189</c:v>
                </c:pt>
                <c:pt idx="4022">
                  <c:v>189</c:v>
                </c:pt>
                <c:pt idx="4023">
                  <c:v>189</c:v>
                </c:pt>
                <c:pt idx="4024">
                  <c:v>194</c:v>
                </c:pt>
                <c:pt idx="4025">
                  <c:v>194</c:v>
                </c:pt>
                <c:pt idx="4026">
                  <c:v>194</c:v>
                </c:pt>
                <c:pt idx="4027">
                  <c:v>192</c:v>
                </c:pt>
                <c:pt idx="4028">
                  <c:v>193</c:v>
                </c:pt>
                <c:pt idx="4029">
                  <c:v>193</c:v>
                </c:pt>
                <c:pt idx="4030">
                  <c:v>193</c:v>
                </c:pt>
                <c:pt idx="4031">
                  <c:v>193</c:v>
                </c:pt>
                <c:pt idx="4032">
                  <c:v>193</c:v>
                </c:pt>
                <c:pt idx="4033">
                  <c:v>193</c:v>
                </c:pt>
                <c:pt idx="4034">
                  <c:v>192</c:v>
                </c:pt>
                <c:pt idx="4035">
                  <c:v>191</c:v>
                </c:pt>
                <c:pt idx="4036">
                  <c:v>190</c:v>
                </c:pt>
                <c:pt idx="4037">
                  <c:v>190</c:v>
                </c:pt>
                <c:pt idx="4038">
                  <c:v>190</c:v>
                </c:pt>
                <c:pt idx="4039">
                  <c:v>190</c:v>
                </c:pt>
                <c:pt idx="4040">
                  <c:v>190</c:v>
                </c:pt>
                <c:pt idx="4041">
                  <c:v>190</c:v>
                </c:pt>
                <c:pt idx="4042">
                  <c:v>190</c:v>
                </c:pt>
                <c:pt idx="4043">
                  <c:v>190</c:v>
                </c:pt>
                <c:pt idx="4044">
                  <c:v>190</c:v>
                </c:pt>
                <c:pt idx="4045">
                  <c:v>193</c:v>
                </c:pt>
                <c:pt idx="4046">
                  <c:v>193</c:v>
                </c:pt>
                <c:pt idx="4047">
                  <c:v>193</c:v>
                </c:pt>
                <c:pt idx="4048">
                  <c:v>193</c:v>
                </c:pt>
                <c:pt idx="4049">
                  <c:v>195</c:v>
                </c:pt>
                <c:pt idx="4050">
                  <c:v>195</c:v>
                </c:pt>
                <c:pt idx="4051">
                  <c:v>196</c:v>
                </c:pt>
                <c:pt idx="4052">
                  <c:v>196</c:v>
                </c:pt>
                <c:pt idx="4053">
                  <c:v>192</c:v>
                </c:pt>
                <c:pt idx="4054">
                  <c:v>192</c:v>
                </c:pt>
                <c:pt idx="4055">
                  <c:v>193</c:v>
                </c:pt>
                <c:pt idx="4056">
                  <c:v>193</c:v>
                </c:pt>
                <c:pt idx="4057">
                  <c:v>193</c:v>
                </c:pt>
                <c:pt idx="4058">
                  <c:v>193</c:v>
                </c:pt>
                <c:pt idx="4059">
                  <c:v>193</c:v>
                </c:pt>
                <c:pt idx="4060">
                  <c:v>193</c:v>
                </c:pt>
                <c:pt idx="4061">
                  <c:v>193</c:v>
                </c:pt>
                <c:pt idx="4062">
                  <c:v>193</c:v>
                </c:pt>
                <c:pt idx="4063">
                  <c:v>193</c:v>
                </c:pt>
                <c:pt idx="4064">
                  <c:v>193</c:v>
                </c:pt>
                <c:pt idx="4065">
                  <c:v>193</c:v>
                </c:pt>
                <c:pt idx="4066">
                  <c:v>193</c:v>
                </c:pt>
                <c:pt idx="4067">
                  <c:v>193</c:v>
                </c:pt>
                <c:pt idx="4068">
                  <c:v>191</c:v>
                </c:pt>
                <c:pt idx="4069">
                  <c:v>191</c:v>
                </c:pt>
                <c:pt idx="4070">
                  <c:v>192</c:v>
                </c:pt>
                <c:pt idx="4071">
                  <c:v>192</c:v>
                </c:pt>
                <c:pt idx="4072">
                  <c:v>193</c:v>
                </c:pt>
                <c:pt idx="4073">
                  <c:v>193</c:v>
                </c:pt>
                <c:pt idx="4074">
                  <c:v>193</c:v>
                </c:pt>
                <c:pt idx="4075">
                  <c:v>193</c:v>
                </c:pt>
                <c:pt idx="4076">
                  <c:v>193</c:v>
                </c:pt>
                <c:pt idx="4077">
                  <c:v>193</c:v>
                </c:pt>
                <c:pt idx="4078">
                  <c:v>197</c:v>
                </c:pt>
                <c:pt idx="4079">
                  <c:v>197</c:v>
                </c:pt>
                <c:pt idx="4080">
                  <c:v>197</c:v>
                </c:pt>
                <c:pt idx="4081">
                  <c:v>198</c:v>
                </c:pt>
                <c:pt idx="4082">
                  <c:v>197</c:v>
                </c:pt>
                <c:pt idx="4083">
                  <c:v>197</c:v>
                </c:pt>
                <c:pt idx="4084">
                  <c:v>197</c:v>
                </c:pt>
                <c:pt idx="4085">
                  <c:v>197</c:v>
                </c:pt>
                <c:pt idx="4086">
                  <c:v>197</c:v>
                </c:pt>
                <c:pt idx="4087">
                  <c:v>197</c:v>
                </c:pt>
                <c:pt idx="4088">
                  <c:v>198</c:v>
                </c:pt>
                <c:pt idx="4089">
                  <c:v>198</c:v>
                </c:pt>
                <c:pt idx="4090">
                  <c:v>200</c:v>
                </c:pt>
                <c:pt idx="4091">
                  <c:v>200</c:v>
                </c:pt>
                <c:pt idx="4092">
                  <c:v>200</c:v>
                </c:pt>
                <c:pt idx="4093">
                  <c:v>200</c:v>
                </c:pt>
                <c:pt idx="4094">
                  <c:v>200</c:v>
                </c:pt>
                <c:pt idx="4095">
                  <c:v>200</c:v>
                </c:pt>
                <c:pt idx="4096">
                  <c:v>200</c:v>
                </c:pt>
                <c:pt idx="4097">
                  <c:v>200</c:v>
                </c:pt>
                <c:pt idx="4098">
                  <c:v>199</c:v>
                </c:pt>
                <c:pt idx="4099">
                  <c:v>199</c:v>
                </c:pt>
                <c:pt idx="4100">
                  <c:v>199</c:v>
                </c:pt>
                <c:pt idx="4101">
                  <c:v>199</c:v>
                </c:pt>
                <c:pt idx="4102">
                  <c:v>199</c:v>
                </c:pt>
                <c:pt idx="4103">
                  <c:v>199</c:v>
                </c:pt>
                <c:pt idx="4104">
                  <c:v>198</c:v>
                </c:pt>
                <c:pt idx="4105">
                  <c:v>199</c:v>
                </c:pt>
                <c:pt idx="4106">
                  <c:v>199</c:v>
                </c:pt>
                <c:pt idx="4107">
                  <c:v>199</c:v>
                </c:pt>
                <c:pt idx="4108">
                  <c:v>199</c:v>
                </c:pt>
                <c:pt idx="4109">
                  <c:v>199</c:v>
                </c:pt>
                <c:pt idx="4110">
                  <c:v>199</c:v>
                </c:pt>
                <c:pt idx="4111">
                  <c:v>199</c:v>
                </c:pt>
                <c:pt idx="4112">
                  <c:v>199</c:v>
                </c:pt>
                <c:pt idx="4113">
                  <c:v>199</c:v>
                </c:pt>
                <c:pt idx="4114">
                  <c:v>199</c:v>
                </c:pt>
                <c:pt idx="4115">
                  <c:v>200</c:v>
                </c:pt>
                <c:pt idx="4116">
                  <c:v>201</c:v>
                </c:pt>
                <c:pt idx="4117">
                  <c:v>199</c:v>
                </c:pt>
                <c:pt idx="4118">
                  <c:v>199</c:v>
                </c:pt>
                <c:pt idx="4119">
                  <c:v>199</c:v>
                </c:pt>
                <c:pt idx="4120">
                  <c:v>199</c:v>
                </c:pt>
                <c:pt idx="4121">
                  <c:v>199</c:v>
                </c:pt>
                <c:pt idx="4122">
                  <c:v>199</c:v>
                </c:pt>
                <c:pt idx="4123">
                  <c:v>199</c:v>
                </c:pt>
                <c:pt idx="4124">
                  <c:v>199</c:v>
                </c:pt>
                <c:pt idx="4125">
                  <c:v>199</c:v>
                </c:pt>
                <c:pt idx="4126">
                  <c:v>199</c:v>
                </c:pt>
                <c:pt idx="4127">
                  <c:v>199</c:v>
                </c:pt>
                <c:pt idx="4128">
                  <c:v>199</c:v>
                </c:pt>
                <c:pt idx="4129">
                  <c:v>199</c:v>
                </c:pt>
                <c:pt idx="4130">
                  <c:v>199</c:v>
                </c:pt>
                <c:pt idx="4131">
                  <c:v>199</c:v>
                </c:pt>
                <c:pt idx="4132">
                  <c:v>199</c:v>
                </c:pt>
                <c:pt idx="4133">
                  <c:v>199</c:v>
                </c:pt>
                <c:pt idx="4134">
                  <c:v>199</c:v>
                </c:pt>
                <c:pt idx="4135">
                  <c:v>199</c:v>
                </c:pt>
                <c:pt idx="4136">
                  <c:v>199</c:v>
                </c:pt>
                <c:pt idx="4137">
                  <c:v>194</c:v>
                </c:pt>
                <c:pt idx="4138">
                  <c:v>194</c:v>
                </c:pt>
                <c:pt idx="4139">
                  <c:v>193</c:v>
                </c:pt>
                <c:pt idx="4140">
                  <c:v>193</c:v>
                </c:pt>
                <c:pt idx="4141">
                  <c:v>193</c:v>
                </c:pt>
                <c:pt idx="4142">
                  <c:v>194</c:v>
                </c:pt>
                <c:pt idx="4143">
                  <c:v>194</c:v>
                </c:pt>
                <c:pt idx="4144">
                  <c:v>194</c:v>
                </c:pt>
                <c:pt idx="4145">
                  <c:v>194</c:v>
                </c:pt>
                <c:pt idx="4146">
                  <c:v>192</c:v>
                </c:pt>
                <c:pt idx="4147">
                  <c:v>192</c:v>
                </c:pt>
                <c:pt idx="4148">
                  <c:v>192</c:v>
                </c:pt>
                <c:pt idx="4149">
                  <c:v>192</c:v>
                </c:pt>
                <c:pt idx="4150">
                  <c:v>192</c:v>
                </c:pt>
                <c:pt idx="4151">
                  <c:v>192</c:v>
                </c:pt>
                <c:pt idx="4152">
                  <c:v>192</c:v>
                </c:pt>
                <c:pt idx="4153">
                  <c:v>192</c:v>
                </c:pt>
                <c:pt idx="4154">
                  <c:v>192</c:v>
                </c:pt>
                <c:pt idx="4155">
                  <c:v>193</c:v>
                </c:pt>
                <c:pt idx="4156">
                  <c:v>195</c:v>
                </c:pt>
                <c:pt idx="4157">
                  <c:v>194</c:v>
                </c:pt>
                <c:pt idx="4158">
                  <c:v>192</c:v>
                </c:pt>
                <c:pt idx="4159">
                  <c:v>193</c:v>
                </c:pt>
                <c:pt idx="4160">
                  <c:v>193</c:v>
                </c:pt>
                <c:pt idx="4161">
                  <c:v>193</c:v>
                </c:pt>
                <c:pt idx="4162">
                  <c:v>193</c:v>
                </c:pt>
                <c:pt idx="4163">
                  <c:v>193</c:v>
                </c:pt>
                <c:pt idx="4164">
                  <c:v>193</c:v>
                </c:pt>
                <c:pt idx="4165">
                  <c:v>193</c:v>
                </c:pt>
                <c:pt idx="4166">
                  <c:v>196</c:v>
                </c:pt>
                <c:pt idx="4167">
                  <c:v>195</c:v>
                </c:pt>
                <c:pt idx="4168">
                  <c:v>195</c:v>
                </c:pt>
                <c:pt idx="4169">
                  <c:v>195</c:v>
                </c:pt>
                <c:pt idx="4170">
                  <c:v>197</c:v>
                </c:pt>
                <c:pt idx="4171">
                  <c:v>196</c:v>
                </c:pt>
                <c:pt idx="4172">
                  <c:v>198</c:v>
                </c:pt>
                <c:pt idx="4173">
                  <c:v>198</c:v>
                </c:pt>
                <c:pt idx="4174">
                  <c:v>198</c:v>
                </c:pt>
                <c:pt idx="4175">
                  <c:v>198</c:v>
                </c:pt>
                <c:pt idx="4176">
                  <c:v>199</c:v>
                </c:pt>
                <c:pt idx="4177">
                  <c:v>199</c:v>
                </c:pt>
                <c:pt idx="4178">
                  <c:v>198</c:v>
                </c:pt>
                <c:pt idx="4179">
                  <c:v>198</c:v>
                </c:pt>
                <c:pt idx="4180">
                  <c:v>200</c:v>
                </c:pt>
                <c:pt idx="4181">
                  <c:v>198</c:v>
                </c:pt>
                <c:pt idx="4182">
                  <c:v>198</c:v>
                </c:pt>
                <c:pt idx="4183">
                  <c:v>195</c:v>
                </c:pt>
                <c:pt idx="4184">
                  <c:v>195</c:v>
                </c:pt>
                <c:pt idx="4185">
                  <c:v>195</c:v>
                </c:pt>
                <c:pt idx="4186">
                  <c:v>195</c:v>
                </c:pt>
                <c:pt idx="4187">
                  <c:v>195</c:v>
                </c:pt>
                <c:pt idx="4188">
                  <c:v>196</c:v>
                </c:pt>
                <c:pt idx="4189">
                  <c:v>196</c:v>
                </c:pt>
                <c:pt idx="4190">
                  <c:v>196</c:v>
                </c:pt>
                <c:pt idx="4191">
                  <c:v>196</c:v>
                </c:pt>
                <c:pt idx="4192">
                  <c:v>196</c:v>
                </c:pt>
                <c:pt idx="4193">
                  <c:v>195</c:v>
                </c:pt>
                <c:pt idx="4194">
                  <c:v>195</c:v>
                </c:pt>
                <c:pt idx="4195">
                  <c:v>195</c:v>
                </c:pt>
                <c:pt idx="4196">
                  <c:v>195</c:v>
                </c:pt>
                <c:pt idx="4197">
                  <c:v>195</c:v>
                </c:pt>
                <c:pt idx="4198">
                  <c:v>194</c:v>
                </c:pt>
                <c:pt idx="4199">
                  <c:v>193</c:v>
                </c:pt>
                <c:pt idx="4200">
                  <c:v>155</c:v>
                </c:pt>
                <c:pt idx="4201">
                  <c:v>150</c:v>
                </c:pt>
                <c:pt idx="4202">
                  <c:v>149</c:v>
                </c:pt>
                <c:pt idx="4203">
                  <c:v>146</c:v>
                </c:pt>
                <c:pt idx="4204">
                  <c:v>147</c:v>
                </c:pt>
                <c:pt idx="4205">
                  <c:v>147</c:v>
                </c:pt>
                <c:pt idx="4206">
                  <c:v>145</c:v>
                </c:pt>
                <c:pt idx="4207">
                  <c:v>148</c:v>
                </c:pt>
                <c:pt idx="4208">
                  <c:v>147</c:v>
                </c:pt>
                <c:pt idx="4209">
                  <c:v>146</c:v>
                </c:pt>
                <c:pt idx="4210">
                  <c:v>148</c:v>
                </c:pt>
                <c:pt idx="4211">
                  <c:v>149</c:v>
                </c:pt>
                <c:pt idx="4212">
                  <c:v>148</c:v>
                </c:pt>
                <c:pt idx="4213">
                  <c:v>151</c:v>
                </c:pt>
                <c:pt idx="4214">
                  <c:v>152</c:v>
                </c:pt>
                <c:pt idx="4215">
                  <c:v>148</c:v>
                </c:pt>
                <c:pt idx="4216">
                  <c:v>147</c:v>
                </c:pt>
                <c:pt idx="4217">
                  <c:v>141</c:v>
                </c:pt>
                <c:pt idx="4218">
                  <c:v>138</c:v>
                </c:pt>
                <c:pt idx="4219">
                  <c:v>132</c:v>
                </c:pt>
                <c:pt idx="4220">
                  <c:v>131</c:v>
                </c:pt>
                <c:pt idx="4221">
                  <c:v>125</c:v>
                </c:pt>
                <c:pt idx="4222">
                  <c:v>127</c:v>
                </c:pt>
                <c:pt idx="4223">
                  <c:v>127</c:v>
                </c:pt>
                <c:pt idx="4224">
                  <c:v>130</c:v>
                </c:pt>
                <c:pt idx="4225">
                  <c:v>130</c:v>
                </c:pt>
                <c:pt idx="4226">
                  <c:v>131</c:v>
                </c:pt>
                <c:pt idx="4227">
                  <c:v>132</c:v>
                </c:pt>
                <c:pt idx="4228">
                  <c:v>133</c:v>
                </c:pt>
                <c:pt idx="4229">
                  <c:v>133</c:v>
                </c:pt>
                <c:pt idx="4230">
                  <c:v>136</c:v>
                </c:pt>
                <c:pt idx="4231">
                  <c:v>137</c:v>
                </c:pt>
                <c:pt idx="4232">
                  <c:v>138</c:v>
                </c:pt>
                <c:pt idx="4233">
                  <c:v>140</c:v>
                </c:pt>
                <c:pt idx="4234">
                  <c:v>135</c:v>
                </c:pt>
                <c:pt idx="4235">
                  <c:v>135</c:v>
                </c:pt>
                <c:pt idx="4236">
                  <c:v>140</c:v>
                </c:pt>
                <c:pt idx="4237">
                  <c:v>141</c:v>
                </c:pt>
                <c:pt idx="4238">
                  <c:v>138</c:v>
                </c:pt>
                <c:pt idx="4239">
                  <c:v>141</c:v>
                </c:pt>
                <c:pt idx="4240">
                  <c:v>140</c:v>
                </c:pt>
                <c:pt idx="4241">
                  <c:v>139</c:v>
                </c:pt>
                <c:pt idx="4242">
                  <c:v>139</c:v>
                </c:pt>
                <c:pt idx="4243">
                  <c:v>138</c:v>
                </c:pt>
                <c:pt idx="4244">
                  <c:v>139</c:v>
                </c:pt>
                <c:pt idx="4245">
                  <c:v>140</c:v>
                </c:pt>
                <c:pt idx="4246">
                  <c:v>140</c:v>
                </c:pt>
                <c:pt idx="4247">
                  <c:v>137</c:v>
                </c:pt>
                <c:pt idx="4248">
                  <c:v>136</c:v>
                </c:pt>
                <c:pt idx="4249">
                  <c:v>136</c:v>
                </c:pt>
                <c:pt idx="4250">
                  <c:v>135</c:v>
                </c:pt>
                <c:pt idx="4251">
                  <c:v>133</c:v>
                </c:pt>
                <c:pt idx="4252">
                  <c:v>131</c:v>
                </c:pt>
                <c:pt idx="4253">
                  <c:v>131</c:v>
                </c:pt>
                <c:pt idx="4254">
                  <c:v>129</c:v>
                </c:pt>
                <c:pt idx="4255">
                  <c:v>126</c:v>
                </c:pt>
                <c:pt idx="4256">
                  <c:v>127</c:v>
                </c:pt>
                <c:pt idx="4257">
                  <c:v>126</c:v>
                </c:pt>
                <c:pt idx="4258">
                  <c:v>126</c:v>
                </c:pt>
                <c:pt idx="4259">
                  <c:v>126</c:v>
                </c:pt>
                <c:pt idx="4260">
                  <c:v>128</c:v>
                </c:pt>
                <c:pt idx="4261">
                  <c:v>129</c:v>
                </c:pt>
                <c:pt idx="4262">
                  <c:v>128</c:v>
                </c:pt>
                <c:pt idx="4263">
                  <c:v>129</c:v>
                </c:pt>
                <c:pt idx="4264">
                  <c:v>127</c:v>
                </c:pt>
                <c:pt idx="4265">
                  <c:v>126</c:v>
                </c:pt>
                <c:pt idx="4266">
                  <c:v>128</c:v>
                </c:pt>
                <c:pt idx="4267">
                  <c:v>130</c:v>
                </c:pt>
                <c:pt idx="4268">
                  <c:v>129</c:v>
                </c:pt>
                <c:pt idx="4269">
                  <c:v>129</c:v>
                </c:pt>
                <c:pt idx="4270">
                  <c:v>130</c:v>
                </c:pt>
                <c:pt idx="4271">
                  <c:v>128</c:v>
                </c:pt>
                <c:pt idx="4272">
                  <c:v>129</c:v>
                </c:pt>
                <c:pt idx="4273">
                  <c:v>131</c:v>
                </c:pt>
                <c:pt idx="4274">
                  <c:v>131</c:v>
                </c:pt>
                <c:pt idx="4275">
                  <c:v>127</c:v>
                </c:pt>
                <c:pt idx="4276">
                  <c:v>126</c:v>
                </c:pt>
                <c:pt idx="4277">
                  <c:v>126</c:v>
                </c:pt>
                <c:pt idx="4278">
                  <c:v>124</c:v>
                </c:pt>
                <c:pt idx="4279">
                  <c:v>127</c:v>
                </c:pt>
                <c:pt idx="4280">
                  <c:v>122</c:v>
                </c:pt>
                <c:pt idx="4281">
                  <c:v>123</c:v>
                </c:pt>
                <c:pt idx="4282">
                  <c:v>126</c:v>
                </c:pt>
                <c:pt idx="4283">
                  <c:v>125</c:v>
                </c:pt>
                <c:pt idx="4284">
                  <c:v>126</c:v>
                </c:pt>
                <c:pt idx="4285">
                  <c:v>129</c:v>
                </c:pt>
                <c:pt idx="4286">
                  <c:v>130</c:v>
                </c:pt>
                <c:pt idx="4287">
                  <c:v>131</c:v>
                </c:pt>
                <c:pt idx="4288">
                  <c:v>133</c:v>
                </c:pt>
                <c:pt idx="4289">
                  <c:v>134</c:v>
                </c:pt>
                <c:pt idx="4290">
                  <c:v>131</c:v>
                </c:pt>
                <c:pt idx="4291">
                  <c:v>132</c:v>
                </c:pt>
                <c:pt idx="4292">
                  <c:v>133</c:v>
                </c:pt>
                <c:pt idx="4293">
                  <c:v>132</c:v>
                </c:pt>
                <c:pt idx="4294">
                  <c:v>131</c:v>
                </c:pt>
                <c:pt idx="4295">
                  <c:v>131</c:v>
                </c:pt>
                <c:pt idx="4296">
                  <c:v>132</c:v>
                </c:pt>
                <c:pt idx="4297">
                  <c:v>131</c:v>
                </c:pt>
                <c:pt idx="4298">
                  <c:v>133</c:v>
                </c:pt>
                <c:pt idx="4299">
                  <c:v>136</c:v>
                </c:pt>
                <c:pt idx="4300">
                  <c:v>136</c:v>
                </c:pt>
                <c:pt idx="4301">
                  <c:v>134</c:v>
                </c:pt>
                <c:pt idx="4302">
                  <c:v>134</c:v>
                </c:pt>
                <c:pt idx="4303">
                  <c:v>135</c:v>
                </c:pt>
                <c:pt idx="4304">
                  <c:v>135</c:v>
                </c:pt>
                <c:pt idx="4305">
                  <c:v>135</c:v>
                </c:pt>
                <c:pt idx="4306">
                  <c:v>137</c:v>
                </c:pt>
                <c:pt idx="4307">
                  <c:v>135</c:v>
                </c:pt>
                <c:pt idx="4308">
                  <c:v>134</c:v>
                </c:pt>
                <c:pt idx="4309">
                  <c:v>134</c:v>
                </c:pt>
                <c:pt idx="4310">
                  <c:v>137</c:v>
                </c:pt>
                <c:pt idx="4311">
                  <c:v>136</c:v>
                </c:pt>
                <c:pt idx="4312">
                  <c:v>133</c:v>
                </c:pt>
                <c:pt idx="4313">
                  <c:v>134</c:v>
                </c:pt>
                <c:pt idx="4314">
                  <c:v>131</c:v>
                </c:pt>
                <c:pt idx="4315">
                  <c:v>132</c:v>
                </c:pt>
                <c:pt idx="4316">
                  <c:v>130</c:v>
                </c:pt>
                <c:pt idx="4317">
                  <c:v>131</c:v>
                </c:pt>
                <c:pt idx="4318">
                  <c:v>132</c:v>
                </c:pt>
                <c:pt idx="4319">
                  <c:v>128</c:v>
                </c:pt>
                <c:pt idx="4320">
                  <c:v>129</c:v>
                </c:pt>
                <c:pt idx="4321">
                  <c:v>129</c:v>
                </c:pt>
                <c:pt idx="4322">
                  <c:v>129</c:v>
                </c:pt>
                <c:pt idx="4323">
                  <c:v>129</c:v>
                </c:pt>
                <c:pt idx="4324">
                  <c:v>130</c:v>
                </c:pt>
                <c:pt idx="4325">
                  <c:v>130</c:v>
                </c:pt>
                <c:pt idx="4326">
                  <c:v>130</c:v>
                </c:pt>
                <c:pt idx="4327">
                  <c:v>131</c:v>
                </c:pt>
                <c:pt idx="4328">
                  <c:v>129</c:v>
                </c:pt>
                <c:pt idx="4329">
                  <c:v>129</c:v>
                </c:pt>
                <c:pt idx="4330">
                  <c:v>128</c:v>
                </c:pt>
                <c:pt idx="4331">
                  <c:v>128</c:v>
                </c:pt>
                <c:pt idx="4332">
                  <c:v>126</c:v>
                </c:pt>
                <c:pt idx="4333">
                  <c:v>126</c:v>
                </c:pt>
                <c:pt idx="4334">
                  <c:v>126</c:v>
                </c:pt>
                <c:pt idx="4335">
                  <c:v>127</c:v>
                </c:pt>
                <c:pt idx="4336">
                  <c:v>125</c:v>
                </c:pt>
                <c:pt idx="4337">
                  <c:v>125</c:v>
                </c:pt>
                <c:pt idx="4338">
                  <c:v>125</c:v>
                </c:pt>
                <c:pt idx="4339">
                  <c:v>123</c:v>
                </c:pt>
                <c:pt idx="4340">
                  <c:v>120</c:v>
                </c:pt>
                <c:pt idx="4341">
                  <c:v>120</c:v>
                </c:pt>
                <c:pt idx="4342">
                  <c:v>123</c:v>
                </c:pt>
                <c:pt idx="4343">
                  <c:v>125</c:v>
                </c:pt>
                <c:pt idx="4344">
                  <c:v>126</c:v>
                </c:pt>
                <c:pt idx="4345">
                  <c:v>124</c:v>
                </c:pt>
                <c:pt idx="4346">
                  <c:v>123</c:v>
                </c:pt>
                <c:pt idx="4347">
                  <c:v>124</c:v>
                </c:pt>
                <c:pt idx="4348">
                  <c:v>122</c:v>
                </c:pt>
                <c:pt idx="4349">
                  <c:v>122</c:v>
                </c:pt>
                <c:pt idx="4350">
                  <c:v>120</c:v>
                </c:pt>
                <c:pt idx="4351">
                  <c:v>120</c:v>
                </c:pt>
                <c:pt idx="4352">
                  <c:v>117</c:v>
                </c:pt>
                <c:pt idx="4353">
                  <c:v>118</c:v>
                </c:pt>
                <c:pt idx="4354">
                  <c:v>117</c:v>
                </c:pt>
                <c:pt idx="4355">
                  <c:v>117</c:v>
                </c:pt>
                <c:pt idx="4356">
                  <c:v>115</c:v>
                </c:pt>
                <c:pt idx="4357">
                  <c:v>115</c:v>
                </c:pt>
                <c:pt idx="4358">
                  <c:v>116</c:v>
                </c:pt>
                <c:pt idx="4359">
                  <c:v>115</c:v>
                </c:pt>
                <c:pt idx="4360">
                  <c:v>118</c:v>
                </c:pt>
                <c:pt idx="4361">
                  <c:v>118</c:v>
                </c:pt>
                <c:pt idx="4362">
                  <c:v>120</c:v>
                </c:pt>
                <c:pt idx="4363">
                  <c:v>118</c:v>
                </c:pt>
                <c:pt idx="4364">
                  <c:v>119</c:v>
                </c:pt>
                <c:pt idx="4365">
                  <c:v>118</c:v>
                </c:pt>
                <c:pt idx="4366">
                  <c:v>118</c:v>
                </c:pt>
                <c:pt idx="4367">
                  <c:v>120</c:v>
                </c:pt>
                <c:pt idx="4368">
                  <c:v>119</c:v>
                </c:pt>
                <c:pt idx="4369">
                  <c:v>119</c:v>
                </c:pt>
                <c:pt idx="4370">
                  <c:v>119</c:v>
                </c:pt>
                <c:pt idx="4371">
                  <c:v>121</c:v>
                </c:pt>
                <c:pt idx="4372">
                  <c:v>121</c:v>
                </c:pt>
                <c:pt idx="4373">
                  <c:v>121</c:v>
                </c:pt>
                <c:pt idx="4374">
                  <c:v>120</c:v>
                </c:pt>
                <c:pt idx="4375">
                  <c:v>119</c:v>
                </c:pt>
                <c:pt idx="4376">
                  <c:v>121</c:v>
                </c:pt>
                <c:pt idx="4377">
                  <c:v>121</c:v>
                </c:pt>
                <c:pt idx="4378">
                  <c:v>120</c:v>
                </c:pt>
                <c:pt idx="4379">
                  <c:v>121</c:v>
                </c:pt>
                <c:pt idx="4380">
                  <c:v>121</c:v>
                </c:pt>
                <c:pt idx="4381">
                  <c:v>121</c:v>
                </c:pt>
                <c:pt idx="4382">
                  <c:v>120</c:v>
                </c:pt>
                <c:pt idx="4383">
                  <c:v>117</c:v>
                </c:pt>
                <c:pt idx="4384">
                  <c:v>117</c:v>
                </c:pt>
                <c:pt idx="4385">
                  <c:v>118</c:v>
                </c:pt>
                <c:pt idx="4386">
                  <c:v>118</c:v>
                </c:pt>
                <c:pt idx="4387">
                  <c:v>119</c:v>
                </c:pt>
                <c:pt idx="4388">
                  <c:v>118</c:v>
                </c:pt>
                <c:pt idx="4389">
                  <c:v>117</c:v>
                </c:pt>
                <c:pt idx="4390">
                  <c:v>118</c:v>
                </c:pt>
                <c:pt idx="4391">
                  <c:v>118</c:v>
                </c:pt>
                <c:pt idx="4392">
                  <c:v>119</c:v>
                </c:pt>
                <c:pt idx="4393">
                  <c:v>119</c:v>
                </c:pt>
                <c:pt idx="4394">
                  <c:v>117</c:v>
                </c:pt>
                <c:pt idx="4395">
                  <c:v>117</c:v>
                </c:pt>
                <c:pt idx="4396">
                  <c:v>118</c:v>
                </c:pt>
                <c:pt idx="4397">
                  <c:v>118</c:v>
                </c:pt>
                <c:pt idx="4398">
                  <c:v>117</c:v>
                </c:pt>
                <c:pt idx="4399">
                  <c:v>117</c:v>
                </c:pt>
                <c:pt idx="4400">
                  <c:v>117</c:v>
                </c:pt>
                <c:pt idx="4401">
                  <c:v>118</c:v>
                </c:pt>
                <c:pt idx="4402">
                  <c:v>117</c:v>
                </c:pt>
                <c:pt idx="4403">
                  <c:v>117</c:v>
                </c:pt>
                <c:pt idx="4404">
                  <c:v>117</c:v>
                </c:pt>
                <c:pt idx="4405">
                  <c:v>119</c:v>
                </c:pt>
                <c:pt idx="4406">
                  <c:v>117</c:v>
                </c:pt>
                <c:pt idx="4407">
                  <c:v>117</c:v>
                </c:pt>
                <c:pt idx="4408">
                  <c:v>117</c:v>
                </c:pt>
                <c:pt idx="4409">
                  <c:v>117</c:v>
                </c:pt>
                <c:pt idx="4410">
                  <c:v>116</c:v>
                </c:pt>
                <c:pt idx="4411">
                  <c:v>116</c:v>
                </c:pt>
                <c:pt idx="4412">
                  <c:v>120</c:v>
                </c:pt>
                <c:pt idx="4413">
                  <c:v>120</c:v>
                </c:pt>
                <c:pt idx="4414">
                  <c:v>122</c:v>
                </c:pt>
                <c:pt idx="4415">
                  <c:v>121</c:v>
                </c:pt>
                <c:pt idx="4416">
                  <c:v>121</c:v>
                </c:pt>
                <c:pt idx="4417">
                  <c:v>121</c:v>
                </c:pt>
                <c:pt idx="4418">
                  <c:v>121</c:v>
                </c:pt>
                <c:pt idx="4419">
                  <c:v>121</c:v>
                </c:pt>
                <c:pt idx="4420">
                  <c:v>121</c:v>
                </c:pt>
                <c:pt idx="4421">
                  <c:v>121</c:v>
                </c:pt>
                <c:pt idx="4422">
                  <c:v>119</c:v>
                </c:pt>
                <c:pt idx="4423">
                  <c:v>119</c:v>
                </c:pt>
                <c:pt idx="4424">
                  <c:v>119</c:v>
                </c:pt>
                <c:pt idx="4425">
                  <c:v>119</c:v>
                </c:pt>
                <c:pt idx="4426">
                  <c:v>119</c:v>
                </c:pt>
                <c:pt idx="4427">
                  <c:v>119</c:v>
                </c:pt>
                <c:pt idx="4428">
                  <c:v>119</c:v>
                </c:pt>
                <c:pt idx="4429">
                  <c:v>120</c:v>
                </c:pt>
                <c:pt idx="4430">
                  <c:v>120</c:v>
                </c:pt>
                <c:pt idx="4431">
                  <c:v>119</c:v>
                </c:pt>
                <c:pt idx="4432">
                  <c:v>120</c:v>
                </c:pt>
                <c:pt idx="4433">
                  <c:v>119</c:v>
                </c:pt>
                <c:pt idx="4434">
                  <c:v>121</c:v>
                </c:pt>
                <c:pt idx="4435">
                  <c:v>120</c:v>
                </c:pt>
                <c:pt idx="4436">
                  <c:v>120</c:v>
                </c:pt>
                <c:pt idx="4437">
                  <c:v>120</c:v>
                </c:pt>
                <c:pt idx="4438">
                  <c:v>120</c:v>
                </c:pt>
                <c:pt idx="4439">
                  <c:v>120</c:v>
                </c:pt>
                <c:pt idx="4440">
                  <c:v>122</c:v>
                </c:pt>
                <c:pt idx="4441">
                  <c:v>122</c:v>
                </c:pt>
                <c:pt idx="4442">
                  <c:v>123</c:v>
                </c:pt>
                <c:pt idx="4443">
                  <c:v>123</c:v>
                </c:pt>
                <c:pt idx="4444">
                  <c:v>122</c:v>
                </c:pt>
                <c:pt idx="4445">
                  <c:v>122</c:v>
                </c:pt>
                <c:pt idx="4446">
                  <c:v>122</c:v>
                </c:pt>
                <c:pt idx="4447">
                  <c:v>122</c:v>
                </c:pt>
                <c:pt idx="4448">
                  <c:v>122</c:v>
                </c:pt>
                <c:pt idx="4449">
                  <c:v>123</c:v>
                </c:pt>
                <c:pt idx="4450">
                  <c:v>123</c:v>
                </c:pt>
                <c:pt idx="4451">
                  <c:v>123</c:v>
                </c:pt>
                <c:pt idx="4452">
                  <c:v>122</c:v>
                </c:pt>
                <c:pt idx="4453">
                  <c:v>124</c:v>
                </c:pt>
                <c:pt idx="4454">
                  <c:v>123</c:v>
                </c:pt>
                <c:pt idx="4455">
                  <c:v>124</c:v>
                </c:pt>
                <c:pt idx="4456">
                  <c:v>124</c:v>
                </c:pt>
                <c:pt idx="4457">
                  <c:v>124</c:v>
                </c:pt>
                <c:pt idx="4458">
                  <c:v>123</c:v>
                </c:pt>
                <c:pt idx="4459">
                  <c:v>123</c:v>
                </c:pt>
                <c:pt idx="4460">
                  <c:v>122</c:v>
                </c:pt>
                <c:pt idx="4461">
                  <c:v>120</c:v>
                </c:pt>
                <c:pt idx="4462">
                  <c:v>119</c:v>
                </c:pt>
                <c:pt idx="4463">
                  <c:v>119</c:v>
                </c:pt>
                <c:pt idx="4464">
                  <c:v>120</c:v>
                </c:pt>
                <c:pt idx="4465">
                  <c:v>120</c:v>
                </c:pt>
                <c:pt idx="4466">
                  <c:v>120</c:v>
                </c:pt>
                <c:pt idx="4467">
                  <c:v>121</c:v>
                </c:pt>
                <c:pt idx="4468">
                  <c:v>121</c:v>
                </c:pt>
                <c:pt idx="4469">
                  <c:v>122</c:v>
                </c:pt>
                <c:pt idx="4470">
                  <c:v>122</c:v>
                </c:pt>
                <c:pt idx="4471">
                  <c:v>124</c:v>
                </c:pt>
                <c:pt idx="4472">
                  <c:v>124</c:v>
                </c:pt>
                <c:pt idx="4473">
                  <c:v>124</c:v>
                </c:pt>
                <c:pt idx="4474">
                  <c:v>123</c:v>
                </c:pt>
                <c:pt idx="4475">
                  <c:v>126</c:v>
                </c:pt>
                <c:pt idx="4476">
                  <c:v>127</c:v>
                </c:pt>
                <c:pt idx="4477">
                  <c:v>126</c:v>
                </c:pt>
                <c:pt idx="4478">
                  <c:v>125</c:v>
                </c:pt>
                <c:pt idx="4479">
                  <c:v>126</c:v>
                </c:pt>
                <c:pt idx="4480">
                  <c:v>127</c:v>
                </c:pt>
                <c:pt idx="4481">
                  <c:v>127</c:v>
                </c:pt>
                <c:pt idx="4482">
                  <c:v>131</c:v>
                </c:pt>
                <c:pt idx="4483">
                  <c:v>131</c:v>
                </c:pt>
                <c:pt idx="4484">
                  <c:v>130</c:v>
                </c:pt>
                <c:pt idx="4485">
                  <c:v>131</c:v>
                </c:pt>
                <c:pt idx="4486">
                  <c:v>132</c:v>
                </c:pt>
                <c:pt idx="4487">
                  <c:v>131</c:v>
                </c:pt>
                <c:pt idx="4488">
                  <c:v>133</c:v>
                </c:pt>
                <c:pt idx="4489">
                  <c:v>132</c:v>
                </c:pt>
                <c:pt idx="4490">
                  <c:v>133</c:v>
                </c:pt>
                <c:pt idx="4491">
                  <c:v>133</c:v>
                </c:pt>
                <c:pt idx="4492">
                  <c:v>132</c:v>
                </c:pt>
                <c:pt idx="4493">
                  <c:v>132</c:v>
                </c:pt>
                <c:pt idx="4494">
                  <c:v>132</c:v>
                </c:pt>
                <c:pt idx="4495">
                  <c:v>133</c:v>
                </c:pt>
                <c:pt idx="4496">
                  <c:v>133</c:v>
                </c:pt>
                <c:pt idx="4497">
                  <c:v>133</c:v>
                </c:pt>
                <c:pt idx="4498">
                  <c:v>132</c:v>
                </c:pt>
                <c:pt idx="4499">
                  <c:v>132</c:v>
                </c:pt>
                <c:pt idx="4500">
                  <c:v>138</c:v>
                </c:pt>
                <c:pt idx="4501">
                  <c:v>139</c:v>
                </c:pt>
                <c:pt idx="4502">
                  <c:v>135</c:v>
                </c:pt>
                <c:pt idx="4503">
                  <c:v>136</c:v>
                </c:pt>
                <c:pt idx="4504">
                  <c:v>137</c:v>
                </c:pt>
                <c:pt idx="4505">
                  <c:v>137</c:v>
                </c:pt>
                <c:pt idx="4506">
                  <c:v>138</c:v>
                </c:pt>
                <c:pt idx="4507">
                  <c:v>139</c:v>
                </c:pt>
                <c:pt idx="4508">
                  <c:v>138</c:v>
                </c:pt>
                <c:pt idx="4509">
                  <c:v>138</c:v>
                </c:pt>
                <c:pt idx="4510">
                  <c:v>140</c:v>
                </c:pt>
                <c:pt idx="4511">
                  <c:v>138</c:v>
                </c:pt>
                <c:pt idx="4512">
                  <c:v>137</c:v>
                </c:pt>
                <c:pt idx="4513">
                  <c:v>137</c:v>
                </c:pt>
                <c:pt idx="4514">
                  <c:v>138</c:v>
                </c:pt>
                <c:pt idx="4515">
                  <c:v>135</c:v>
                </c:pt>
                <c:pt idx="4516">
                  <c:v>135</c:v>
                </c:pt>
                <c:pt idx="4517">
                  <c:v>137</c:v>
                </c:pt>
                <c:pt idx="4518">
                  <c:v>137</c:v>
                </c:pt>
                <c:pt idx="4519">
                  <c:v>138</c:v>
                </c:pt>
                <c:pt idx="4520">
                  <c:v>140</c:v>
                </c:pt>
                <c:pt idx="4521">
                  <c:v>140</c:v>
                </c:pt>
                <c:pt idx="4522">
                  <c:v>141</c:v>
                </c:pt>
                <c:pt idx="4523">
                  <c:v>141</c:v>
                </c:pt>
                <c:pt idx="4524">
                  <c:v>139</c:v>
                </c:pt>
                <c:pt idx="4525">
                  <c:v>140</c:v>
                </c:pt>
                <c:pt idx="4526">
                  <c:v>140</c:v>
                </c:pt>
                <c:pt idx="4527">
                  <c:v>141</c:v>
                </c:pt>
                <c:pt idx="4528">
                  <c:v>141</c:v>
                </c:pt>
                <c:pt idx="4529">
                  <c:v>142</c:v>
                </c:pt>
                <c:pt idx="4530">
                  <c:v>145</c:v>
                </c:pt>
                <c:pt idx="4531">
                  <c:v>150</c:v>
                </c:pt>
                <c:pt idx="4532">
                  <c:v>149</c:v>
                </c:pt>
                <c:pt idx="4533">
                  <c:v>148</c:v>
                </c:pt>
                <c:pt idx="4534">
                  <c:v>149</c:v>
                </c:pt>
                <c:pt idx="4535">
                  <c:v>150</c:v>
                </c:pt>
                <c:pt idx="4536">
                  <c:v>148</c:v>
                </c:pt>
                <c:pt idx="4537">
                  <c:v>145</c:v>
                </c:pt>
                <c:pt idx="4538">
                  <c:v>144</c:v>
                </c:pt>
                <c:pt idx="4539">
                  <c:v>143</c:v>
                </c:pt>
                <c:pt idx="4540">
                  <c:v>142</c:v>
                </c:pt>
                <c:pt idx="4541">
                  <c:v>141</c:v>
                </c:pt>
                <c:pt idx="4542">
                  <c:v>144</c:v>
                </c:pt>
                <c:pt idx="4543">
                  <c:v>140</c:v>
                </c:pt>
                <c:pt idx="4544">
                  <c:v>139</c:v>
                </c:pt>
                <c:pt idx="4545">
                  <c:v>137</c:v>
                </c:pt>
                <c:pt idx="4546">
                  <c:v>137</c:v>
                </c:pt>
                <c:pt idx="4547">
                  <c:v>140</c:v>
                </c:pt>
                <c:pt idx="4548">
                  <c:v>136</c:v>
                </c:pt>
                <c:pt idx="4549">
                  <c:v>134</c:v>
                </c:pt>
                <c:pt idx="4550">
                  <c:v>134</c:v>
                </c:pt>
                <c:pt idx="4551">
                  <c:v>130</c:v>
                </c:pt>
                <c:pt idx="4552">
                  <c:v>132</c:v>
                </c:pt>
                <c:pt idx="4553">
                  <c:v>132</c:v>
                </c:pt>
                <c:pt idx="4554">
                  <c:v>133</c:v>
                </c:pt>
                <c:pt idx="4555">
                  <c:v>132</c:v>
                </c:pt>
                <c:pt idx="4556">
                  <c:v>133</c:v>
                </c:pt>
                <c:pt idx="4557">
                  <c:v>130</c:v>
                </c:pt>
                <c:pt idx="4558">
                  <c:v>129</c:v>
                </c:pt>
                <c:pt idx="4559">
                  <c:v>125</c:v>
                </c:pt>
                <c:pt idx="4560">
                  <c:v>126</c:v>
                </c:pt>
                <c:pt idx="4561">
                  <c:v>126</c:v>
                </c:pt>
                <c:pt idx="4562">
                  <c:v>124</c:v>
                </c:pt>
                <c:pt idx="4563">
                  <c:v>122</c:v>
                </c:pt>
                <c:pt idx="4564">
                  <c:v>121</c:v>
                </c:pt>
                <c:pt idx="4565">
                  <c:v>121</c:v>
                </c:pt>
                <c:pt idx="4566">
                  <c:v>122</c:v>
                </c:pt>
                <c:pt idx="4567">
                  <c:v>122</c:v>
                </c:pt>
                <c:pt idx="4568">
                  <c:v>115</c:v>
                </c:pt>
                <c:pt idx="4569">
                  <c:v>115</c:v>
                </c:pt>
                <c:pt idx="4570">
                  <c:v>117</c:v>
                </c:pt>
                <c:pt idx="4571">
                  <c:v>118</c:v>
                </c:pt>
                <c:pt idx="4572">
                  <c:v>116</c:v>
                </c:pt>
                <c:pt idx="4573">
                  <c:v>117</c:v>
                </c:pt>
                <c:pt idx="4574">
                  <c:v>117</c:v>
                </c:pt>
                <c:pt idx="4575">
                  <c:v>120</c:v>
                </c:pt>
                <c:pt idx="4576">
                  <c:v>122</c:v>
                </c:pt>
                <c:pt idx="4577">
                  <c:v>122</c:v>
                </c:pt>
                <c:pt idx="4578">
                  <c:v>122</c:v>
                </c:pt>
                <c:pt idx="4579">
                  <c:v>125</c:v>
                </c:pt>
                <c:pt idx="4580">
                  <c:v>124</c:v>
                </c:pt>
                <c:pt idx="4581">
                  <c:v>125</c:v>
                </c:pt>
                <c:pt idx="4582">
                  <c:v>126</c:v>
                </c:pt>
                <c:pt idx="4583">
                  <c:v>127</c:v>
                </c:pt>
                <c:pt idx="4584">
                  <c:v>126</c:v>
                </c:pt>
                <c:pt idx="4585">
                  <c:v>125</c:v>
                </c:pt>
                <c:pt idx="4586">
                  <c:v>122</c:v>
                </c:pt>
                <c:pt idx="4587">
                  <c:v>124</c:v>
                </c:pt>
                <c:pt idx="4588">
                  <c:v>124</c:v>
                </c:pt>
                <c:pt idx="4589">
                  <c:v>122</c:v>
                </c:pt>
                <c:pt idx="4590">
                  <c:v>123</c:v>
                </c:pt>
                <c:pt idx="4591">
                  <c:v>123</c:v>
                </c:pt>
                <c:pt idx="4592">
                  <c:v>123</c:v>
                </c:pt>
                <c:pt idx="4593">
                  <c:v>127</c:v>
                </c:pt>
                <c:pt idx="4594">
                  <c:v>128</c:v>
                </c:pt>
                <c:pt idx="4595">
                  <c:v>129</c:v>
                </c:pt>
                <c:pt idx="4596">
                  <c:v>129</c:v>
                </c:pt>
                <c:pt idx="4597">
                  <c:v>130</c:v>
                </c:pt>
                <c:pt idx="4598">
                  <c:v>130</c:v>
                </c:pt>
                <c:pt idx="4599">
                  <c:v>131</c:v>
                </c:pt>
                <c:pt idx="4600">
                  <c:v>132</c:v>
                </c:pt>
                <c:pt idx="4601">
                  <c:v>130</c:v>
                </c:pt>
                <c:pt idx="4602">
                  <c:v>130</c:v>
                </c:pt>
                <c:pt idx="4603">
                  <c:v>129</c:v>
                </c:pt>
                <c:pt idx="4604">
                  <c:v>128</c:v>
                </c:pt>
                <c:pt idx="4605">
                  <c:v>130</c:v>
                </c:pt>
                <c:pt idx="4606">
                  <c:v>127</c:v>
                </c:pt>
                <c:pt idx="4607">
                  <c:v>124</c:v>
                </c:pt>
                <c:pt idx="4608">
                  <c:v>123</c:v>
                </c:pt>
                <c:pt idx="4609">
                  <c:v>124</c:v>
                </c:pt>
                <c:pt idx="4610">
                  <c:v>125</c:v>
                </c:pt>
                <c:pt idx="4611">
                  <c:v>124</c:v>
                </c:pt>
                <c:pt idx="4612">
                  <c:v>124</c:v>
                </c:pt>
                <c:pt idx="4613">
                  <c:v>124</c:v>
                </c:pt>
                <c:pt idx="4614">
                  <c:v>121</c:v>
                </c:pt>
                <c:pt idx="4615">
                  <c:v>120</c:v>
                </c:pt>
                <c:pt idx="4616">
                  <c:v>120</c:v>
                </c:pt>
                <c:pt idx="4617">
                  <c:v>120</c:v>
                </c:pt>
                <c:pt idx="4618">
                  <c:v>120</c:v>
                </c:pt>
                <c:pt idx="4619">
                  <c:v>122</c:v>
                </c:pt>
                <c:pt idx="4620">
                  <c:v>121</c:v>
                </c:pt>
                <c:pt idx="4621">
                  <c:v>122</c:v>
                </c:pt>
                <c:pt idx="4622">
                  <c:v>122</c:v>
                </c:pt>
                <c:pt idx="4623">
                  <c:v>120</c:v>
                </c:pt>
                <c:pt idx="4624">
                  <c:v>120</c:v>
                </c:pt>
                <c:pt idx="4625">
                  <c:v>120</c:v>
                </c:pt>
                <c:pt idx="4626">
                  <c:v>120</c:v>
                </c:pt>
                <c:pt idx="4627">
                  <c:v>124</c:v>
                </c:pt>
                <c:pt idx="4628">
                  <c:v>124</c:v>
                </c:pt>
                <c:pt idx="4629">
                  <c:v>124</c:v>
                </c:pt>
                <c:pt idx="4630">
                  <c:v>124</c:v>
                </c:pt>
                <c:pt idx="4631">
                  <c:v>126</c:v>
                </c:pt>
                <c:pt idx="4632">
                  <c:v>127</c:v>
                </c:pt>
                <c:pt idx="4633">
                  <c:v>127</c:v>
                </c:pt>
                <c:pt idx="4634">
                  <c:v>127</c:v>
                </c:pt>
                <c:pt idx="4635">
                  <c:v>129</c:v>
                </c:pt>
                <c:pt idx="4636">
                  <c:v>129</c:v>
                </c:pt>
                <c:pt idx="4637">
                  <c:v>129</c:v>
                </c:pt>
                <c:pt idx="4638">
                  <c:v>128</c:v>
                </c:pt>
                <c:pt idx="4639">
                  <c:v>130</c:v>
                </c:pt>
                <c:pt idx="4640">
                  <c:v>130</c:v>
                </c:pt>
                <c:pt idx="4641">
                  <c:v>128</c:v>
                </c:pt>
                <c:pt idx="4642">
                  <c:v>128</c:v>
                </c:pt>
                <c:pt idx="4643">
                  <c:v>127</c:v>
                </c:pt>
                <c:pt idx="4644">
                  <c:v>127</c:v>
                </c:pt>
                <c:pt idx="4645">
                  <c:v>127</c:v>
                </c:pt>
                <c:pt idx="4646">
                  <c:v>129</c:v>
                </c:pt>
                <c:pt idx="4647">
                  <c:v>129</c:v>
                </c:pt>
                <c:pt idx="4648">
                  <c:v>131</c:v>
                </c:pt>
                <c:pt idx="4649">
                  <c:v>131</c:v>
                </c:pt>
                <c:pt idx="4650">
                  <c:v>132</c:v>
                </c:pt>
                <c:pt idx="4651">
                  <c:v>131</c:v>
                </c:pt>
                <c:pt idx="4652">
                  <c:v>129</c:v>
                </c:pt>
                <c:pt idx="4653">
                  <c:v>128</c:v>
                </c:pt>
                <c:pt idx="4654">
                  <c:v>128</c:v>
                </c:pt>
                <c:pt idx="4655">
                  <c:v>127</c:v>
                </c:pt>
                <c:pt idx="4656">
                  <c:v>127</c:v>
                </c:pt>
                <c:pt idx="4657">
                  <c:v>126</c:v>
                </c:pt>
                <c:pt idx="4658">
                  <c:v>126</c:v>
                </c:pt>
                <c:pt idx="4659">
                  <c:v>126</c:v>
                </c:pt>
                <c:pt idx="4660">
                  <c:v>128</c:v>
                </c:pt>
                <c:pt idx="4661">
                  <c:v>128</c:v>
                </c:pt>
                <c:pt idx="4662">
                  <c:v>128</c:v>
                </c:pt>
                <c:pt idx="4663">
                  <c:v>128</c:v>
                </c:pt>
                <c:pt idx="4664">
                  <c:v>127</c:v>
                </c:pt>
                <c:pt idx="4665">
                  <c:v>127</c:v>
                </c:pt>
                <c:pt idx="4666">
                  <c:v>127</c:v>
                </c:pt>
                <c:pt idx="4667">
                  <c:v>126</c:v>
                </c:pt>
                <c:pt idx="4668">
                  <c:v>125</c:v>
                </c:pt>
                <c:pt idx="4669">
                  <c:v>125</c:v>
                </c:pt>
                <c:pt idx="4670">
                  <c:v>125</c:v>
                </c:pt>
                <c:pt idx="4671">
                  <c:v>125</c:v>
                </c:pt>
                <c:pt idx="4672">
                  <c:v>125</c:v>
                </c:pt>
                <c:pt idx="4673">
                  <c:v>125</c:v>
                </c:pt>
                <c:pt idx="4674">
                  <c:v>126</c:v>
                </c:pt>
                <c:pt idx="4675">
                  <c:v>126</c:v>
                </c:pt>
                <c:pt idx="4676">
                  <c:v>126</c:v>
                </c:pt>
                <c:pt idx="4677">
                  <c:v>128</c:v>
                </c:pt>
                <c:pt idx="4678">
                  <c:v>128</c:v>
                </c:pt>
                <c:pt idx="4679">
                  <c:v>127</c:v>
                </c:pt>
                <c:pt idx="4680">
                  <c:v>127</c:v>
                </c:pt>
                <c:pt idx="4681">
                  <c:v>127</c:v>
                </c:pt>
                <c:pt idx="4682">
                  <c:v>127</c:v>
                </c:pt>
                <c:pt idx="4683">
                  <c:v>127</c:v>
                </c:pt>
                <c:pt idx="4684">
                  <c:v>126</c:v>
                </c:pt>
                <c:pt idx="4685">
                  <c:v>126</c:v>
                </c:pt>
                <c:pt idx="4686">
                  <c:v>128</c:v>
                </c:pt>
                <c:pt idx="4687">
                  <c:v>128</c:v>
                </c:pt>
                <c:pt idx="4688">
                  <c:v>128</c:v>
                </c:pt>
                <c:pt idx="4689">
                  <c:v>128</c:v>
                </c:pt>
                <c:pt idx="4690">
                  <c:v>128</c:v>
                </c:pt>
                <c:pt idx="4691">
                  <c:v>128</c:v>
                </c:pt>
                <c:pt idx="4692">
                  <c:v>128</c:v>
                </c:pt>
                <c:pt idx="4693">
                  <c:v>128</c:v>
                </c:pt>
                <c:pt idx="4694">
                  <c:v>127</c:v>
                </c:pt>
                <c:pt idx="4695">
                  <c:v>127</c:v>
                </c:pt>
                <c:pt idx="4696">
                  <c:v>128</c:v>
                </c:pt>
                <c:pt idx="4697">
                  <c:v>128</c:v>
                </c:pt>
                <c:pt idx="4698">
                  <c:v>128</c:v>
                </c:pt>
                <c:pt idx="4699">
                  <c:v>128</c:v>
                </c:pt>
                <c:pt idx="4700">
                  <c:v>128</c:v>
                </c:pt>
                <c:pt idx="4701">
                  <c:v>129</c:v>
                </c:pt>
                <c:pt idx="4702">
                  <c:v>128</c:v>
                </c:pt>
                <c:pt idx="4703">
                  <c:v>128</c:v>
                </c:pt>
                <c:pt idx="4704">
                  <c:v>129</c:v>
                </c:pt>
                <c:pt idx="4705">
                  <c:v>129</c:v>
                </c:pt>
                <c:pt idx="4706">
                  <c:v>129</c:v>
                </c:pt>
                <c:pt idx="4707">
                  <c:v>130</c:v>
                </c:pt>
                <c:pt idx="4708">
                  <c:v>130</c:v>
                </c:pt>
                <c:pt idx="4709">
                  <c:v>130</c:v>
                </c:pt>
                <c:pt idx="4710">
                  <c:v>130</c:v>
                </c:pt>
                <c:pt idx="4711">
                  <c:v>128</c:v>
                </c:pt>
                <c:pt idx="4712">
                  <c:v>128</c:v>
                </c:pt>
                <c:pt idx="4713">
                  <c:v>128</c:v>
                </c:pt>
                <c:pt idx="4714">
                  <c:v>128</c:v>
                </c:pt>
                <c:pt idx="4715">
                  <c:v>126</c:v>
                </c:pt>
                <c:pt idx="4716">
                  <c:v>125</c:v>
                </c:pt>
                <c:pt idx="4717">
                  <c:v>125</c:v>
                </c:pt>
                <c:pt idx="4718">
                  <c:v>127</c:v>
                </c:pt>
                <c:pt idx="4719">
                  <c:v>126</c:v>
                </c:pt>
                <c:pt idx="4720">
                  <c:v>126</c:v>
                </c:pt>
                <c:pt idx="4721">
                  <c:v>126</c:v>
                </c:pt>
                <c:pt idx="4722">
                  <c:v>126</c:v>
                </c:pt>
                <c:pt idx="4723">
                  <c:v>126</c:v>
                </c:pt>
                <c:pt idx="4724">
                  <c:v>126</c:v>
                </c:pt>
                <c:pt idx="4725">
                  <c:v>126</c:v>
                </c:pt>
                <c:pt idx="4726">
                  <c:v>126</c:v>
                </c:pt>
                <c:pt idx="4727">
                  <c:v>126</c:v>
                </c:pt>
                <c:pt idx="4728">
                  <c:v>126</c:v>
                </c:pt>
                <c:pt idx="4729">
                  <c:v>126</c:v>
                </c:pt>
                <c:pt idx="4730">
                  <c:v>127</c:v>
                </c:pt>
                <c:pt idx="4731">
                  <c:v>127</c:v>
                </c:pt>
                <c:pt idx="4732">
                  <c:v>127</c:v>
                </c:pt>
                <c:pt idx="4733">
                  <c:v>127</c:v>
                </c:pt>
                <c:pt idx="4734">
                  <c:v>127</c:v>
                </c:pt>
                <c:pt idx="4735">
                  <c:v>127</c:v>
                </c:pt>
                <c:pt idx="4736">
                  <c:v>128</c:v>
                </c:pt>
                <c:pt idx="4737">
                  <c:v>128</c:v>
                </c:pt>
                <c:pt idx="4738">
                  <c:v>127</c:v>
                </c:pt>
                <c:pt idx="4739">
                  <c:v>126</c:v>
                </c:pt>
                <c:pt idx="4740">
                  <c:v>126</c:v>
                </c:pt>
                <c:pt idx="4741">
                  <c:v>126</c:v>
                </c:pt>
                <c:pt idx="4742">
                  <c:v>126</c:v>
                </c:pt>
                <c:pt idx="4743">
                  <c:v>126</c:v>
                </c:pt>
                <c:pt idx="4744">
                  <c:v>126</c:v>
                </c:pt>
                <c:pt idx="4745">
                  <c:v>126</c:v>
                </c:pt>
                <c:pt idx="4746">
                  <c:v>126</c:v>
                </c:pt>
                <c:pt idx="4747">
                  <c:v>126</c:v>
                </c:pt>
                <c:pt idx="4748">
                  <c:v>128</c:v>
                </c:pt>
                <c:pt idx="4749">
                  <c:v>128</c:v>
                </c:pt>
                <c:pt idx="4750">
                  <c:v>128</c:v>
                </c:pt>
                <c:pt idx="4751">
                  <c:v>129</c:v>
                </c:pt>
                <c:pt idx="4752">
                  <c:v>133</c:v>
                </c:pt>
                <c:pt idx="4753">
                  <c:v>134</c:v>
                </c:pt>
                <c:pt idx="4754">
                  <c:v>134</c:v>
                </c:pt>
                <c:pt idx="4755">
                  <c:v>134</c:v>
                </c:pt>
                <c:pt idx="4756">
                  <c:v>134</c:v>
                </c:pt>
                <c:pt idx="4757">
                  <c:v>131</c:v>
                </c:pt>
                <c:pt idx="4758">
                  <c:v>128</c:v>
                </c:pt>
                <c:pt idx="4759">
                  <c:v>126</c:v>
                </c:pt>
                <c:pt idx="4760">
                  <c:v>122</c:v>
                </c:pt>
                <c:pt idx="4761">
                  <c:v>122</c:v>
                </c:pt>
                <c:pt idx="4762">
                  <c:v>122</c:v>
                </c:pt>
                <c:pt idx="4763">
                  <c:v>122</c:v>
                </c:pt>
                <c:pt idx="4764">
                  <c:v>121</c:v>
                </c:pt>
                <c:pt idx="4765">
                  <c:v>121</c:v>
                </c:pt>
                <c:pt idx="4766">
                  <c:v>121</c:v>
                </c:pt>
                <c:pt idx="4767">
                  <c:v>123</c:v>
                </c:pt>
                <c:pt idx="4768">
                  <c:v>122</c:v>
                </c:pt>
                <c:pt idx="4769">
                  <c:v>122</c:v>
                </c:pt>
                <c:pt idx="4770">
                  <c:v>121</c:v>
                </c:pt>
                <c:pt idx="4771">
                  <c:v>124</c:v>
                </c:pt>
                <c:pt idx="4772">
                  <c:v>125</c:v>
                </c:pt>
                <c:pt idx="4773">
                  <c:v>123</c:v>
                </c:pt>
                <c:pt idx="4774">
                  <c:v>123</c:v>
                </c:pt>
                <c:pt idx="4775">
                  <c:v>125</c:v>
                </c:pt>
                <c:pt idx="4776">
                  <c:v>125</c:v>
                </c:pt>
                <c:pt idx="4777">
                  <c:v>124</c:v>
                </c:pt>
                <c:pt idx="4778">
                  <c:v>124</c:v>
                </c:pt>
                <c:pt idx="4779">
                  <c:v>124</c:v>
                </c:pt>
                <c:pt idx="4780">
                  <c:v>124</c:v>
                </c:pt>
                <c:pt idx="4781">
                  <c:v>124</c:v>
                </c:pt>
                <c:pt idx="4782">
                  <c:v>124</c:v>
                </c:pt>
                <c:pt idx="4783">
                  <c:v>126</c:v>
                </c:pt>
                <c:pt idx="4784">
                  <c:v>127</c:v>
                </c:pt>
                <c:pt idx="4785">
                  <c:v>127</c:v>
                </c:pt>
                <c:pt idx="4786">
                  <c:v>126</c:v>
                </c:pt>
                <c:pt idx="4787">
                  <c:v>126</c:v>
                </c:pt>
                <c:pt idx="4788">
                  <c:v>126</c:v>
                </c:pt>
                <c:pt idx="4789">
                  <c:v>127</c:v>
                </c:pt>
                <c:pt idx="4790">
                  <c:v>128</c:v>
                </c:pt>
                <c:pt idx="4791">
                  <c:v>128</c:v>
                </c:pt>
                <c:pt idx="4792">
                  <c:v>128</c:v>
                </c:pt>
                <c:pt idx="4793">
                  <c:v>128</c:v>
                </c:pt>
                <c:pt idx="4794">
                  <c:v>129</c:v>
                </c:pt>
                <c:pt idx="4795">
                  <c:v>128</c:v>
                </c:pt>
                <c:pt idx="4796">
                  <c:v>127</c:v>
                </c:pt>
                <c:pt idx="4797">
                  <c:v>127</c:v>
                </c:pt>
                <c:pt idx="4798">
                  <c:v>127</c:v>
                </c:pt>
                <c:pt idx="4799">
                  <c:v>126</c:v>
                </c:pt>
                <c:pt idx="4800">
                  <c:v>110</c:v>
                </c:pt>
                <c:pt idx="4801">
                  <c:v>110</c:v>
                </c:pt>
                <c:pt idx="4802">
                  <c:v>103</c:v>
                </c:pt>
                <c:pt idx="4803">
                  <c:v>100</c:v>
                </c:pt>
                <c:pt idx="4804">
                  <c:v>102</c:v>
                </c:pt>
                <c:pt idx="4805">
                  <c:v>101</c:v>
                </c:pt>
                <c:pt idx="4806">
                  <c:v>101</c:v>
                </c:pt>
                <c:pt idx="4807">
                  <c:v>101</c:v>
                </c:pt>
                <c:pt idx="4808">
                  <c:v>101</c:v>
                </c:pt>
                <c:pt idx="4809">
                  <c:v>104</c:v>
                </c:pt>
                <c:pt idx="4810">
                  <c:v>104</c:v>
                </c:pt>
                <c:pt idx="4811">
                  <c:v>102</c:v>
                </c:pt>
                <c:pt idx="4812">
                  <c:v>108</c:v>
                </c:pt>
                <c:pt idx="4813">
                  <c:v>108</c:v>
                </c:pt>
                <c:pt idx="4814">
                  <c:v>107</c:v>
                </c:pt>
                <c:pt idx="4815">
                  <c:v>110</c:v>
                </c:pt>
                <c:pt idx="4816">
                  <c:v>111</c:v>
                </c:pt>
                <c:pt idx="4817">
                  <c:v>109</c:v>
                </c:pt>
                <c:pt idx="4818">
                  <c:v>109</c:v>
                </c:pt>
                <c:pt idx="4819">
                  <c:v>108</c:v>
                </c:pt>
                <c:pt idx="4820">
                  <c:v>108</c:v>
                </c:pt>
                <c:pt idx="4821">
                  <c:v>109</c:v>
                </c:pt>
                <c:pt idx="4822">
                  <c:v>111</c:v>
                </c:pt>
                <c:pt idx="4823">
                  <c:v>110</c:v>
                </c:pt>
                <c:pt idx="4824">
                  <c:v>109</c:v>
                </c:pt>
                <c:pt idx="4825">
                  <c:v>113</c:v>
                </c:pt>
                <c:pt idx="4826">
                  <c:v>113</c:v>
                </c:pt>
                <c:pt idx="4827">
                  <c:v>113</c:v>
                </c:pt>
                <c:pt idx="4828">
                  <c:v>114</c:v>
                </c:pt>
                <c:pt idx="4829">
                  <c:v>112</c:v>
                </c:pt>
                <c:pt idx="4830">
                  <c:v>115</c:v>
                </c:pt>
                <c:pt idx="4831">
                  <c:v>112</c:v>
                </c:pt>
                <c:pt idx="4832">
                  <c:v>113</c:v>
                </c:pt>
                <c:pt idx="4833">
                  <c:v>112</c:v>
                </c:pt>
                <c:pt idx="4834">
                  <c:v>113</c:v>
                </c:pt>
                <c:pt idx="4835">
                  <c:v>113</c:v>
                </c:pt>
                <c:pt idx="4836">
                  <c:v>111</c:v>
                </c:pt>
                <c:pt idx="4837">
                  <c:v>111</c:v>
                </c:pt>
                <c:pt idx="4838">
                  <c:v>108</c:v>
                </c:pt>
                <c:pt idx="4839">
                  <c:v>108</c:v>
                </c:pt>
                <c:pt idx="4840">
                  <c:v>109</c:v>
                </c:pt>
                <c:pt idx="4841">
                  <c:v>109</c:v>
                </c:pt>
                <c:pt idx="4842">
                  <c:v>107</c:v>
                </c:pt>
                <c:pt idx="4843">
                  <c:v>108</c:v>
                </c:pt>
                <c:pt idx="4844">
                  <c:v>105</c:v>
                </c:pt>
                <c:pt idx="4845">
                  <c:v>106</c:v>
                </c:pt>
                <c:pt idx="4846">
                  <c:v>106</c:v>
                </c:pt>
                <c:pt idx="4847">
                  <c:v>110</c:v>
                </c:pt>
                <c:pt idx="4848">
                  <c:v>111</c:v>
                </c:pt>
                <c:pt idx="4849">
                  <c:v>110</c:v>
                </c:pt>
                <c:pt idx="4850">
                  <c:v>112</c:v>
                </c:pt>
                <c:pt idx="4851">
                  <c:v>111</c:v>
                </c:pt>
                <c:pt idx="4852">
                  <c:v>111</c:v>
                </c:pt>
                <c:pt idx="4853">
                  <c:v>106</c:v>
                </c:pt>
                <c:pt idx="4854">
                  <c:v>106</c:v>
                </c:pt>
                <c:pt idx="4855">
                  <c:v>106</c:v>
                </c:pt>
                <c:pt idx="4856">
                  <c:v>106</c:v>
                </c:pt>
                <c:pt idx="4857">
                  <c:v>109</c:v>
                </c:pt>
                <c:pt idx="4858">
                  <c:v>109</c:v>
                </c:pt>
                <c:pt idx="4859">
                  <c:v>103</c:v>
                </c:pt>
                <c:pt idx="4860">
                  <c:v>101</c:v>
                </c:pt>
                <c:pt idx="4861">
                  <c:v>100</c:v>
                </c:pt>
                <c:pt idx="4862">
                  <c:v>102</c:v>
                </c:pt>
                <c:pt idx="4863">
                  <c:v>101</c:v>
                </c:pt>
                <c:pt idx="4864">
                  <c:v>99</c:v>
                </c:pt>
                <c:pt idx="4865">
                  <c:v>99</c:v>
                </c:pt>
                <c:pt idx="4866">
                  <c:v>103</c:v>
                </c:pt>
                <c:pt idx="4867">
                  <c:v>102</c:v>
                </c:pt>
                <c:pt idx="4868">
                  <c:v>97</c:v>
                </c:pt>
                <c:pt idx="4869">
                  <c:v>99</c:v>
                </c:pt>
                <c:pt idx="4870">
                  <c:v>99</c:v>
                </c:pt>
                <c:pt idx="4871">
                  <c:v>99</c:v>
                </c:pt>
                <c:pt idx="4872">
                  <c:v>99</c:v>
                </c:pt>
                <c:pt idx="4873">
                  <c:v>101</c:v>
                </c:pt>
                <c:pt idx="4874">
                  <c:v>102</c:v>
                </c:pt>
                <c:pt idx="4875">
                  <c:v>106</c:v>
                </c:pt>
                <c:pt idx="4876">
                  <c:v>106</c:v>
                </c:pt>
                <c:pt idx="4877">
                  <c:v>107</c:v>
                </c:pt>
                <c:pt idx="4878">
                  <c:v>108</c:v>
                </c:pt>
                <c:pt idx="4879">
                  <c:v>108</c:v>
                </c:pt>
                <c:pt idx="4880">
                  <c:v>106</c:v>
                </c:pt>
                <c:pt idx="4881">
                  <c:v>106</c:v>
                </c:pt>
                <c:pt idx="4882">
                  <c:v>104</c:v>
                </c:pt>
                <c:pt idx="4883">
                  <c:v>107</c:v>
                </c:pt>
                <c:pt idx="4884">
                  <c:v>107</c:v>
                </c:pt>
                <c:pt idx="4885">
                  <c:v>108</c:v>
                </c:pt>
                <c:pt idx="4886">
                  <c:v>108</c:v>
                </c:pt>
                <c:pt idx="4887">
                  <c:v>109</c:v>
                </c:pt>
                <c:pt idx="4888">
                  <c:v>108</c:v>
                </c:pt>
                <c:pt idx="4889">
                  <c:v>108</c:v>
                </c:pt>
                <c:pt idx="4890">
                  <c:v>108</c:v>
                </c:pt>
                <c:pt idx="4891">
                  <c:v>108</c:v>
                </c:pt>
                <c:pt idx="4892">
                  <c:v>108</c:v>
                </c:pt>
                <c:pt idx="4893">
                  <c:v>107</c:v>
                </c:pt>
                <c:pt idx="4894">
                  <c:v>107</c:v>
                </c:pt>
                <c:pt idx="4895">
                  <c:v>108</c:v>
                </c:pt>
                <c:pt idx="4896">
                  <c:v>105</c:v>
                </c:pt>
                <c:pt idx="4897">
                  <c:v>105</c:v>
                </c:pt>
                <c:pt idx="4898">
                  <c:v>105</c:v>
                </c:pt>
                <c:pt idx="4899">
                  <c:v>105</c:v>
                </c:pt>
                <c:pt idx="4900">
                  <c:v>106</c:v>
                </c:pt>
                <c:pt idx="4901">
                  <c:v>105</c:v>
                </c:pt>
                <c:pt idx="4902">
                  <c:v>105</c:v>
                </c:pt>
                <c:pt idx="4903">
                  <c:v>105</c:v>
                </c:pt>
                <c:pt idx="4904">
                  <c:v>105</c:v>
                </c:pt>
                <c:pt idx="4905">
                  <c:v>105</c:v>
                </c:pt>
                <c:pt idx="4906">
                  <c:v>111</c:v>
                </c:pt>
                <c:pt idx="4907">
                  <c:v>111</c:v>
                </c:pt>
                <c:pt idx="4908">
                  <c:v>112</c:v>
                </c:pt>
                <c:pt idx="4909">
                  <c:v>113</c:v>
                </c:pt>
                <c:pt idx="4910">
                  <c:v>111</c:v>
                </c:pt>
                <c:pt idx="4911">
                  <c:v>113</c:v>
                </c:pt>
                <c:pt idx="4912">
                  <c:v>110</c:v>
                </c:pt>
                <c:pt idx="4913">
                  <c:v>111</c:v>
                </c:pt>
                <c:pt idx="4914">
                  <c:v>113</c:v>
                </c:pt>
                <c:pt idx="4915">
                  <c:v>112</c:v>
                </c:pt>
                <c:pt idx="4916">
                  <c:v>113</c:v>
                </c:pt>
                <c:pt idx="4917">
                  <c:v>111</c:v>
                </c:pt>
                <c:pt idx="4918">
                  <c:v>114</c:v>
                </c:pt>
                <c:pt idx="4919">
                  <c:v>115</c:v>
                </c:pt>
                <c:pt idx="4920">
                  <c:v>117</c:v>
                </c:pt>
                <c:pt idx="4921">
                  <c:v>117</c:v>
                </c:pt>
                <c:pt idx="4922">
                  <c:v>120</c:v>
                </c:pt>
                <c:pt idx="4923">
                  <c:v>123</c:v>
                </c:pt>
                <c:pt idx="4924">
                  <c:v>121</c:v>
                </c:pt>
                <c:pt idx="4925">
                  <c:v>121</c:v>
                </c:pt>
                <c:pt idx="4926">
                  <c:v>120</c:v>
                </c:pt>
                <c:pt idx="4927">
                  <c:v>118</c:v>
                </c:pt>
                <c:pt idx="4928">
                  <c:v>118</c:v>
                </c:pt>
                <c:pt idx="4929">
                  <c:v>119</c:v>
                </c:pt>
                <c:pt idx="4930">
                  <c:v>116</c:v>
                </c:pt>
                <c:pt idx="4931">
                  <c:v>117</c:v>
                </c:pt>
                <c:pt idx="4932">
                  <c:v>117</c:v>
                </c:pt>
                <c:pt idx="4933">
                  <c:v>117</c:v>
                </c:pt>
                <c:pt idx="4934">
                  <c:v>116</c:v>
                </c:pt>
                <c:pt idx="4935">
                  <c:v>117</c:v>
                </c:pt>
                <c:pt idx="4936">
                  <c:v>117</c:v>
                </c:pt>
                <c:pt idx="4937">
                  <c:v>117</c:v>
                </c:pt>
                <c:pt idx="4938">
                  <c:v>116</c:v>
                </c:pt>
                <c:pt idx="4939">
                  <c:v>116</c:v>
                </c:pt>
                <c:pt idx="4940">
                  <c:v>116</c:v>
                </c:pt>
                <c:pt idx="4941">
                  <c:v>115</c:v>
                </c:pt>
                <c:pt idx="4942">
                  <c:v>115</c:v>
                </c:pt>
                <c:pt idx="4943">
                  <c:v>115</c:v>
                </c:pt>
                <c:pt idx="4944">
                  <c:v>114</c:v>
                </c:pt>
                <c:pt idx="4945">
                  <c:v>114</c:v>
                </c:pt>
                <c:pt idx="4946">
                  <c:v>113</c:v>
                </c:pt>
                <c:pt idx="4947">
                  <c:v>114</c:v>
                </c:pt>
                <c:pt idx="4948">
                  <c:v>112</c:v>
                </c:pt>
                <c:pt idx="4949">
                  <c:v>112</c:v>
                </c:pt>
                <c:pt idx="4950">
                  <c:v>112</c:v>
                </c:pt>
                <c:pt idx="4951">
                  <c:v>113</c:v>
                </c:pt>
                <c:pt idx="4952">
                  <c:v>113</c:v>
                </c:pt>
                <c:pt idx="4953">
                  <c:v>112</c:v>
                </c:pt>
                <c:pt idx="4954">
                  <c:v>112</c:v>
                </c:pt>
                <c:pt idx="4955">
                  <c:v>112</c:v>
                </c:pt>
                <c:pt idx="4956">
                  <c:v>114</c:v>
                </c:pt>
                <c:pt idx="4957">
                  <c:v>114</c:v>
                </c:pt>
                <c:pt idx="4958">
                  <c:v>114</c:v>
                </c:pt>
                <c:pt idx="4959">
                  <c:v>115</c:v>
                </c:pt>
                <c:pt idx="4960">
                  <c:v>114</c:v>
                </c:pt>
                <c:pt idx="4961">
                  <c:v>115</c:v>
                </c:pt>
                <c:pt idx="4962">
                  <c:v>113</c:v>
                </c:pt>
                <c:pt idx="4963">
                  <c:v>113</c:v>
                </c:pt>
                <c:pt idx="4964">
                  <c:v>114</c:v>
                </c:pt>
                <c:pt idx="4965">
                  <c:v>114</c:v>
                </c:pt>
                <c:pt idx="4966">
                  <c:v>114</c:v>
                </c:pt>
                <c:pt idx="4967">
                  <c:v>114</c:v>
                </c:pt>
                <c:pt idx="4968">
                  <c:v>114</c:v>
                </c:pt>
                <c:pt idx="4969">
                  <c:v>114</c:v>
                </c:pt>
                <c:pt idx="4970">
                  <c:v>114</c:v>
                </c:pt>
                <c:pt idx="4971">
                  <c:v>114</c:v>
                </c:pt>
                <c:pt idx="4972">
                  <c:v>114</c:v>
                </c:pt>
                <c:pt idx="4973">
                  <c:v>117</c:v>
                </c:pt>
                <c:pt idx="4974">
                  <c:v>116</c:v>
                </c:pt>
                <c:pt idx="4975">
                  <c:v>116</c:v>
                </c:pt>
                <c:pt idx="4976">
                  <c:v>115</c:v>
                </c:pt>
                <c:pt idx="4977">
                  <c:v>115</c:v>
                </c:pt>
                <c:pt idx="4978">
                  <c:v>115</c:v>
                </c:pt>
                <c:pt idx="4979">
                  <c:v>115</c:v>
                </c:pt>
                <c:pt idx="4980">
                  <c:v>117</c:v>
                </c:pt>
                <c:pt idx="4981">
                  <c:v>116</c:v>
                </c:pt>
                <c:pt idx="4982">
                  <c:v>116</c:v>
                </c:pt>
                <c:pt idx="4983">
                  <c:v>117</c:v>
                </c:pt>
                <c:pt idx="4984">
                  <c:v>117</c:v>
                </c:pt>
                <c:pt idx="4985">
                  <c:v>117</c:v>
                </c:pt>
                <c:pt idx="4986">
                  <c:v>117</c:v>
                </c:pt>
                <c:pt idx="4987">
                  <c:v>115</c:v>
                </c:pt>
                <c:pt idx="4988">
                  <c:v>114</c:v>
                </c:pt>
                <c:pt idx="4989">
                  <c:v>115</c:v>
                </c:pt>
                <c:pt idx="4990">
                  <c:v>115</c:v>
                </c:pt>
                <c:pt idx="4991">
                  <c:v>115</c:v>
                </c:pt>
                <c:pt idx="4992">
                  <c:v>114</c:v>
                </c:pt>
                <c:pt idx="4993">
                  <c:v>114</c:v>
                </c:pt>
                <c:pt idx="4994">
                  <c:v>115</c:v>
                </c:pt>
                <c:pt idx="4995">
                  <c:v>115</c:v>
                </c:pt>
                <c:pt idx="4996">
                  <c:v>115</c:v>
                </c:pt>
                <c:pt idx="4997">
                  <c:v>116</c:v>
                </c:pt>
                <c:pt idx="4998">
                  <c:v>115</c:v>
                </c:pt>
                <c:pt idx="4999">
                  <c:v>115</c:v>
                </c:pt>
                <c:pt idx="5000">
                  <c:v>115</c:v>
                </c:pt>
                <c:pt idx="5001">
                  <c:v>115</c:v>
                </c:pt>
                <c:pt idx="5002">
                  <c:v>114</c:v>
                </c:pt>
                <c:pt idx="5003">
                  <c:v>113</c:v>
                </c:pt>
                <c:pt idx="5004">
                  <c:v>114</c:v>
                </c:pt>
                <c:pt idx="5005">
                  <c:v>114</c:v>
                </c:pt>
                <c:pt idx="5006">
                  <c:v>113</c:v>
                </c:pt>
                <c:pt idx="5007">
                  <c:v>113</c:v>
                </c:pt>
                <c:pt idx="5008">
                  <c:v>113</c:v>
                </c:pt>
                <c:pt idx="5009">
                  <c:v>114</c:v>
                </c:pt>
                <c:pt idx="5010">
                  <c:v>115</c:v>
                </c:pt>
                <c:pt idx="5011">
                  <c:v>115</c:v>
                </c:pt>
                <c:pt idx="5012">
                  <c:v>114</c:v>
                </c:pt>
                <c:pt idx="5013">
                  <c:v>114</c:v>
                </c:pt>
                <c:pt idx="5014">
                  <c:v>116</c:v>
                </c:pt>
                <c:pt idx="5015">
                  <c:v>116</c:v>
                </c:pt>
                <c:pt idx="5016">
                  <c:v>115</c:v>
                </c:pt>
                <c:pt idx="5017">
                  <c:v>115</c:v>
                </c:pt>
                <c:pt idx="5018">
                  <c:v>115</c:v>
                </c:pt>
                <c:pt idx="5019">
                  <c:v>115</c:v>
                </c:pt>
                <c:pt idx="5020">
                  <c:v>115</c:v>
                </c:pt>
                <c:pt idx="5021">
                  <c:v>115</c:v>
                </c:pt>
                <c:pt idx="5022">
                  <c:v>115</c:v>
                </c:pt>
                <c:pt idx="5023">
                  <c:v>115</c:v>
                </c:pt>
                <c:pt idx="5024">
                  <c:v>114</c:v>
                </c:pt>
                <c:pt idx="5025">
                  <c:v>113</c:v>
                </c:pt>
                <c:pt idx="5026">
                  <c:v>113</c:v>
                </c:pt>
                <c:pt idx="5027">
                  <c:v>113</c:v>
                </c:pt>
                <c:pt idx="5028">
                  <c:v>112</c:v>
                </c:pt>
                <c:pt idx="5029">
                  <c:v>115</c:v>
                </c:pt>
                <c:pt idx="5030">
                  <c:v>114</c:v>
                </c:pt>
                <c:pt idx="5031">
                  <c:v>114</c:v>
                </c:pt>
                <c:pt idx="5032">
                  <c:v>115</c:v>
                </c:pt>
                <c:pt idx="5033">
                  <c:v>116</c:v>
                </c:pt>
                <c:pt idx="5034">
                  <c:v>117</c:v>
                </c:pt>
                <c:pt idx="5035">
                  <c:v>118</c:v>
                </c:pt>
                <c:pt idx="5036">
                  <c:v>118</c:v>
                </c:pt>
                <c:pt idx="5037">
                  <c:v>118</c:v>
                </c:pt>
                <c:pt idx="5038">
                  <c:v>119</c:v>
                </c:pt>
                <c:pt idx="5039">
                  <c:v>118</c:v>
                </c:pt>
                <c:pt idx="5040">
                  <c:v>119</c:v>
                </c:pt>
                <c:pt idx="5041">
                  <c:v>117</c:v>
                </c:pt>
                <c:pt idx="5042">
                  <c:v>117</c:v>
                </c:pt>
                <c:pt idx="5043">
                  <c:v>117</c:v>
                </c:pt>
                <c:pt idx="5044">
                  <c:v>117</c:v>
                </c:pt>
                <c:pt idx="5045">
                  <c:v>116</c:v>
                </c:pt>
                <c:pt idx="5046">
                  <c:v>115</c:v>
                </c:pt>
                <c:pt idx="5047">
                  <c:v>115</c:v>
                </c:pt>
                <c:pt idx="5048">
                  <c:v>115</c:v>
                </c:pt>
                <c:pt idx="5049">
                  <c:v>115</c:v>
                </c:pt>
                <c:pt idx="5050">
                  <c:v>118</c:v>
                </c:pt>
                <c:pt idx="5051">
                  <c:v>118</c:v>
                </c:pt>
                <c:pt idx="5052">
                  <c:v>118</c:v>
                </c:pt>
                <c:pt idx="5053">
                  <c:v>118</c:v>
                </c:pt>
                <c:pt idx="5054">
                  <c:v>118</c:v>
                </c:pt>
                <c:pt idx="5055">
                  <c:v>116</c:v>
                </c:pt>
                <c:pt idx="5056">
                  <c:v>116</c:v>
                </c:pt>
                <c:pt idx="5057">
                  <c:v>116</c:v>
                </c:pt>
                <c:pt idx="5058">
                  <c:v>116</c:v>
                </c:pt>
                <c:pt idx="5059">
                  <c:v>116</c:v>
                </c:pt>
                <c:pt idx="5060">
                  <c:v>119</c:v>
                </c:pt>
                <c:pt idx="5061">
                  <c:v>119</c:v>
                </c:pt>
                <c:pt idx="5062">
                  <c:v>119</c:v>
                </c:pt>
                <c:pt idx="5063">
                  <c:v>119</c:v>
                </c:pt>
                <c:pt idx="5064">
                  <c:v>122</c:v>
                </c:pt>
                <c:pt idx="5065">
                  <c:v>122</c:v>
                </c:pt>
                <c:pt idx="5066">
                  <c:v>122</c:v>
                </c:pt>
                <c:pt idx="5067">
                  <c:v>123</c:v>
                </c:pt>
                <c:pt idx="5068">
                  <c:v>123</c:v>
                </c:pt>
                <c:pt idx="5069">
                  <c:v>124</c:v>
                </c:pt>
                <c:pt idx="5070">
                  <c:v>125</c:v>
                </c:pt>
                <c:pt idx="5071">
                  <c:v>125</c:v>
                </c:pt>
                <c:pt idx="5072">
                  <c:v>124</c:v>
                </c:pt>
                <c:pt idx="5073">
                  <c:v>126</c:v>
                </c:pt>
                <c:pt idx="5074">
                  <c:v>127</c:v>
                </c:pt>
                <c:pt idx="5075">
                  <c:v>127</c:v>
                </c:pt>
                <c:pt idx="5076">
                  <c:v>125</c:v>
                </c:pt>
                <c:pt idx="5077">
                  <c:v>127</c:v>
                </c:pt>
                <c:pt idx="5078">
                  <c:v>133</c:v>
                </c:pt>
                <c:pt idx="5079">
                  <c:v>132</c:v>
                </c:pt>
                <c:pt idx="5080">
                  <c:v>132</c:v>
                </c:pt>
                <c:pt idx="5081">
                  <c:v>130</c:v>
                </c:pt>
                <c:pt idx="5082">
                  <c:v>131</c:v>
                </c:pt>
                <c:pt idx="5083">
                  <c:v>130</c:v>
                </c:pt>
                <c:pt idx="5084">
                  <c:v>130</c:v>
                </c:pt>
                <c:pt idx="5085">
                  <c:v>130</c:v>
                </c:pt>
                <c:pt idx="5086">
                  <c:v>130</c:v>
                </c:pt>
                <c:pt idx="5087">
                  <c:v>128</c:v>
                </c:pt>
                <c:pt idx="5088">
                  <c:v>128</c:v>
                </c:pt>
                <c:pt idx="5089">
                  <c:v>129</c:v>
                </c:pt>
                <c:pt idx="5090">
                  <c:v>130</c:v>
                </c:pt>
                <c:pt idx="5091">
                  <c:v>131</c:v>
                </c:pt>
                <c:pt idx="5092">
                  <c:v>130</c:v>
                </c:pt>
                <c:pt idx="5093">
                  <c:v>129</c:v>
                </c:pt>
                <c:pt idx="5094">
                  <c:v>129</c:v>
                </c:pt>
                <c:pt idx="5095">
                  <c:v>130</c:v>
                </c:pt>
                <c:pt idx="5096">
                  <c:v>129</c:v>
                </c:pt>
                <c:pt idx="5097">
                  <c:v>131</c:v>
                </c:pt>
                <c:pt idx="5098">
                  <c:v>132</c:v>
                </c:pt>
                <c:pt idx="5099">
                  <c:v>131</c:v>
                </c:pt>
                <c:pt idx="5100">
                  <c:v>118</c:v>
                </c:pt>
                <c:pt idx="5101">
                  <c:v>118</c:v>
                </c:pt>
                <c:pt idx="5102">
                  <c:v>118</c:v>
                </c:pt>
                <c:pt idx="5103">
                  <c:v>122</c:v>
                </c:pt>
                <c:pt idx="5104">
                  <c:v>122</c:v>
                </c:pt>
                <c:pt idx="5105">
                  <c:v>121</c:v>
                </c:pt>
                <c:pt idx="5106">
                  <c:v>124</c:v>
                </c:pt>
                <c:pt idx="5107">
                  <c:v>124</c:v>
                </c:pt>
                <c:pt idx="5108">
                  <c:v>124</c:v>
                </c:pt>
                <c:pt idx="5109">
                  <c:v>124</c:v>
                </c:pt>
                <c:pt idx="5110">
                  <c:v>126</c:v>
                </c:pt>
                <c:pt idx="5111">
                  <c:v>128</c:v>
                </c:pt>
                <c:pt idx="5112">
                  <c:v>132</c:v>
                </c:pt>
                <c:pt idx="5113">
                  <c:v>135</c:v>
                </c:pt>
                <c:pt idx="5114">
                  <c:v>140</c:v>
                </c:pt>
                <c:pt idx="5115">
                  <c:v>145</c:v>
                </c:pt>
                <c:pt idx="5116">
                  <c:v>150</c:v>
                </c:pt>
                <c:pt idx="5117">
                  <c:v>152</c:v>
                </c:pt>
                <c:pt idx="5118">
                  <c:v>151</c:v>
                </c:pt>
                <c:pt idx="5119">
                  <c:v>153</c:v>
                </c:pt>
                <c:pt idx="5120">
                  <c:v>153</c:v>
                </c:pt>
                <c:pt idx="5121">
                  <c:v>150</c:v>
                </c:pt>
                <c:pt idx="5122">
                  <c:v>151</c:v>
                </c:pt>
                <c:pt idx="5123">
                  <c:v>152</c:v>
                </c:pt>
                <c:pt idx="5124">
                  <c:v>161</c:v>
                </c:pt>
                <c:pt idx="5125">
                  <c:v>158</c:v>
                </c:pt>
                <c:pt idx="5126">
                  <c:v>160</c:v>
                </c:pt>
                <c:pt idx="5127">
                  <c:v>162</c:v>
                </c:pt>
                <c:pt idx="5128">
                  <c:v>163</c:v>
                </c:pt>
                <c:pt idx="5129">
                  <c:v>166</c:v>
                </c:pt>
                <c:pt idx="5130">
                  <c:v>169</c:v>
                </c:pt>
                <c:pt idx="5131">
                  <c:v>166</c:v>
                </c:pt>
                <c:pt idx="5132">
                  <c:v>169</c:v>
                </c:pt>
                <c:pt idx="5133">
                  <c:v>168</c:v>
                </c:pt>
                <c:pt idx="5134">
                  <c:v>165</c:v>
                </c:pt>
                <c:pt idx="5135">
                  <c:v>168</c:v>
                </c:pt>
                <c:pt idx="5136">
                  <c:v>170</c:v>
                </c:pt>
                <c:pt idx="5137">
                  <c:v>170</c:v>
                </c:pt>
                <c:pt idx="5138">
                  <c:v>169</c:v>
                </c:pt>
                <c:pt idx="5139">
                  <c:v>172</c:v>
                </c:pt>
                <c:pt idx="5140">
                  <c:v>178</c:v>
                </c:pt>
                <c:pt idx="5141">
                  <c:v>180</c:v>
                </c:pt>
                <c:pt idx="5142">
                  <c:v>178</c:v>
                </c:pt>
                <c:pt idx="5143">
                  <c:v>177</c:v>
                </c:pt>
                <c:pt idx="5144">
                  <c:v>177</c:v>
                </c:pt>
                <c:pt idx="5145">
                  <c:v>179</c:v>
                </c:pt>
                <c:pt idx="5146">
                  <c:v>173</c:v>
                </c:pt>
                <c:pt idx="5147">
                  <c:v>174</c:v>
                </c:pt>
                <c:pt idx="5148">
                  <c:v>177</c:v>
                </c:pt>
                <c:pt idx="5149">
                  <c:v>177</c:v>
                </c:pt>
                <c:pt idx="5150">
                  <c:v>175</c:v>
                </c:pt>
                <c:pt idx="5151">
                  <c:v>172</c:v>
                </c:pt>
                <c:pt idx="5152">
                  <c:v>172</c:v>
                </c:pt>
                <c:pt idx="5153">
                  <c:v>172</c:v>
                </c:pt>
                <c:pt idx="5154">
                  <c:v>171</c:v>
                </c:pt>
                <c:pt idx="5155">
                  <c:v>171</c:v>
                </c:pt>
                <c:pt idx="5156">
                  <c:v>171</c:v>
                </c:pt>
                <c:pt idx="5157">
                  <c:v>171</c:v>
                </c:pt>
                <c:pt idx="5158">
                  <c:v>172</c:v>
                </c:pt>
                <c:pt idx="5159">
                  <c:v>171</c:v>
                </c:pt>
                <c:pt idx="5160">
                  <c:v>171</c:v>
                </c:pt>
                <c:pt idx="5161">
                  <c:v>169</c:v>
                </c:pt>
                <c:pt idx="5162">
                  <c:v>167</c:v>
                </c:pt>
                <c:pt idx="5163">
                  <c:v>167</c:v>
                </c:pt>
                <c:pt idx="5164">
                  <c:v>164</c:v>
                </c:pt>
                <c:pt idx="5165">
                  <c:v>156</c:v>
                </c:pt>
                <c:pt idx="5166">
                  <c:v>159</c:v>
                </c:pt>
                <c:pt idx="5167">
                  <c:v>160</c:v>
                </c:pt>
                <c:pt idx="5168">
                  <c:v>160</c:v>
                </c:pt>
                <c:pt idx="5169">
                  <c:v>163</c:v>
                </c:pt>
                <c:pt idx="5170">
                  <c:v>152</c:v>
                </c:pt>
                <c:pt idx="5171">
                  <c:v>152</c:v>
                </c:pt>
                <c:pt idx="5172">
                  <c:v>149</c:v>
                </c:pt>
                <c:pt idx="5173">
                  <c:v>151</c:v>
                </c:pt>
                <c:pt idx="5174">
                  <c:v>152</c:v>
                </c:pt>
                <c:pt idx="5175">
                  <c:v>152</c:v>
                </c:pt>
                <c:pt idx="5176">
                  <c:v>151</c:v>
                </c:pt>
                <c:pt idx="5177">
                  <c:v>149</c:v>
                </c:pt>
                <c:pt idx="5178">
                  <c:v>142</c:v>
                </c:pt>
                <c:pt idx="5179">
                  <c:v>142</c:v>
                </c:pt>
                <c:pt idx="5180">
                  <c:v>145</c:v>
                </c:pt>
                <c:pt idx="5181">
                  <c:v>142</c:v>
                </c:pt>
                <c:pt idx="5182">
                  <c:v>142</c:v>
                </c:pt>
                <c:pt idx="5183">
                  <c:v>149</c:v>
                </c:pt>
                <c:pt idx="5184">
                  <c:v>148</c:v>
                </c:pt>
                <c:pt idx="5185">
                  <c:v>147</c:v>
                </c:pt>
                <c:pt idx="5186">
                  <c:v>145</c:v>
                </c:pt>
                <c:pt idx="5187">
                  <c:v>143</c:v>
                </c:pt>
                <c:pt idx="5188">
                  <c:v>144</c:v>
                </c:pt>
                <c:pt idx="5189">
                  <c:v>142</c:v>
                </c:pt>
                <c:pt idx="5190">
                  <c:v>143</c:v>
                </c:pt>
                <c:pt idx="5191">
                  <c:v>142</c:v>
                </c:pt>
                <c:pt idx="5192">
                  <c:v>142</c:v>
                </c:pt>
                <c:pt idx="5193">
                  <c:v>145</c:v>
                </c:pt>
                <c:pt idx="5194">
                  <c:v>147</c:v>
                </c:pt>
                <c:pt idx="5195">
                  <c:v>148</c:v>
                </c:pt>
                <c:pt idx="5196">
                  <c:v>146</c:v>
                </c:pt>
                <c:pt idx="5197">
                  <c:v>143</c:v>
                </c:pt>
                <c:pt idx="5198">
                  <c:v>143</c:v>
                </c:pt>
                <c:pt idx="5199">
                  <c:v>142</c:v>
                </c:pt>
                <c:pt idx="5200">
                  <c:v>144</c:v>
                </c:pt>
                <c:pt idx="5201">
                  <c:v>143</c:v>
                </c:pt>
                <c:pt idx="5202">
                  <c:v>141</c:v>
                </c:pt>
                <c:pt idx="5203">
                  <c:v>141</c:v>
                </c:pt>
                <c:pt idx="5204">
                  <c:v>137</c:v>
                </c:pt>
                <c:pt idx="5205">
                  <c:v>136</c:v>
                </c:pt>
                <c:pt idx="5206">
                  <c:v>134</c:v>
                </c:pt>
                <c:pt idx="5207">
                  <c:v>136</c:v>
                </c:pt>
                <c:pt idx="5208">
                  <c:v>136</c:v>
                </c:pt>
                <c:pt idx="5209">
                  <c:v>138</c:v>
                </c:pt>
                <c:pt idx="5210">
                  <c:v>139</c:v>
                </c:pt>
                <c:pt idx="5211">
                  <c:v>137</c:v>
                </c:pt>
                <c:pt idx="5212">
                  <c:v>137</c:v>
                </c:pt>
                <c:pt idx="5213">
                  <c:v>138</c:v>
                </c:pt>
                <c:pt idx="5214">
                  <c:v>138</c:v>
                </c:pt>
                <c:pt idx="5215">
                  <c:v>140</c:v>
                </c:pt>
                <c:pt idx="5216">
                  <c:v>141</c:v>
                </c:pt>
                <c:pt idx="5217">
                  <c:v>141</c:v>
                </c:pt>
                <c:pt idx="5218">
                  <c:v>141</c:v>
                </c:pt>
                <c:pt idx="5219">
                  <c:v>140</c:v>
                </c:pt>
                <c:pt idx="5220">
                  <c:v>137</c:v>
                </c:pt>
                <c:pt idx="5221">
                  <c:v>137</c:v>
                </c:pt>
                <c:pt idx="5222">
                  <c:v>138</c:v>
                </c:pt>
                <c:pt idx="5223">
                  <c:v>138</c:v>
                </c:pt>
                <c:pt idx="5224">
                  <c:v>138</c:v>
                </c:pt>
                <c:pt idx="5225">
                  <c:v>141</c:v>
                </c:pt>
                <c:pt idx="5226">
                  <c:v>138</c:v>
                </c:pt>
                <c:pt idx="5227">
                  <c:v>138</c:v>
                </c:pt>
                <c:pt idx="5228">
                  <c:v>137</c:v>
                </c:pt>
                <c:pt idx="5229">
                  <c:v>138</c:v>
                </c:pt>
                <c:pt idx="5230">
                  <c:v>136</c:v>
                </c:pt>
                <c:pt idx="5231">
                  <c:v>138</c:v>
                </c:pt>
                <c:pt idx="5232">
                  <c:v>140</c:v>
                </c:pt>
                <c:pt idx="5233">
                  <c:v>141</c:v>
                </c:pt>
                <c:pt idx="5234">
                  <c:v>141</c:v>
                </c:pt>
                <c:pt idx="5235">
                  <c:v>140</c:v>
                </c:pt>
                <c:pt idx="5236">
                  <c:v>140</c:v>
                </c:pt>
                <c:pt idx="5237">
                  <c:v>140</c:v>
                </c:pt>
                <c:pt idx="5238">
                  <c:v>140</c:v>
                </c:pt>
                <c:pt idx="5239">
                  <c:v>140</c:v>
                </c:pt>
                <c:pt idx="5240">
                  <c:v>139</c:v>
                </c:pt>
                <c:pt idx="5241">
                  <c:v>140</c:v>
                </c:pt>
                <c:pt idx="5242">
                  <c:v>140</c:v>
                </c:pt>
                <c:pt idx="5243">
                  <c:v>140</c:v>
                </c:pt>
                <c:pt idx="5244">
                  <c:v>140</c:v>
                </c:pt>
                <c:pt idx="5245">
                  <c:v>140</c:v>
                </c:pt>
                <c:pt idx="5246">
                  <c:v>144</c:v>
                </c:pt>
                <c:pt idx="5247">
                  <c:v>144</c:v>
                </c:pt>
                <c:pt idx="5248">
                  <c:v>144</c:v>
                </c:pt>
                <c:pt idx="5249">
                  <c:v>142</c:v>
                </c:pt>
                <c:pt idx="5250">
                  <c:v>144</c:v>
                </c:pt>
                <c:pt idx="5251">
                  <c:v>143</c:v>
                </c:pt>
                <c:pt idx="5252">
                  <c:v>143</c:v>
                </c:pt>
                <c:pt idx="5253">
                  <c:v>143</c:v>
                </c:pt>
                <c:pt idx="5254">
                  <c:v>143</c:v>
                </c:pt>
                <c:pt idx="5255">
                  <c:v>145</c:v>
                </c:pt>
                <c:pt idx="5256">
                  <c:v>145</c:v>
                </c:pt>
                <c:pt idx="5257">
                  <c:v>145</c:v>
                </c:pt>
                <c:pt idx="5258">
                  <c:v>145</c:v>
                </c:pt>
                <c:pt idx="5259">
                  <c:v>145</c:v>
                </c:pt>
                <c:pt idx="5260">
                  <c:v>144</c:v>
                </c:pt>
                <c:pt idx="5261">
                  <c:v>144</c:v>
                </c:pt>
                <c:pt idx="5262">
                  <c:v>144</c:v>
                </c:pt>
                <c:pt idx="5263">
                  <c:v>144</c:v>
                </c:pt>
                <c:pt idx="5264">
                  <c:v>145</c:v>
                </c:pt>
                <c:pt idx="5265">
                  <c:v>145</c:v>
                </c:pt>
                <c:pt idx="5266">
                  <c:v>143</c:v>
                </c:pt>
                <c:pt idx="5267">
                  <c:v>142</c:v>
                </c:pt>
                <c:pt idx="5268">
                  <c:v>141</c:v>
                </c:pt>
                <c:pt idx="5269">
                  <c:v>140</c:v>
                </c:pt>
                <c:pt idx="5270">
                  <c:v>139</c:v>
                </c:pt>
                <c:pt idx="5271">
                  <c:v>140</c:v>
                </c:pt>
                <c:pt idx="5272">
                  <c:v>140</c:v>
                </c:pt>
                <c:pt idx="5273">
                  <c:v>140</c:v>
                </c:pt>
                <c:pt idx="5274">
                  <c:v>140</c:v>
                </c:pt>
                <c:pt idx="5275">
                  <c:v>141</c:v>
                </c:pt>
                <c:pt idx="5276">
                  <c:v>141</c:v>
                </c:pt>
                <c:pt idx="5277">
                  <c:v>139</c:v>
                </c:pt>
                <c:pt idx="5278">
                  <c:v>139</c:v>
                </c:pt>
                <c:pt idx="5279">
                  <c:v>139</c:v>
                </c:pt>
                <c:pt idx="5280">
                  <c:v>144</c:v>
                </c:pt>
                <c:pt idx="5281">
                  <c:v>145</c:v>
                </c:pt>
                <c:pt idx="5282">
                  <c:v>145</c:v>
                </c:pt>
                <c:pt idx="5283">
                  <c:v>145</c:v>
                </c:pt>
                <c:pt idx="5284">
                  <c:v>144</c:v>
                </c:pt>
                <c:pt idx="5285">
                  <c:v>143</c:v>
                </c:pt>
                <c:pt idx="5286">
                  <c:v>143</c:v>
                </c:pt>
                <c:pt idx="5287">
                  <c:v>143</c:v>
                </c:pt>
                <c:pt idx="5288">
                  <c:v>142</c:v>
                </c:pt>
                <c:pt idx="5289">
                  <c:v>144</c:v>
                </c:pt>
                <c:pt idx="5290">
                  <c:v>143</c:v>
                </c:pt>
                <c:pt idx="5291">
                  <c:v>142</c:v>
                </c:pt>
                <c:pt idx="5292">
                  <c:v>142</c:v>
                </c:pt>
                <c:pt idx="5293">
                  <c:v>142</c:v>
                </c:pt>
                <c:pt idx="5294">
                  <c:v>142</c:v>
                </c:pt>
                <c:pt idx="5295">
                  <c:v>140</c:v>
                </c:pt>
                <c:pt idx="5296">
                  <c:v>140</c:v>
                </c:pt>
                <c:pt idx="5297">
                  <c:v>141</c:v>
                </c:pt>
                <c:pt idx="5298">
                  <c:v>141</c:v>
                </c:pt>
                <c:pt idx="5299">
                  <c:v>141</c:v>
                </c:pt>
                <c:pt idx="5300">
                  <c:v>141</c:v>
                </c:pt>
                <c:pt idx="5301">
                  <c:v>141</c:v>
                </c:pt>
                <c:pt idx="5302">
                  <c:v>141</c:v>
                </c:pt>
                <c:pt idx="5303">
                  <c:v>141</c:v>
                </c:pt>
                <c:pt idx="5304">
                  <c:v>141</c:v>
                </c:pt>
                <c:pt idx="5305">
                  <c:v>139</c:v>
                </c:pt>
                <c:pt idx="5306">
                  <c:v>139</c:v>
                </c:pt>
                <c:pt idx="5307">
                  <c:v>139</c:v>
                </c:pt>
                <c:pt idx="5308">
                  <c:v>139</c:v>
                </c:pt>
                <c:pt idx="5309">
                  <c:v>141</c:v>
                </c:pt>
                <c:pt idx="5310">
                  <c:v>141</c:v>
                </c:pt>
                <c:pt idx="5311">
                  <c:v>142</c:v>
                </c:pt>
                <c:pt idx="5312">
                  <c:v>143</c:v>
                </c:pt>
                <c:pt idx="5313">
                  <c:v>143</c:v>
                </c:pt>
                <c:pt idx="5314">
                  <c:v>143</c:v>
                </c:pt>
                <c:pt idx="5315">
                  <c:v>145</c:v>
                </c:pt>
                <c:pt idx="5316">
                  <c:v>145</c:v>
                </c:pt>
                <c:pt idx="5317">
                  <c:v>145</c:v>
                </c:pt>
                <c:pt idx="5318">
                  <c:v>143</c:v>
                </c:pt>
                <c:pt idx="5319">
                  <c:v>143</c:v>
                </c:pt>
                <c:pt idx="5320">
                  <c:v>143</c:v>
                </c:pt>
                <c:pt idx="5321">
                  <c:v>143</c:v>
                </c:pt>
                <c:pt idx="5322">
                  <c:v>142</c:v>
                </c:pt>
                <c:pt idx="5323">
                  <c:v>140</c:v>
                </c:pt>
                <c:pt idx="5324">
                  <c:v>140</c:v>
                </c:pt>
                <c:pt idx="5325">
                  <c:v>140</c:v>
                </c:pt>
                <c:pt idx="5326">
                  <c:v>141</c:v>
                </c:pt>
                <c:pt idx="5327">
                  <c:v>141</c:v>
                </c:pt>
                <c:pt idx="5328">
                  <c:v>141</c:v>
                </c:pt>
                <c:pt idx="5329">
                  <c:v>141</c:v>
                </c:pt>
                <c:pt idx="5330">
                  <c:v>141</c:v>
                </c:pt>
                <c:pt idx="5331">
                  <c:v>140</c:v>
                </c:pt>
                <c:pt idx="5332">
                  <c:v>140</c:v>
                </c:pt>
                <c:pt idx="5333">
                  <c:v>140</c:v>
                </c:pt>
                <c:pt idx="5334">
                  <c:v>140</c:v>
                </c:pt>
                <c:pt idx="5335">
                  <c:v>143</c:v>
                </c:pt>
                <c:pt idx="5336">
                  <c:v>144</c:v>
                </c:pt>
                <c:pt idx="5337">
                  <c:v>144</c:v>
                </c:pt>
                <c:pt idx="5338">
                  <c:v>144</c:v>
                </c:pt>
                <c:pt idx="5339">
                  <c:v>144</c:v>
                </c:pt>
                <c:pt idx="5340">
                  <c:v>144</c:v>
                </c:pt>
                <c:pt idx="5341">
                  <c:v>144</c:v>
                </c:pt>
                <c:pt idx="5342">
                  <c:v>144</c:v>
                </c:pt>
                <c:pt idx="5343">
                  <c:v>144</c:v>
                </c:pt>
                <c:pt idx="5344">
                  <c:v>146</c:v>
                </c:pt>
                <c:pt idx="5345">
                  <c:v>146</c:v>
                </c:pt>
                <c:pt idx="5346">
                  <c:v>146</c:v>
                </c:pt>
                <c:pt idx="5347">
                  <c:v>148</c:v>
                </c:pt>
                <c:pt idx="5348">
                  <c:v>148</c:v>
                </c:pt>
                <c:pt idx="5349">
                  <c:v>148</c:v>
                </c:pt>
                <c:pt idx="5350">
                  <c:v>147</c:v>
                </c:pt>
                <c:pt idx="5351">
                  <c:v>147</c:v>
                </c:pt>
                <c:pt idx="5352">
                  <c:v>147</c:v>
                </c:pt>
                <c:pt idx="5353">
                  <c:v>147</c:v>
                </c:pt>
                <c:pt idx="5354">
                  <c:v>145</c:v>
                </c:pt>
                <c:pt idx="5355">
                  <c:v>142</c:v>
                </c:pt>
                <c:pt idx="5356">
                  <c:v>142</c:v>
                </c:pt>
                <c:pt idx="5357">
                  <c:v>142</c:v>
                </c:pt>
                <c:pt idx="5358">
                  <c:v>141</c:v>
                </c:pt>
                <c:pt idx="5359">
                  <c:v>142</c:v>
                </c:pt>
                <c:pt idx="5360">
                  <c:v>142</c:v>
                </c:pt>
                <c:pt idx="5361">
                  <c:v>144</c:v>
                </c:pt>
                <c:pt idx="5362">
                  <c:v>144</c:v>
                </c:pt>
                <c:pt idx="5363">
                  <c:v>144</c:v>
                </c:pt>
                <c:pt idx="5364">
                  <c:v>144</c:v>
                </c:pt>
                <c:pt idx="5365">
                  <c:v>144</c:v>
                </c:pt>
                <c:pt idx="5366">
                  <c:v>144</c:v>
                </c:pt>
                <c:pt idx="5367">
                  <c:v>144</c:v>
                </c:pt>
                <c:pt idx="5368">
                  <c:v>142</c:v>
                </c:pt>
                <c:pt idx="5369">
                  <c:v>142</c:v>
                </c:pt>
                <c:pt idx="5370">
                  <c:v>142</c:v>
                </c:pt>
                <c:pt idx="5371">
                  <c:v>142</c:v>
                </c:pt>
                <c:pt idx="5372">
                  <c:v>142</c:v>
                </c:pt>
                <c:pt idx="5373">
                  <c:v>138</c:v>
                </c:pt>
                <c:pt idx="5374">
                  <c:v>138</c:v>
                </c:pt>
                <c:pt idx="5375">
                  <c:v>137</c:v>
                </c:pt>
                <c:pt idx="5376">
                  <c:v>136</c:v>
                </c:pt>
                <c:pt idx="5377">
                  <c:v>137</c:v>
                </c:pt>
                <c:pt idx="5378">
                  <c:v>138</c:v>
                </c:pt>
                <c:pt idx="5379">
                  <c:v>138</c:v>
                </c:pt>
                <c:pt idx="5380">
                  <c:v>140</c:v>
                </c:pt>
                <c:pt idx="5381">
                  <c:v>140</c:v>
                </c:pt>
                <c:pt idx="5382">
                  <c:v>139</c:v>
                </c:pt>
                <c:pt idx="5383">
                  <c:v>139</c:v>
                </c:pt>
                <c:pt idx="5384">
                  <c:v>139</c:v>
                </c:pt>
                <c:pt idx="5385">
                  <c:v>139</c:v>
                </c:pt>
                <c:pt idx="5386">
                  <c:v>139</c:v>
                </c:pt>
                <c:pt idx="5387">
                  <c:v>138</c:v>
                </c:pt>
                <c:pt idx="5388">
                  <c:v>138</c:v>
                </c:pt>
                <c:pt idx="5389">
                  <c:v>140</c:v>
                </c:pt>
                <c:pt idx="5390">
                  <c:v>141</c:v>
                </c:pt>
                <c:pt idx="5391">
                  <c:v>140</c:v>
                </c:pt>
                <c:pt idx="5392">
                  <c:v>140</c:v>
                </c:pt>
                <c:pt idx="5393">
                  <c:v>139</c:v>
                </c:pt>
                <c:pt idx="5394">
                  <c:v>139</c:v>
                </c:pt>
                <c:pt idx="5395">
                  <c:v>140</c:v>
                </c:pt>
                <c:pt idx="5396">
                  <c:v>140</c:v>
                </c:pt>
                <c:pt idx="5397">
                  <c:v>141</c:v>
                </c:pt>
                <c:pt idx="5398">
                  <c:v>140</c:v>
                </c:pt>
                <c:pt idx="5399">
                  <c:v>140</c:v>
                </c:pt>
                <c:pt idx="5400">
                  <c:v>140</c:v>
                </c:pt>
                <c:pt idx="5401">
                  <c:v>137</c:v>
                </c:pt>
                <c:pt idx="5402">
                  <c:v>136</c:v>
                </c:pt>
                <c:pt idx="5403">
                  <c:v>136</c:v>
                </c:pt>
                <c:pt idx="5404">
                  <c:v>136</c:v>
                </c:pt>
                <c:pt idx="5405">
                  <c:v>138</c:v>
                </c:pt>
                <c:pt idx="5406">
                  <c:v>138</c:v>
                </c:pt>
                <c:pt idx="5407">
                  <c:v>136</c:v>
                </c:pt>
                <c:pt idx="5408">
                  <c:v>137</c:v>
                </c:pt>
                <c:pt idx="5409">
                  <c:v>137</c:v>
                </c:pt>
                <c:pt idx="5410">
                  <c:v>135</c:v>
                </c:pt>
                <c:pt idx="5411">
                  <c:v>141</c:v>
                </c:pt>
                <c:pt idx="5412">
                  <c:v>141</c:v>
                </c:pt>
                <c:pt idx="5413">
                  <c:v>143</c:v>
                </c:pt>
                <c:pt idx="5414">
                  <c:v>151</c:v>
                </c:pt>
                <c:pt idx="5415">
                  <c:v>151</c:v>
                </c:pt>
                <c:pt idx="5416">
                  <c:v>153</c:v>
                </c:pt>
                <c:pt idx="5417">
                  <c:v>151</c:v>
                </c:pt>
                <c:pt idx="5418">
                  <c:v>150</c:v>
                </c:pt>
                <c:pt idx="5419">
                  <c:v>150</c:v>
                </c:pt>
                <c:pt idx="5420">
                  <c:v>150</c:v>
                </c:pt>
                <c:pt idx="5421">
                  <c:v>148</c:v>
                </c:pt>
                <c:pt idx="5422">
                  <c:v>149</c:v>
                </c:pt>
                <c:pt idx="5423">
                  <c:v>148</c:v>
                </c:pt>
                <c:pt idx="5424">
                  <c:v>149</c:v>
                </c:pt>
                <c:pt idx="5425">
                  <c:v>153</c:v>
                </c:pt>
                <c:pt idx="5426">
                  <c:v>152</c:v>
                </c:pt>
                <c:pt idx="5427">
                  <c:v>153</c:v>
                </c:pt>
                <c:pt idx="5428">
                  <c:v>153</c:v>
                </c:pt>
                <c:pt idx="5429">
                  <c:v>155</c:v>
                </c:pt>
                <c:pt idx="5430">
                  <c:v>159</c:v>
                </c:pt>
                <c:pt idx="5431">
                  <c:v>158</c:v>
                </c:pt>
                <c:pt idx="5432">
                  <c:v>162</c:v>
                </c:pt>
                <c:pt idx="5433">
                  <c:v>161</c:v>
                </c:pt>
                <c:pt idx="5434">
                  <c:v>154</c:v>
                </c:pt>
                <c:pt idx="5435">
                  <c:v>154</c:v>
                </c:pt>
                <c:pt idx="5436">
                  <c:v>153</c:v>
                </c:pt>
                <c:pt idx="5437">
                  <c:v>154</c:v>
                </c:pt>
                <c:pt idx="5438">
                  <c:v>151</c:v>
                </c:pt>
                <c:pt idx="5439">
                  <c:v>147</c:v>
                </c:pt>
                <c:pt idx="5440">
                  <c:v>147</c:v>
                </c:pt>
                <c:pt idx="5441">
                  <c:v>150</c:v>
                </c:pt>
                <c:pt idx="5442">
                  <c:v>149</c:v>
                </c:pt>
                <c:pt idx="5443">
                  <c:v>149</c:v>
                </c:pt>
                <c:pt idx="5444">
                  <c:v>150</c:v>
                </c:pt>
                <c:pt idx="5445">
                  <c:v>146</c:v>
                </c:pt>
                <c:pt idx="5446">
                  <c:v>148</c:v>
                </c:pt>
                <c:pt idx="5447">
                  <c:v>150</c:v>
                </c:pt>
                <c:pt idx="5448">
                  <c:v>151</c:v>
                </c:pt>
                <c:pt idx="5449">
                  <c:v>150</c:v>
                </c:pt>
                <c:pt idx="5450">
                  <c:v>154</c:v>
                </c:pt>
                <c:pt idx="5451">
                  <c:v>157</c:v>
                </c:pt>
                <c:pt idx="5452">
                  <c:v>157</c:v>
                </c:pt>
                <c:pt idx="5453">
                  <c:v>156</c:v>
                </c:pt>
                <c:pt idx="5454">
                  <c:v>158</c:v>
                </c:pt>
                <c:pt idx="5455">
                  <c:v>159</c:v>
                </c:pt>
                <c:pt idx="5456">
                  <c:v>153</c:v>
                </c:pt>
                <c:pt idx="5457">
                  <c:v>149</c:v>
                </c:pt>
                <c:pt idx="5458">
                  <c:v>140</c:v>
                </c:pt>
                <c:pt idx="5459">
                  <c:v>138</c:v>
                </c:pt>
                <c:pt idx="5460">
                  <c:v>140</c:v>
                </c:pt>
                <c:pt idx="5461">
                  <c:v>142</c:v>
                </c:pt>
                <c:pt idx="5462">
                  <c:v>143</c:v>
                </c:pt>
                <c:pt idx="5463">
                  <c:v>147</c:v>
                </c:pt>
                <c:pt idx="5464">
                  <c:v>147</c:v>
                </c:pt>
                <c:pt idx="5465">
                  <c:v>147</c:v>
                </c:pt>
                <c:pt idx="5466">
                  <c:v>148</c:v>
                </c:pt>
                <c:pt idx="5467">
                  <c:v>149</c:v>
                </c:pt>
                <c:pt idx="5468">
                  <c:v>147</c:v>
                </c:pt>
                <c:pt idx="5469">
                  <c:v>147</c:v>
                </c:pt>
                <c:pt idx="5470">
                  <c:v>147</c:v>
                </c:pt>
                <c:pt idx="5471">
                  <c:v>150</c:v>
                </c:pt>
                <c:pt idx="5472">
                  <c:v>154</c:v>
                </c:pt>
                <c:pt idx="5473">
                  <c:v>154</c:v>
                </c:pt>
                <c:pt idx="5474">
                  <c:v>155</c:v>
                </c:pt>
                <c:pt idx="5475">
                  <c:v>156</c:v>
                </c:pt>
                <c:pt idx="5476">
                  <c:v>156</c:v>
                </c:pt>
                <c:pt idx="5477">
                  <c:v>158</c:v>
                </c:pt>
                <c:pt idx="5478">
                  <c:v>151</c:v>
                </c:pt>
                <c:pt idx="5479">
                  <c:v>153</c:v>
                </c:pt>
                <c:pt idx="5480">
                  <c:v>153</c:v>
                </c:pt>
                <c:pt idx="5481">
                  <c:v>156</c:v>
                </c:pt>
                <c:pt idx="5482">
                  <c:v>158</c:v>
                </c:pt>
                <c:pt idx="5483">
                  <c:v>158</c:v>
                </c:pt>
                <c:pt idx="5484">
                  <c:v>158</c:v>
                </c:pt>
                <c:pt idx="5485">
                  <c:v>160</c:v>
                </c:pt>
                <c:pt idx="5486">
                  <c:v>156</c:v>
                </c:pt>
                <c:pt idx="5487">
                  <c:v>153</c:v>
                </c:pt>
                <c:pt idx="5488">
                  <c:v>155</c:v>
                </c:pt>
                <c:pt idx="5489">
                  <c:v>155</c:v>
                </c:pt>
                <c:pt idx="5490">
                  <c:v>158</c:v>
                </c:pt>
                <c:pt idx="5491">
                  <c:v>158</c:v>
                </c:pt>
                <c:pt idx="5492">
                  <c:v>159</c:v>
                </c:pt>
                <c:pt idx="5493">
                  <c:v>159</c:v>
                </c:pt>
                <c:pt idx="5494">
                  <c:v>161</c:v>
                </c:pt>
                <c:pt idx="5495">
                  <c:v>166</c:v>
                </c:pt>
                <c:pt idx="5496">
                  <c:v>165</c:v>
                </c:pt>
                <c:pt idx="5497">
                  <c:v>164</c:v>
                </c:pt>
                <c:pt idx="5498">
                  <c:v>162</c:v>
                </c:pt>
                <c:pt idx="5499">
                  <c:v>158</c:v>
                </c:pt>
                <c:pt idx="5500">
                  <c:v>161</c:v>
                </c:pt>
                <c:pt idx="5501">
                  <c:v>161</c:v>
                </c:pt>
                <c:pt idx="5502">
                  <c:v>161</c:v>
                </c:pt>
                <c:pt idx="5503">
                  <c:v>161</c:v>
                </c:pt>
                <c:pt idx="5504">
                  <c:v>161</c:v>
                </c:pt>
                <c:pt idx="5505">
                  <c:v>164</c:v>
                </c:pt>
                <c:pt idx="5506">
                  <c:v>163</c:v>
                </c:pt>
                <c:pt idx="5507">
                  <c:v>160</c:v>
                </c:pt>
                <c:pt idx="5508">
                  <c:v>160</c:v>
                </c:pt>
                <c:pt idx="5509">
                  <c:v>161</c:v>
                </c:pt>
                <c:pt idx="5510">
                  <c:v>161</c:v>
                </c:pt>
                <c:pt idx="5511">
                  <c:v>161</c:v>
                </c:pt>
                <c:pt idx="5512">
                  <c:v>164</c:v>
                </c:pt>
                <c:pt idx="5513">
                  <c:v>165</c:v>
                </c:pt>
                <c:pt idx="5514">
                  <c:v>165</c:v>
                </c:pt>
                <c:pt idx="5515">
                  <c:v>165</c:v>
                </c:pt>
                <c:pt idx="5516">
                  <c:v>166</c:v>
                </c:pt>
                <c:pt idx="5517">
                  <c:v>164</c:v>
                </c:pt>
                <c:pt idx="5518">
                  <c:v>168</c:v>
                </c:pt>
                <c:pt idx="5519">
                  <c:v>169</c:v>
                </c:pt>
                <c:pt idx="5520">
                  <c:v>168</c:v>
                </c:pt>
                <c:pt idx="5521">
                  <c:v>167</c:v>
                </c:pt>
                <c:pt idx="5522">
                  <c:v>166</c:v>
                </c:pt>
                <c:pt idx="5523">
                  <c:v>168</c:v>
                </c:pt>
                <c:pt idx="5524">
                  <c:v>168</c:v>
                </c:pt>
                <c:pt idx="5525">
                  <c:v>169</c:v>
                </c:pt>
                <c:pt idx="5526">
                  <c:v>170</c:v>
                </c:pt>
                <c:pt idx="5527">
                  <c:v>170</c:v>
                </c:pt>
                <c:pt idx="5528">
                  <c:v>170</c:v>
                </c:pt>
                <c:pt idx="5529">
                  <c:v>170</c:v>
                </c:pt>
                <c:pt idx="5530">
                  <c:v>169</c:v>
                </c:pt>
                <c:pt idx="5531">
                  <c:v>174</c:v>
                </c:pt>
                <c:pt idx="5532">
                  <c:v>176</c:v>
                </c:pt>
                <c:pt idx="5533">
                  <c:v>176</c:v>
                </c:pt>
                <c:pt idx="5534">
                  <c:v>177</c:v>
                </c:pt>
                <c:pt idx="5535">
                  <c:v>177</c:v>
                </c:pt>
                <c:pt idx="5536">
                  <c:v>179</c:v>
                </c:pt>
                <c:pt idx="5537">
                  <c:v>181</c:v>
                </c:pt>
                <c:pt idx="5538">
                  <c:v>181</c:v>
                </c:pt>
                <c:pt idx="5539">
                  <c:v>179</c:v>
                </c:pt>
                <c:pt idx="5540">
                  <c:v>179</c:v>
                </c:pt>
                <c:pt idx="5541">
                  <c:v>180</c:v>
                </c:pt>
                <c:pt idx="5542">
                  <c:v>180</c:v>
                </c:pt>
                <c:pt idx="5543">
                  <c:v>180</c:v>
                </c:pt>
                <c:pt idx="5544">
                  <c:v>181</c:v>
                </c:pt>
                <c:pt idx="5545">
                  <c:v>178</c:v>
                </c:pt>
                <c:pt idx="5546">
                  <c:v>178</c:v>
                </c:pt>
                <c:pt idx="5547">
                  <c:v>178</c:v>
                </c:pt>
                <c:pt idx="5548">
                  <c:v>177</c:v>
                </c:pt>
                <c:pt idx="5549">
                  <c:v>177</c:v>
                </c:pt>
                <c:pt idx="5550">
                  <c:v>179</c:v>
                </c:pt>
                <c:pt idx="5551">
                  <c:v>180</c:v>
                </c:pt>
                <c:pt idx="5552">
                  <c:v>180</c:v>
                </c:pt>
                <c:pt idx="5553">
                  <c:v>180</c:v>
                </c:pt>
                <c:pt idx="5554">
                  <c:v>180</c:v>
                </c:pt>
                <c:pt idx="5555">
                  <c:v>180</c:v>
                </c:pt>
                <c:pt idx="5556">
                  <c:v>178</c:v>
                </c:pt>
                <c:pt idx="5557">
                  <c:v>177</c:v>
                </c:pt>
                <c:pt idx="5558">
                  <c:v>177</c:v>
                </c:pt>
                <c:pt idx="5559">
                  <c:v>179</c:v>
                </c:pt>
                <c:pt idx="5560">
                  <c:v>179</c:v>
                </c:pt>
                <c:pt idx="5561">
                  <c:v>183</c:v>
                </c:pt>
                <c:pt idx="5562">
                  <c:v>185</c:v>
                </c:pt>
                <c:pt idx="5563">
                  <c:v>183</c:v>
                </c:pt>
                <c:pt idx="5564">
                  <c:v>183</c:v>
                </c:pt>
                <c:pt idx="5565">
                  <c:v>184</c:v>
                </c:pt>
                <c:pt idx="5566">
                  <c:v>186</c:v>
                </c:pt>
                <c:pt idx="5567">
                  <c:v>185</c:v>
                </c:pt>
                <c:pt idx="5568">
                  <c:v>188</c:v>
                </c:pt>
                <c:pt idx="5569">
                  <c:v>188</c:v>
                </c:pt>
                <c:pt idx="5570">
                  <c:v>185</c:v>
                </c:pt>
                <c:pt idx="5571">
                  <c:v>185</c:v>
                </c:pt>
                <c:pt idx="5572">
                  <c:v>190</c:v>
                </c:pt>
                <c:pt idx="5573">
                  <c:v>190</c:v>
                </c:pt>
                <c:pt idx="5574">
                  <c:v>192</c:v>
                </c:pt>
                <c:pt idx="5575">
                  <c:v>192</c:v>
                </c:pt>
                <c:pt idx="5576">
                  <c:v>192</c:v>
                </c:pt>
                <c:pt idx="5577">
                  <c:v>191</c:v>
                </c:pt>
                <c:pt idx="5578">
                  <c:v>191</c:v>
                </c:pt>
                <c:pt idx="5579">
                  <c:v>192</c:v>
                </c:pt>
                <c:pt idx="5580">
                  <c:v>194</c:v>
                </c:pt>
                <c:pt idx="5581">
                  <c:v>194</c:v>
                </c:pt>
                <c:pt idx="5582">
                  <c:v>194</c:v>
                </c:pt>
                <c:pt idx="5583">
                  <c:v>194</c:v>
                </c:pt>
                <c:pt idx="5584">
                  <c:v>194</c:v>
                </c:pt>
                <c:pt idx="5585">
                  <c:v>193</c:v>
                </c:pt>
                <c:pt idx="5586">
                  <c:v>193</c:v>
                </c:pt>
                <c:pt idx="5587">
                  <c:v>193</c:v>
                </c:pt>
                <c:pt idx="5588">
                  <c:v>194</c:v>
                </c:pt>
                <c:pt idx="5589">
                  <c:v>196</c:v>
                </c:pt>
                <c:pt idx="5590">
                  <c:v>196</c:v>
                </c:pt>
                <c:pt idx="5591">
                  <c:v>196</c:v>
                </c:pt>
                <c:pt idx="5592">
                  <c:v>198</c:v>
                </c:pt>
                <c:pt idx="5593">
                  <c:v>196</c:v>
                </c:pt>
                <c:pt idx="5594">
                  <c:v>196</c:v>
                </c:pt>
                <c:pt idx="5595">
                  <c:v>197</c:v>
                </c:pt>
                <c:pt idx="5596">
                  <c:v>197</c:v>
                </c:pt>
                <c:pt idx="5597">
                  <c:v>196</c:v>
                </c:pt>
                <c:pt idx="5598">
                  <c:v>196</c:v>
                </c:pt>
                <c:pt idx="5599">
                  <c:v>196</c:v>
                </c:pt>
                <c:pt idx="5600">
                  <c:v>196</c:v>
                </c:pt>
                <c:pt idx="5601">
                  <c:v>196</c:v>
                </c:pt>
                <c:pt idx="5602">
                  <c:v>199</c:v>
                </c:pt>
                <c:pt idx="5603">
                  <c:v>199</c:v>
                </c:pt>
                <c:pt idx="5604">
                  <c:v>201</c:v>
                </c:pt>
                <c:pt idx="5605">
                  <c:v>201</c:v>
                </c:pt>
                <c:pt idx="5606">
                  <c:v>202</c:v>
                </c:pt>
                <c:pt idx="5607">
                  <c:v>201</c:v>
                </c:pt>
                <c:pt idx="5608">
                  <c:v>200</c:v>
                </c:pt>
                <c:pt idx="5609">
                  <c:v>201</c:v>
                </c:pt>
                <c:pt idx="5610">
                  <c:v>201</c:v>
                </c:pt>
                <c:pt idx="5611">
                  <c:v>202</c:v>
                </c:pt>
                <c:pt idx="5612">
                  <c:v>202</c:v>
                </c:pt>
                <c:pt idx="5613">
                  <c:v>202</c:v>
                </c:pt>
                <c:pt idx="5614">
                  <c:v>201</c:v>
                </c:pt>
                <c:pt idx="5615">
                  <c:v>199</c:v>
                </c:pt>
                <c:pt idx="5616">
                  <c:v>199</c:v>
                </c:pt>
                <c:pt idx="5617">
                  <c:v>199</c:v>
                </c:pt>
                <c:pt idx="5618">
                  <c:v>200</c:v>
                </c:pt>
                <c:pt idx="5619">
                  <c:v>200</c:v>
                </c:pt>
                <c:pt idx="5620">
                  <c:v>201</c:v>
                </c:pt>
                <c:pt idx="5621">
                  <c:v>203</c:v>
                </c:pt>
                <c:pt idx="5622">
                  <c:v>203</c:v>
                </c:pt>
                <c:pt idx="5623">
                  <c:v>204</c:v>
                </c:pt>
                <c:pt idx="5624">
                  <c:v>204</c:v>
                </c:pt>
                <c:pt idx="5625">
                  <c:v>201</c:v>
                </c:pt>
                <c:pt idx="5626">
                  <c:v>202</c:v>
                </c:pt>
                <c:pt idx="5627">
                  <c:v>202</c:v>
                </c:pt>
                <c:pt idx="5628">
                  <c:v>201</c:v>
                </c:pt>
                <c:pt idx="5629">
                  <c:v>201</c:v>
                </c:pt>
                <c:pt idx="5630">
                  <c:v>202</c:v>
                </c:pt>
                <c:pt idx="5631">
                  <c:v>204</c:v>
                </c:pt>
                <c:pt idx="5632">
                  <c:v>202</c:v>
                </c:pt>
                <c:pt idx="5633">
                  <c:v>203</c:v>
                </c:pt>
                <c:pt idx="5634">
                  <c:v>205</c:v>
                </c:pt>
                <c:pt idx="5635">
                  <c:v>206</c:v>
                </c:pt>
                <c:pt idx="5636">
                  <c:v>205</c:v>
                </c:pt>
                <c:pt idx="5637">
                  <c:v>205</c:v>
                </c:pt>
                <c:pt idx="5638">
                  <c:v>206</c:v>
                </c:pt>
                <c:pt idx="5639">
                  <c:v>206</c:v>
                </c:pt>
                <c:pt idx="5640">
                  <c:v>204</c:v>
                </c:pt>
                <c:pt idx="5641">
                  <c:v>204</c:v>
                </c:pt>
                <c:pt idx="5642">
                  <c:v>204</c:v>
                </c:pt>
                <c:pt idx="5643">
                  <c:v>204</c:v>
                </c:pt>
                <c:pt idx="5644">
                  <c:v>204</c:v>
                </c:pt>
                <c:pt idx="5645">
                  <c:v>204</c:v>
                </c:pt>
                <c:pt idx="5646">
                  <c:v>207</c:v>
                </c:pt>
                <c:pt idx="5647">
                  <c:v>207</c:v>
                </c:pt>
                <c:pt idx="5648">
                  <c:v>206</c:v>
                </c:pt>
                <c:pt idx="5649">
                  <c:v>208</c:v>
                </c:pt>
                <c:pt idx="5650">
                  <c:v>208</c:v>
                </c:pt>
                <c:pt idx="5651">
                  <c:v>208</c:v>
                </c:pt>
                <c:pt idx="5652">
                  <c:v>208</c:v>
                </c:pt>
                <c:pt idx="5653">
                  <c:v>206</c:v>
                </c:pt>
                <c:pt idx="5654">
                  <c:v>205</c:v>
                </c:pt>
                <c:pt idx="5655">
                  <c:v>208</c:v>
                </c:pt>
                <c:pt idx="5656">
                  <c:v>208</c:v>
                </c:pt>
                <c:pt idx="5657">
                  <c:v>208</c:v>
                </c:pt>
                <c:pt idx="5658">
                  <c:v>207</c:v>
                </c:pt>
                <c:pt idx="5659">
                  <c:v>210</c:v>
                </c:pt>
                <c:pt idx="5660">
                  <c:v>210</c:v>
                </c:pt>
                <c:pt idx="5661">
                  <c:v>212</c:v>
                </c:pt>
                <c:pt idx="5662">
                  <c:v>212</c:v>
                </c:pt>
                <c:pt idx="5663">
                  <c:v>210</c:v>
                </c:pt>
                <c:pt idx="5664">
                  <c:v>213</c:v>
                </c:pt>
                <c:pt idx="5665">
                  <c:v>215</c:v>
                </c:pt>
                <c:pt idx="5666">
                  <c:v>216</c:v>
                </c:pt>
                <c:pt idx="5667">
                  <c:v>215</c:v>
                </c:pt>
                <c:pt idx="5668">
                  <c:v>215</c:v>
                </c:pt>
                <c:pt idx="5669">
                  <c:v>215</c:v>
                </c:pt>
                <c:pt idx="5670">
                  <c:v>215</c:v>
                </c:pt>
                <c:pt idx="5671">
                  <c:v>214</c:v>
                </c:pt>
                <c:pt idx="5672">
                  <c:v>214</c:v>
                </c:pt>
                <c:pt idx="5673">
                  <c:v>214</c:v>
                </c:pt>
                <c:pt idx="5674">
                  <c:v>214</c:v>
                </c:pt>
                <c:pt idx="5675">
                  <c:v>212</c:v>
                </c:pt>
                <c:pt idx="5676">
                  <c:v>211</c:v>
                </c:pt>
                <c:pt idx="5677">
                  <c:v>213</c:v>
                </c:pt>
                <c:pt idx="5678">
                  <c:v>214</c:v>
                </c:pt>
                <c:pt idx="5679">
                  <c:v>214</c:v>
                </c:pt>
                <c:pt idx="5680">
                  <c:v>215</c:v>
                </c:pt>
                <c:pt idx="5681">
                  <c:v>216</c:v>
                </c:pt>
                <c:pt idx="5682">
                  <c:v>216</c:v>
                </c:pt>
                <c:pt idx="5683">
                  <c:v>217</c:v>
                </c:pt>
                <c:pt idx="5684">
                  <c:v>216</c:v>
                </c:pt>
                <c:pt idx="5685">
                  <c:v>216</c:v>
                </c:pt>
                <c:pt idx="5686">
                  <c:v>217</c:v>
                </c:pt>
                <c:pt idx="5687">
                  <c:v>216</c:v>
                </c:pt>
                <c:pt idx="5688">
                  <c:v>216</c:v>
                </c:pt>
                <c:pt idx="5689">
                  <c:v>218</c:v>
                </c:pt>
                <c:pt idx="5690">
                  <c:v>217</c:v>
                </c:pt>
                <c:pt idx="5691">
                  <c:v>217</c:v>
                </c:pt>
                <c:pt idx="5692">
                  <c:v>220</c:v>
                </c:pt>
                <c:pt idx="5693">
                  <c:v>221</c:v>
                </c:pt>
                <c:pt idx="5694">
                  <c:v>221</c:v>
                </c:pt>
                <c:pt idx="5695">
                  <c:v>222</c:v>
                </c:pt>
                <c:pt idx="5696">
                  <c:v>222</c:v>
                </c:pt>
                <c:pt idx="5697">
                  <c:v>223</c:v>
                </c:pt>
                <c:pt idx="5698">
                  <c:v>223</c:v>
                </c:pt>
                <c:pt idx="5699">
                  <c:v>222</c:v>
                </c:pt>
                <c:pt idx="5700">
                  <c:v>130</c:v>
                </c:pt>
                <c:pt idx="5701">
                  <c:v>133</c:v>
                </c:pt>
                <c:pt idx="5702">
                  <c:v>131</c:v>
                </c:pt>
                <c:pt idx="5703">
                  <c:v>130</c:v>
                </c:pt>
                <c:pt idx="5704">
                  <c:v>128</c:v>
                </c:pt>
                <c:pt idx="5705">
                  <c:v>128</c:v>
                </c:pt>
                <c:pt idx="5706">
                  <c:v>132</c:v>
                </c:pt>
                <c:pt idx="5707">
                  <c:v>132</c:v>
                </c:pt>
                <c:pt idx="5708">
                  <c:v>128</c:v>
                </c:pt>
                <c:pt idx="5709">
                  <c:v>125</c:v>
                </c:pt>
                <c:pt idx="5710">
                  <c:v>128</c:v>
                </c:pt>
                <c:pt idx="5711">
                  <c:v>128</c:v>
                </c:pt>
                <c:pt idx="5712">
                  <c:v>119</c:v>
                </c:pt>
                <c:pt idx="5713">
                  <c:v>118</c:v>
                </c:pt>
                <c:pt idx="5714">
                  <c:v>117</c:v>
                </c:pt>
                <c:pt idx="5715">
                  <c:v>113</c:v>
                </c:pt>
                <c:pt idx="5716">
                  <c:v>110</c:v>
                </c:pt>
                <c:pt idx="5717">
                  <c:v>112</c:v>
                </c:pt>
                <c:pt idx="5718">
                  <c:v>110</c:v>
                </c:pt>
                <c:pt idx="5719">
                  <c:v>101</c:v>
                </c:pt>
                <c:pt idx="5720">
                  <c:v>99</c:v>
                </c:pt>
                <c:pt idx="5721">
                  <c:v>100</c:v>
                </c:pt>
                <c:pt idx="5722">
                  <c:v>104</c:v>
                </c:pt>
                <c:pt idx="5723">
                  <c:v>103</c:v>
                </c:pt>
                <c:pt idx="5724">
                  <c:v>99</c:v>
                </c:pt>
                <c:pt idx="5725">
                  <c:v>100</c:v>
                </c:pt>
                <c:pt idx="5726">
                  <c:v>103</c:v>
                </c:pt>
                <c:pt idx="5727">
                  <c:v>106</c:v>
                </c:pt>
                <c:pt idx="5728">
                  <c:v>104</c:v>
                </c:pt>
                <c:pt idx="5729">
                  <c:v>98</c:v>
                </c:pt>
                <c:pt idx="5730">
                  <c:v>96</c:v>
                </c:pt>
                <c:pt idx="5731">
                  <c:v>99</c:v>
                </c:pt>
                <c:pt idx="5732">
                  <c:v>99</c:v>
                </c:pt>
                <c:pt idx="5733">
                  <c:v>96</c:v>
                </c:pt>
                <c:pt idx="5734">
                  <c:v>99</c:v>
                </c:pt>
                <c:pt idx="5735">
                  <c:v>97</c:v>
                </c:pt>
                <c:pt idx="5736">
                  <c:v>96</c:v>
                </c:pt>
                <c:pt idx="5737">
                  <c:v>98</c:v>
                </c:pt>
                <c:pt idx="5738">
                  <c:v>102</c:v>
                </c:pt>
                <c:pt idx="5739">
                  <c:v>103</c:v>
                </c:pt>
                <c:pt idx="5740">
                  <c:v>103</c:v>
                </c:pt>
                <c:pt idx="5741">
                  <c:v>101</c:v>
                </c:pt>
                <c:pt idx="5742">
                  <c:v>102</c:v>
                </c:pt>
                <c:pt idx="5743">
                  <c:v>103</c:v>
                </c:pt>
                <c:pt idx="5744">
                  <c:v>101</c:v>
                </c:pt>
                <c:pt idx="5745">
                  <c:v>98</c:v>
                </c:pt>
                <c:pt idx="5746">
                  <c:v>99</c:v>
                </c:pt>
                <c:pt idx="5747">
                  <c:v>99</c:v>
                </c:pt>
                <c:pt idx="5748">
                  <c:v>103</c:v>
                </c:pt>
                <c:pt idx="5749">
                  <c:v>100</c:v>
                </c:pt>
                <c:pt idx="5750">
                  <c:v>103</c:v>
                </c:pt>
                <c:pt idx="5751">
                  <c:v>99</c:v>
                </c:pt>
                <c:pt idx="5752">
                  <c:v>99</c:v>
                </c:pt>
                <c:pt idx="5753">
                  <c:v>96</c:v>
                </c:pt>
                <c:pt idx="5754">
                  <c:v>96</c:v>
                </c:pt>
                <c:pt idx="5755">
                  <c:v>95</c:v>
                </c:pt>
                <c:pt idx="5756">
                  <c:v>95</c:v>
                </c:pt>
                <c:pt idx="5757">
                  <c:v>95</c:v>
                </c:pt>
                <c:pt idx="5758">
                  <c:v>97</c:v>
                </c:pt>
                <c:pt idx="5759">
                  <c:v>98</c:v>
                </c:pt>
                <c:pt idx="5760">
                  <c:v>95</c:v>
                </c:pt>
                <c:pt idx="5761">
                  <c:v>97</c:v>
                </c:pt>
                <c:pt idx="5762">
                  <c:v>95</c:v>
                </c:pt>
                <c:pt idx="5763">
                  <c:v>96</c:v>
                </c:pt>
                <c:pt idx="5764">
                  <c:v>94</c:v>
                </c:pt>
                <c:pt idx="5765">
                  <c:v>97</c:v>
                </c:pt>
                <c:pt idx="5766">
                  <c:v>94</c:v>
                </c:pt>
                <c:pt idx="5767">
                  <c:v>92</c:v>
                </c:pt>
                <c:pt idx="5768">
                  <c:v>92</c:v>
                </c:pt>
                <c:pt idx="5769">
                  <c:v>95</c:v>
                </c:pt>
                <c:pt idx="5770">
                  <c:v>93</c:v>
                </c:pt>
                <c:pt idx="5771">
                  <c:v>95</c:v>
                </c:pt>
                <c:pt idx="5772">
                  <c:v>96</c:v>
                </c:pt>
                <c:pt idx="5773">
                  <c:v>97</c:v>
                </c:pt>
                <c:pt idx="5774">
                  <c:v>97</c:v>
                </c:pt>
                <c:pt idx="5775">
                  <c:v>97</c:v>
                </c:pt>
                <c:pt idx="5776">
                  <c:v>99</c:v>
                </c:pt>
                <c:pt idx="5777">
                  <c:v>100</c:v>
                </c:pt>
                <c:pt idx="5778">
                  <c:v>99</c:v>
                </c:pt>
                <c:pt idx="5779">
                  <c:v>95</c:v>
                </c:pt>
                <c:pt idx="5780">
                  <c:v>96</c:v>
                </c:pt>
                <c:pt idx="5781">
                  <c:v>99</c:v>
                </c:pt>
                <c:pt idx="5782">
                  <c:v>98</c:v>
                </c:pt>
                <c:pt idx="5783">
                  <c:v>95</c:v>
                </c:pt>
                <c:pt idx="5784">
                  <c:v>95</c:v>
                </c:pt>
                <c:pt idx="5785">
                  <c:v>94</c:v>
                </c:pt>
                <c:pt idx="5786">
                  <c:v>95</c:v>
                </c:pt>
                <c:pt idx="5787">
                  <c:v>94</c:v>
                </c:pt>
                <c:pt idx="5788">
                  <c:v>93</c:v>
                </c:pt>
                <c:pt idx="5789">
                  <c:v>92</c:v>
                </c:pt>
                <c:pt idx="5790">
                  <c:v>94</c:v>
                </c:pt>
                <c:pt idx="5791">
                  <c:v>93</c:v>
                </c:pt>
                <c:pt idx="5792">
                  <c:v>94</c:v>
                </c:pt>
                <c:pt idx="5793">
                  <c:v>92</c:v>
                </c:pt>
                <c:pt idx="5794">
                  <c:v>93</c:v>
                </c:pt>
                <c:pt idx="5795">
                  <c:v>92</c:v>
                </c:pt>
                <c:pt idx="5796">
                  <c:v>90</c:v>
                </c:pt>
                <c:pt idx="5797">
                  <c:v>92</c:v>
                </c:pt>
                <c:pt idx="5798">
                  <c:v>92</c:v>
                </c:pt>
                <c:pt idx="5799">
                  <c:v>93</c:v>
                </c:pt>
                <c:pt idx="5800">
                  <c:v>93</c:v>
                </c:pt>
                <c:pt idx="5801">
                  <c:v>92</c:v>
                </c:pt>
                <c:pt idx="5802">
                  <c:v>93</c:v>
                </c:pt>
                <c:pt idx="5803">
                  <c:v>92</c:v>
                </c:pt>
                <c:pt idx="5804">
                  <c:v>91</c:v>
                </c:pt>
                <c:pt idx="5805">
                  <c:v>90</c:v>
                </c:pt>
                <c:pt idx="5806">
                  <c:v>89</c:v>
                </c:pt>
                <c:pt idx="5807">
                  <c:v>89</c:v>
                </c:pt>
                <c:pt idx="5808">
                  <c:v>88</c:v>
                </c:pt>
                <c:pt idx="5809">
                  <c:v>83</c:v>
                </c:pt>
                <c:pt idx="5810">
                  <c:v>83</c:v>
                </c:pt>
                <c:pt idx="5811">
                  <c:v>82</c:v>
                </c:pt>
                <c:pt idx="5812">
                  <c:v>82</c:v>
                </c:pt>
                <c:pt idx="5813">
                  <c:v>84</c:v>
                </c:pt>
                <c:pt idx="5814">
                  <c:v>83</c:v>
                </c:pt>
                <c:pt idx="5815">
                  <c:v>84</c:v>
                </c:pt>
                <c:pt idx="5816">
                  <c:v>82</c:v>
                </c:pt>
                <c:pt idx="5817">
                  <c:v>84</c:v>
                </c:pt>
                <c:pt idx="5818">
                  <c:v>83</c:v>
                </c:pt>
                <c:pt idx="5819">
                  <c:v>83</c:v>
                </c:pt>
                <c:pt idx="5820">
                  <c:v>82</c:v>
                </c:pt>
                <c:pt idx="5821">
                  <c:v>80</c:v>
                </c:pt>
                <c:pt idx="5822">
                  <c:v>80</c:v>
                </c:pt>
                <c:pt idx="5823">
                  <c:v>80</c:v>
                </c:pt>
                <c:pt idx="5824">
                  <c:v>76</c:v>
                </c:pt>
                <c:pt idx="5825">
                  <c:v>79</c:v>
                </c:pt>
                <c:pt idx="5826">
                  <c:v>79</c:v>
                </c:pt>
                <c:pt idx="5827">
                  <c:v>75</c:v>
                </c:pt>
                <c:pt idx="5828">
                  <c:v>73</c:v>
                </c:pt>
                <c:pt idx="5829">
                  <c:v>70</c:v>
                </c:pt>
                <c:pt idx="5830">
                  <c:v>74</c:v>
                </c:pt>
                <c:pt idx="5831">
                  <c:v>70</c:v>
                </c:pt>
                <c:pt idx="5832">
                  <c:v>69</c:v>
                </c:pt>
                <c:pt idx="5833">
                  <c:v>71</c:v>
                </c:pt>
                <c:pt idx="5834">
                  <c:v>75</c:v>
                </c:pt>
                <c:pt idx="5835">
                  <c:v>76</c:v>
                </c:pt>
                <c:pt idx="5836">
                  <c:v>76</c:v>
                </c:pt>
                <c:pt idx="5837">
                  <c:v>76</c:v>
                </c:pt>
                <c:pt idx="5838">
                  <c:v>77</c:v>
                </c:pt>
                <c:pt idx="5839">
                  <c:v>77</c:v>
                </c:pt>
                <c:pt idx="5840">
                  <c:v>76</c:v>
                </c:pt>
                <c:pt idx="5841">
                  <c:v>75</c:v>
                </c:pt>
                <c:pt idx="5842">
                  <c:v>75</c:v>
                </c:pt>
                <c:pt idx="5843">
                  <c:v>76</c:v>
                </c:pt>
                <c:pt idx="5844">
                  <c:v>75</c:v>
                </c:pt>
                <c:pt idx="5845">
                  <c:v>76</c:v>
                </c:pt>
                <c:pt idx="5846">
                  <c:v>78</c:v>
                </c:pt>
                <c:pt idx="5847">
                  <c:v>79</c:v>
                </c:pt>
                <c:pt idx="5848">
                  <c:v>80</c:v>
                </c:pt>
                <c:pt idx="5849">
                  <c:v>82</c:v>
                </c:pt>
                <c:pt idx="5850">
                  <c:v>83</c:v>
                </c:pt>
                <c:pt idx="5851">
                  <c:v>81</c:v>
                </c:pt>
                <c:pt idx="5852">
                  <c:v>81</c:v>
                </c:pt>
                <c:pt idx="5853">
                  <c:v>83</c:v>
                </c:pt>
                <c:pt idx="5854">
                  <c:v>81</c:v>
                </c:pt>
                <c:pt idx="5855">
                  <c:v>82</c:v>
                </c:pt>
                <c:pt idx="5856">
                  <c:v>81</c:v>
                </c:pt>
                <c:pt idx="5857">
                  <c:v>80</c:v>
                </c:pt>
                <c:pt idx="5858">
                  <c:v>80</c:v>
                </c:pt>
                <c:pt idx="5859">
                  <c:v>80</c:v>
                </c:pt>
                <c:pt idx="5860">
                  <c:v>79</c:v>
                </c:pt>
                <c:pt idx="5861">
                  <c:v>80</c:v>
                </c:pt>
                <c:pt idx="5862">
                  <c:v>80</c:v>
                </c:pt>
                <c:pt idx="5863">
                  <c:v>80</c:v>
                </c:pt>
                <c:pt idx="5864">
                  <c:v>80</c:v>
                </c:pt>
                <c:pt idx="5865">
                  <c:v>81</c:v>
                </c:pt>
                <c:pt idx="5866">
                  <c:v>79</c:v>
                </c:pt>
                <c:pt idx="5867">
                  <c:v>80</c:v>
                </c:pt>
                <c:pt idx="5868">
                  <c:v>78</c:v>
                </c:pt>
                <c:pt idx="5869">
                  <c:v>79</c:v>
                </c:pt>
                <c:pt idx="5870">
                  <c:v>80</c:v>
                </c:pt>
                <c:pt idx="5871">
                  <c:v>78</c:v>
                </c:pt>
                <c:pt idx="5872">
                  <c:v>78</c:v>
                </c:pt>
                <c:pt idx="5873">
                  <c:v>78</c:v>
                </c:pt>
                <c:pt idx="5874">
                  <c:v>78</c:v>
                </c:pt>
                <c:pt idx="5875">
                  <c:v>79</c:v>
                </c:pt>
                <c:pt idx="5876">
                  <c:v>79</c:v>
                </c:pt>
                <c:pt idx="5877">
                  <c:v>79</c:v>
                </c:pt>
                <c:pt idx="5878">
                  <c:v>77</c:v>
                </c:pt>
                <c:pt idx="5879">
                  <c:v>78</c:v>
                </c:pt>
                <c:pt idx="5880">
                  <c:v>78</c:v>
                </c:pt>
                <c:pt idx="5881">
                  <c:v>80</c:v>
                </c:pt>
                <c:pt idx="5882">
                  <c:v>80</c:v>
                </c:pt>
                <c:pt idx="5883">
                  <c:v>80</c:v>
                </c:pt>
                <c:pt idx="5884">
                  <c:v>80</c:v>
                </c:pt>
                <c:pt idx="5885">
                  <c:v>81</c:v>
                </c:pt>
                <c:pt idx="5886">
                  <c:v>80</c:v>
                </c:pt>
                <c:pt idx="5887">
                  <c:v>80</c:v>
                </c:pt>
                <c:pt idx="5888">
                  <c:v>80</c:v>
                </c:pt>
                <c:pt idx="5889">
                  <c:v>79</c:v>
                </c:pt>
                <c:pt idx="5890">
                  <c:v>79</c:v>
                </c:pt>
                <c:pt idx="5891">
                  <c:v>79</c:v>
                </c:pt>
                <c:pt idx="5892">
                  <c:v>80</c:v>
                </c:pt>
                <c:pt idx="5893">
                  <c:v>78</c:v>
                </c:pt>
                <c:pt idx="5894">
                  <c:v>79</c:v>
                </c:pt>
                <c:pt idx="5895">
                  <c:v>78</c:v>
                </c:pt>
                <c:pt idx="5896">
                  <c:v>77</c:v>
                </c:pt>
                <c:pt idx="5897">
                  <c:v>75</c:v>
                </c:pt>
                <c:pt idx="5898">
                  <c:v>77</c:v>
                </c:pt>
                <c:pt idx="5899">
                  <c:v>78</c:v>
                </c:pt>
                <c:pt idx="5900">
                  <c:v>77</c:v>
                </c:pt>
                <c:pt idx="5901">
                  <c:v>78</c:v>
                </c:pt>
                <c:pt idx="5902">
                  <c:v>79</c:v>
                </c:pt>
                <c:pt idx="5903">
                  <c:v>79</c:v>
                </c:pt>
                <c:pt idx="5904">
                  <c:v>78</c:v>
                </c:pt>
                <c:pt idx="5905">
                  <c:v>79</c:v>
                </c:pt>
                <c:pt idx="5906">
                  <c:v>79</c:v>
                </c:pt>
                <c:pt idx="5907">
                  <c:v>79</c:v>
                </c:pt>
                <c:pt idx="5908">
                  <c:v>80</c:v>
                </c:pt>
                <c:pt idx="5909">
                  <c:v>79</c:v>
                </c:pt>
                <c:pt idx="5910">
                  <c:v>78</c:v>
                </c:pt>
                <c:pt idx="5911">
                  <c:v>78</c:v>
                </c:pt>
                <c:pt idx="5912">
                  <c:v>79</c:v>
                </c:pt>
                <c:pt idx="5913">
                  <c:v>80</c:v>
                </c:pt>
                <c:pt idx="5914">
                  <c:v>80</c:v>
                </c:pt>
                <c:pt idx="5915">
                  <c:v>81</c:v>
                </c:pt>
                <c:pt idx="5916">
                  <c:v>80</c:v>
                </c:pt>
                <c:pt idx="5917">
                  <c:v>80</c:v>
                </c:pt>
                <c:pt idx="5918">
                  <c:v>81</c:v>
                </c:pt>
                <c:pt idx="5919">
                  <c:v>79</c:v>
                </c:pt>
                <c:pt idx="5920">
                  <c:v>80</c:v>
                </c:pt>
                <c:pt idx="5921">
                  <c:v>79</c:v>
                </c:pt>
                <c:pt idx="5922">
                  <c:v>79</c:v>
                </c:pt>
                <c:pt idx="5923">
                  <c:v>79</c:v>
                </c:pt>
                <c:pt idx="5924">
                  <c:v>79</c:v>
                </c:pt>
                <c:pt idx="5925">
                  <c:v>79</c:v>
                </c:pt>
                <c:pt idx="5926">
                  <c:v>80</c:v>
                </c:pt>
                <c:pt idx="5927">
                  <c:v>80</c:v>
                </c:pt>
                <c:pt idx="5928">
                  <c:v>81</c:v>
                </c:pt>
                <c:pt idx="5929">
                  <c:v>81</c:v>
                </c:pt>
                <c:pt idx="5930">
                  <c:v>82</c:v>
                </c:pt>
                <c:pt idx="5931">
                  <c:v>82</c:v>
                </c:pt>
                <c:pt idx="5932">
                  <c:v>82</c:v>
                </c:pt>
                <c:pt idx="5933">
                  <c:v>82</c:v>
                </c:pt>
                <c:pt idx="5934">
                  <c:v>83</c:v>
                </c:pt>
                <c:pt idx="5935">
                  <c:v>84</c:v>
                </c:pt>
                <c:pt idx="5936">
                  <c:v>83</c:v>
                </c:pt>
                <c:pt idx="5937">
                  <c:v>84</c:v>
                </c:pt>
                <c:pt idx="5938">
                  <c:v>84</c:v>
                </c:pt>
                <c:pt idx="5939">
                  <c:v>84</c:v>
                </c:pt>
                <c:pt idx="5940">
                  <c:v>85</c:v>
                </c:pt>
                <c:pt idx="5941">
                  <c:v>84</c:v>
                </c:pt>
                <c:pt idx="5942">
                  <c:v>84</c:v>
                </c:pt>
                <c:pt idx="5943">
                  <c:v>82</c:v>
                </c:pt>
                <c:pt idx="5944">
                  <c:v>84</c:v>
                </c:pt>
                <c:pt idx="5945">
                  <c:v>85</c:v>
                </c:pt>
                <c:pt idx="5946">
                  <c:v>82</c:v>
                </c:pt>
                <c:pt idx="5947">
                  <c:v>81</c:v>
                </c:pt>
                <c:pt idx="5948">
                  <c:v>82</c:v>
                </c:pt>
                <c:pt idx="5949">
                  <c:v>82</c:v>
                </c:pt>
                <c:pt idx="5950">
                  <c:v>85</c:v>
                </c:pt>
                <c:pt idx="5951">
                  <c:v>85</c:v>
                </c:pt>
                <c:pt idx="5952">
                  <c:v>86</c:v>
                </c:pt>
                <c:pt idx="5953">
                  <c:v>86</c:v>
                </c:pt>
                <c:pt idx="5954">
                  <c:v>88</c:v>
                </c:pt>
                <c:pt idx="5955">
                  <c:v>86</c:v>
                </c:pt>
                <c:pt idx="5956">
                  <c:v>85</c:v>
                </c:pt>
                <c:pt idx="5957">
                  <c:v>86</c:v>
                </c:pt>
                <c:pt idx="5958">
                  <c:v>84</c:v>
                </c:pt>
                <c:pt idx="5959">
                  <c:v>84</c:v>
                </c:pt>
                <c:pt idx="5960">
                  <c:v>83</c:v>
                </c:pt>
                <c:pt idx="5961">
                  <c:v>80</c:v>
                </c:pt>
                <c:pt idx="5962">
                  <c:v>81</c:v>
                </c:pt>
                <c:pt idx="5963">
                  <c:v>81</c:v>
                </c:pt>
                <c:pt idx="5964">
                  <c:v>81</c:v>
                </c:pt>
                <c:pt idx="5965">
                  <c:v>82</c:v>
                </c:pt>
                <c:pt idx="5966">
                  <c:v>81</c:v>
                </c:pt>
                <c:pt idx="5967">
                  <c:v>81</c:v>
                </c:pt>
                <c:pt idx="5968">
                  <c:v>81</c:v>
                </c:pt>
                <c:pt idx="5969">
                  <c:v>82</c:v>
                </c:pt>
                <c:pt idx="5970">
                  <c:v>83</c:v>
                </c:pt>
                <c:pt idx="5971">
                  <c:v>83</c:v>
                </c:pt>
                <c:pt idx="5972">
                  <c:v>85</c:v>
                </c:pt>
                <c:pt idx="5973">
                  <c:v>83</c:v>
                </c:pt>
                <c:pt idx="5974">
                  <c:v>83</c:v>
                </c:pt>
                <c:pt idx="5975">
                  <c:v>84</c:v>
                </c:pt>
                <c:pt idx="5976">
                  <c:v>84</c:v>
                </c:pt>
                <c:pt idx="5977">
                  <c:v>85</c:v>
                </c:pt>
                <c:pt idx="5978">
                  <c:v>84</c:v>
                </c:pt>
                <c:pt idx="5979">
                  <c:v>85</c:v>
                </c:pt>
                <c:pt idx="5980">
                  <c:v>87</c:v>
                </c:pt>
                <c:pt idx="5981">
                  <c:v>85</c:v>
                </c:pt>
                <c:pt idx="5982">
                  <c:v>86</c:v>
                </c:pt>
                <c:pt idx="5983">
                  <c:v>86</c:v>
                </c:pt>
                <c:pt idx="5984">
                  <c:v>87</c:v>
                </c:pt>
                <c:pt idx="5985">
                  <c:v>88</c:v>
                </c:pt>
                <c:pt idx="5986">
                  <c:v>87</c:v>
                </c:pt>
                <c:pt idx="5987">
                  <c:v>86</c:v>
                </c:pt>
                <c:pt idx="5988">
                  <c:v>86</c:v>
                </c:pt>
                <c:pt idx="5989">
                  <c:v>85</c:v>
                </c:pt>
                <c:pt idx="5990">
                  <c:v>84</c:v>
                </c:pt>
                <c:pt idx="5991">
                  <c:v>86</c:v>
                </c:pt>
                <c:pt idx="5992">
                  <c:v>86</c:v>
                </c:pt>
                <c:pt idx="5993">
                  <c:v>87</c:v>
                </c:pt>
                <c:pt idx="5994">
                  <c:v>88</c:v>
                </c:pt>
                <c:pt idx="5995">
                  <c:v>88</c:v>
                </c:pt>
                <c:pt idx="5996">
                  <c:v>88</c:v>
                </c:pt>
                <c:pt idx="5997">
                  <c:v>88</c:v>
                </c:pt>
                <c:pt idx="5998">
                  <c:v>88</c:v>
                </c:pt>
                <c:pt idx="5999">
                  <c:v>85</c:v>
                </c:pt>
                <c:pt idx="6000">
                  <c:v>100</c:v>
                </c:pt>
                <c:pt idx="6001">
                  <c:v>99</c:v>
                </c:pt>
                <c:pt idx="6002">
                  <c:v>100</c:v>
                </c:pt>
                <c:pt idx="6003">
                  <c:v>100</c:v>
                </c:pt>
                <c:pt idx="6004">
                  <c:v>101</c:v>
                </c:pt>
                <c:pt idx="6005">
                  <c:v>105</c:v>
                </c:pt>
                <c:pt idx="6006">
                  <c:v>107</c:v>
                </c:pt>
                <c:pt idx="6007">
                  <c:v>109</c:v>
                </c:pt>
                <c:pt idx="6008">
                  <c:v>107</c:v>
                </c:pt>
                <c:pt idx="6009">
                  <c:v>106</c:v>
                </c:pt>
                <c:pt idx="6010">
                  <c:v>111</c:v>
                </c:pt>
                <c:pt idx="6011">
                  <c:v>107</c:v>
                </c:pt>
                <c:pt idx="6012">
                  <c:v>105</c:v>
                </c:pt>
                <c:pt idx="6013">
                  <c:v>104</c:v>
                </c:pt>
                <c:pt idx="6014">
                  <c:v>103</c:v>
                </c:pt>
                <c:pt idx="6015">
                  <c:v>104</c:v>
                </c:pt>
                <c:pt idx="6016">
                  <c:v>103</c:v>
                </c:pt>
                <c:pt idx="6017">
                  <c:v>106</c:v>
                </c:pt>
                <c:pt idx="6018">
                  <c:v>105</c:v>
                </c:pt>
                <c:pt idx="6019">
                  <c:v>103</c:v>
                </c:pt>
                <c:pt idx="6020">
                  <c:v>102</c:v>
                </c:pt>
                <c:pt idx="6021">
                  <c:v>102</c:v>
                </c:pt>
                <c:pt idx="6022">
                  <c:v>105</c:v>
                </c:pt>
                <c:pt idx="6023">
                  <c:v>105</c:v>
                </c:pt>
                <c:pt idx="6024">
                  <c:v>106</c:v>
                </c:pt>
                <c:pt idx="6025">
                  <c:v>108</c:v>
                </c:pt>
                <c:pt idx="6026">
                  <c:v>106</c:v>
                </c:pt>
                <c:pt idx="6027">
                  <c:v>104</c:v>
                </c:pt>
                <c:pt idx="6028">
                  <c:v>106</c:v>
                </c:pt>
                <c:pt idx="6029">
                  <c:v>107</c:v>
                </c:pt>
                <c:pt idx="6030">
                  <c:v>104</c:v>
                </c:pt>
                <c:pt idx="6031">
                  <c:v>101</c:v>
                </c:pt>
                <c:pt idx="6032">
                  <c:v>103</c:v>
                </c:pt>
                <c:pt idx="6033">
                  <c:v>104</c:v>
                </c:pt>
                <c:pt idx="6034">
                  <c:v>106</c:v>
                </c:pt>
                <c:pt idx="6035">
                  <c:v>109</c:v>
                </c:pt>
                <c:pt idx="6036">
                  <c:v>109</c:v>
                </c:pt>
                <c:pt idx="6037">
                  <c:v>108</c:v>
                </c:pt>
                <c:pt idx="6038">
                  <c:v>107</c:v>
                </c:pt>
                <c:pt idx="6039">
                  <c:v>106</c:v>
                </c:pt>
                <c:pt idx="6040">
                  <c:v>106</c:v>
                </c:pt>
                <c:pt idx="6041">
                  <c:v>108</c:v>
                </c:pt>
                <c:pt idx="6042">
                  <c:v>109</c:v>
                </c:pt>
                <c:pt idx="6043">
                  <c:v>109</c:v>
                </c:pt>
                <c:pt idx="6044">
                  <c:v>109</c:v>
                </c:pt>
                <c:pt idx="6045">
                  <c:v>111</c:v>
                </c:pt>
                <c:pt idx="6046">
                  <c:v>111</c:v>
                </c:pt>
                <c:pt idx="6047">
                  <c:v>111</c:v>
                </c:pt>
                <c:pt idx="6048">
                  <c:v>112</c:v>
                </c:pt>
                <c:pt idx="6049">
                  <c:v>109</c:v>
                </c:pt>
                <c:pt idx="6050">
                  <c:v>113</c:v>
                </c:pt>
                <c:pt idx="6051">
                  <c:v>113</c:v>
                </c:pt>
                <c:pt idx="6052">
                  <c:v>113</c:v>
                </c:pt>
                <c:pt idx="6053">
                  <c:v>113</c:v>
                </c:pt>
                <c:pt idx="6054">
                  <c:v>115</c:v>
                </c:pt>
                <c:pt idx="6055">
                  <c:v>116</c:v>
                </c:pt>
                <c:pt idx="6056">
                  <c:v>118</c:v>
                </c:pt>
                <c:pt idx="6057">
                  <c:v>119</c:v>
                </c:pt>
                <c:pt idx="6058">
                  <c:v>121</c:v>
                </c:pt>
                <c:pt idx="6059">
                  <c:v>124</c:v>
                </c:pt>
                <c:pt idx="6060">
                  <c:v>129</c:v>
                </c:pt>
                <c:pt idx="6061">
                  <c:v>127</c:v>
                </c:pt>
                <c:pt idx="6062">
                  <c:v>127</c:v>
                </c:pt>
                <c:pt idx="6063">
                  <c:v>127</c:v>
                </c:pt>
                <c:pt idx="6064">
                  <c:v>125</c:v>
                </c:pt>
                <c:pt idx="6065">
                  <c:v>125</c:v>
                </c:pt>
                <c:pt idx="6066">
                  <c:v>126</c:v>
                </c:pt>
                <c:pt idx="6067">
                  <c:v>128</c:v>
                </c:pt>
                <c:pt idx="6068">
                  <c:v>129</c:v>
                </c:pt>
                <c:pt idx="6069">
                  <c:v>129</c:v>
                </c:pt>
                <c:pt idx="6070">
                  <c:v>132</c:v>
                </c:pt>
                <c:pt idx="6071">
                  <c:v>131</c:v>
                </c:pt>
                <c:pt idx="6072">
                  <c:v>131</c:v>
                </c:pt>
                <c:pt idx="6073">
                  <c:v>128</c:v>
                </c:pt>
                <c:pt idx="6074">
                  <c:v>128</c:v>
                </c:pt>
                <c:pt idx="6075">
                  <c:v>130</c:v>
                </c:pt>
                <c:pt idx="6076">
                  <c:v>130</c:v>
                </c:pt>
                <c:pt idx="6077">
                  <c:v>132</c:v>
                </c:pt>
                <c:pt idx="6078">
                  <c:v>129</c:v>
                </c:pt>
                <c:pt idx="6079">
                  <c:v>129</c:v>
                </c:pt>
                <c:pt idx="6080">
                  <c:v>132</c:v>
                </c:pt>
                <c:pt idx="6081">
                  <c:v>130</c:v>
                </c:pt>
                <c:pt idx="6082">
                  <c:v>129</c:v>
                </c:pt>
                <c:pt idx="6083">
                  <c:v>131</c:v>
                </c:pt>
                <c:pt idx="6084">
                  <c:v>135</c:v>
                </c:pt>
                <c:pt idx="6085">
                  <c:v>138</c:v>
                </c:pt>
                <c:pt idx="6086">
                  <c:v>142</c:v>
                </c:pt>
                <c:pt idx="6087">
                  <c:v>139</c:v>
                </c:pt>
                <c:pt idx="6088">
                  <c:v>140</c:v>
                </c:pt>
                <c:pt idx="6089">
                  <c:v>140</c:v>
                </c:pt>
                <c:pt idx="6090">
                  <c:v>140</c:v>
                </c:pt>
                <c:pt idx="6091">
                  <c:v>138</c:v>
                </c:pt>
                <c:pt idx="6092">
                  <c:v>137</c:v>
                </c:pt>
                <c:pt idx="6093">
                  <c:v>137</c:v>
                </c:pt>
                <c:pt idx="6094">
                  <c:v>137</c:v>
                </c:pt>
                <c:pt idx="6095">
                  <c:v>141</c:v>
                </c:pt>
                <c:pt idx="6096">
                  <c:v>140</c:v>
                </c:pt>
                <c:pt idx="6097">
                  <c:v>140</c:v>
                </c:pt>
                <c:pt idx="6098">
                  <c:v>140</c:v>
                </c:pt>
                <c:pt idx="6099">
                  <c:v>145</c:v>
                </c:pt>
                <c:pt idx="6100">
                  <c:v>148</c:v>
                </c:pt>
                <c:pt idx="6101">
                  <c:v>150</c:v>
                </c:pt>
                <c:pt idx="6102">
                  <c:v>148</c:v>
                </c:pt>
                <c:pt idx="6103">
                  <c:v>148</c:v>
                </c:pt>
                <c:pt idx="6104">
                  <c:v>147</c:v>
                </c:pt>
                <c:pt idx="6105">
                  <c:v>147</c:v>
                </c:pt>
                <c:pt idx="6106">
                  <c:v>145</c:v>
                </c:pt>
                <c:pt idx="6107">
                  <c:v>142</c:v>
                </c:pt>
                <c:pt idx="6108">
                  <c:v>142</c:v>
                </c:pt>
                <c:pt idx="6109">
                  <c:v>141</c:v>
                </c:pt>
                <c:pt idx="6110">
                  <c:v>141</c:v>
                </c:pt>
                <c:pt idx="6111">
                  <c:v>137</c:v>
                </c:pt>
                <c:pt idx="6112">
                  <c:v>138</c:v>
                </c:pt>
                <c:pt idx="6113">
                  <c:v>138</c:v>
                </c:pt>
                <c:pt idx="6114">
                  <c:v>137</c:v>
                </c:pt>
                <c:pt idx="6115">
                  <c:v>137</c:v>
                </c:pt>
                <c:pt idx="6116">
                  <c:v>134</c:v>
                </c:pt>
                <c:pt idx="6117">
                  <c:v>135</c:v>
                </c:pt>
                <c:pt idx="6118">
                  <c:v>135</c:v>
                </c:pt>
                <c:pt idx="6119">
                  <c:v>136</c:v>
                </c:pt>
                <c:pt idx="6120">
                  <c:v>139</c:v>
                </c:pt>
                <c:pt idx="6121">
                  <c:v>138</c:v>
                </c:pt>
                <c:pt idx="6122">
                  <c:v>139</c:v>
                </c:pt>
                <c:pt idx="6123">
                  <c:v>138</c:v>
                </c:pt>
                <c:pt idx="6124">
                  <c:v>138</c:v>
                </c:pt>
                <c:pt idx="6125">
                  <c:v>140</c:v>
                </c:pt>
                <c:pt idx="6126">
                  <c:v>140</c:v>
                </c:pt>
                <c:pt idx="6127">
                  <c:v>138</c:v>
                </c:pt>
                <c:pt idx="6128">
                  <c:v>136</c:v>
                </c:pt>
                <c:pt idx="6129">
                  <c:v>135</c:v>
                </c:pt>
                <c:pt idx="6130">
                  <c:v>135</c:v>
                </c:pt>
                <c:pt idx="6131">
                  <c:v>137</c:v>
                </c:pt>
                <c:pt idx="6132">
                  <c:v>141</c:v>
                </c:pt>
                <c:pt idx="6133">
                  <c:v>140</c:v>
                </c:pt>
                <c:pt idx="6134">
                  <c:v>140</c:v>
                </c:pt>
                <c:pt idx="6135">
                  <c:v>143</c:v>
                </c:pt>
                <c:pt idx="6136">
                  <c:v>143</c:v>
                </c:pt>
                <c:pt idx="6137">
                  <c:v>143</c:v>
                </c:pt>
                <c:pt idx="6138">
                  <c:v>142</c:v>
                </c:pt>
                <c:pt idx="6139">
                  <c:v>146</c:v>
                </c:pt>
                <c:pt idx="6140">
                  <c:v>147</c:v>
                </c:pt>
                <c:pt idx="6141">
                  <c:v>147</c:v>
                </c:pt>
                <c:pt idx="6142">
                  <c:v>149</c:v>
                </c:pt>
                <c:pt idx="6143">
                  <c:v>148</c:v>
                </c:pt>
                <c:pt idx="6144">
                  <c:v>151</c:v>
                </c:pt>
                <c:pt idx="6145">
                  <c:v>149</c:v>
                </c:pt>
                <c:pt idx="6146">
                  <c:v>149</c:v>
                </c:pt>
                <c:pt idx="6147">
                  <c:v>149</c:v>
                </c:pt>
                <c:pt idx="6148">
                  <c:v>148</c:v>
                </c:pt>
                <c:pt idx="6149">
                  <c:v>152</c:v>
                </c:pt>
                <c:pt idx="6150">
                  <c:v>150</c:v>
                </c:pt>
                <c:pt idx="6151">
                  <c:v>147</c:v>
                </c:pt>
                <c:pt idx="6152">
                  <c:v>145</c:v>
                </c:pt>
                <c:pt idx="6153">
                  <c:v>143</c:v>
                </c:pt>
                <c:pt idx="6154">
                  <c:v>143</c:v>
                </c:pt>
                <c:pt idx="6155">
                  <c:v>143</c:v>
                </c:pt>
                <c:pt idx="6156">
                  <c:v>143</c:v>
                </c:pt>
                <c:pt idx="6157">
                  <c:v>142</c:v>
                </c:pt>
                <c:pt idx="6158">
                  <c:v>142</c:v>
                </c:pt>
                <c:pt idx="6159">
                  <c:v>141</c:v>
                </c:pt>
                <c:pt idx="6160">
                  <c:v>142</c:v>
                </c:pt>
                <c:pt idx="6161">
                  <c:v>141</c:v>
                </c:pt>
                <c:pt idx="6162">
                  <c:v>141</c:v>
                </c:pt>
                <c:pt idx="6163">
                  <c:v>142</c:v>
                </c:pt>
                <c:pt idx="6164">
                  <c:v>143</c:v>
                </c:pt>
                <c:pt idx="6165">
                  <c:v>144</c:v>
                </c:pt>
                <c:pt idx="6166">
                  <c:v>145</c:v>
                </c:pt>
                <c:pt idx="6167">
                  <c:v>145</c:v>
                </c:pt>
                <c:pt idx="6168">
                  <c:v>145</c:v>
                </c:pt>
                <c:pt idx="6169">
                  <c:v>145</c:v>
                </c:pt>
                <c:pt idx="6170">
                  <c:v>143</c:v>
                </c:pt>
                <c:pt idx="6171">
                  <c:v>141</c:v>
                </c:pt>
                <c:pt idx="6172">
                  <c:v>141</c:v>
                </c:pt>
                <c:pt idx="6173">
                  <c:v>140</c:v>
                </c:pt>
                <c:pt idx="6174">
                  <c:v>140</c:v>
                </c:pt>
                <c:pt idx="6175">
                  <c:v>140</c:v>
                </c:pt>
                <c:pt idx="6176">
                  <c:v>139</c:v>
                </c:pt>
                <c:pt idx="6177">
                  <c:v>140</c:v>
                </c:pt>
                <c:pt idx="6178">
                  <c:v>140</c:v>
                </c:pt>
                <c:pt idx="6179">
                  <c:v>142</c:v>
                </c:pt>
                <c:pt idx="6180">
                  <c:v>142</c:v>
                </c:pt>
                <c:pt idx="6181">
                  <c:v>142</c:v>
                </c:pt>
                <c:pt idx="6182">
                  <c:v>142</c:v>
                </c:pt>
                <c:pt idx="6183">
                  <c:v>143</c:v>
                </c:pt>
                <c:pt idx="6184">
                  <c:v>143</c:v>
                </c:pt>
                <c:pt idx="6185">
                  <c:v>143</c:v>
                </c:pt>
                <c:pt idx="6186">
                  <c:v>144</c:v>
                </c:pt>
                <c:pt idx="6187">
                  <c:v>144</c:v>
                </c:pt>
                <c:pt idx="6188">
                  <c:v>141</c:v>
                </c:pt>
                <c:pt idx="6189">
                  <c:v>139</c:v>
                </c:pt>
                <c:pt idx="6190">
                  <c:v>138</c:v>
                </c:pt>
                <c:pt idx="6191">
                  <c:v>141</c:v>
                </c:pt>
                <c:pt idx="6192">
                  <c:v>145</c:v>
                </c:pt>
                <c:pt idx="6193">
                  <c:v>144</c:v>
                </c:pt>
                <c:pt idx="6194">
                  <c:v>142</c:v>
                </c:pt>
                <c:pt idx="6195">
                  <c:v>142</c:v>
                </c:pt>
                <c:pt idx="6196">
                  <c:v>142</c:v>
                </c:pt>
                <c:pt idx="6197">
                  <c:v>142</c:v>
                </c:pt>
                <c:pt idx="6198">
                  <c:v>141</c:v>
                </c:pt>
                <c:pt idx="6199">
                  <c:v>141</c:v>
                </c:pt>
                <c:pt idx="6200">
                  <c:v>142</c:v>
                </c:pt>
                <c:pt idx="6201">
                  <c:v>141</c:v>
                </c:pt>
                <c:pt idx="6202">
                  <c:v>141</c:v>
                </c:pt>
                <c:pt idx="6203">
                  <c:v>141</c:v>
                </c:pt>
                <c:pt idx="6204">
                  <c:v>142</c:v>
                </c:pt>
                <c:pt idx="6205">
                  <c:v>141</c:v>
                </c:pt>
                <c:pt idx="6206">
                  <c:v>141</c:v>
                </c:pt>
                <c:pt idx="6207">
                  <c:v>142</c:v>
                </c:pt>
                <c:pt idx="6208">
                  <c:v>141</c:v>
                </c:pt>
                <c:pt idx="6209">
                  <c:v>141</c:v>
                </c:pt>
                <c:pt idx="6210">
                  <c:v>140</c:v>
                </c:pt>
                <c:pt idx="6211">
                  <c:v>142</c:v>
                </c:pt>
                <c:pt idx="6212">
                  <c:v>142</c:v>
                </c:pt>
                <c:pt idx="6213">
                  <c:v>143</c:v>
                </c:pt>
                <c:pt idx="6214">
                  <c:v>144</c:v>
                </c:pt>
                <c:pt idx="6215">
                  <c:v>144</c:v>
                </c:pt>
                <c:pt idx="6216">
                  <c:v>143</c:v>
                </c:pt>
                <c:pt idx="6217">
                  <c:v>143</c:v>
                </c:pt>
                <c:pt idx="6218">
                  <c:v>143</c:v>
                </c:pt>
                <c:pt idx="6219">
                  <c:v>144</c:v>
                </c:pt>
                <c:pt idx="6220">
                  <c:v>144</c:v>
                </c:pt>
                <c:pt idx="6221">
                  <c:v>144</c:v>
                </c:pt>
                <c:pt idx="6222">
                  <c:v>147</c:v>
                </c:pt>
                <c:pt idx="6223">
                  <c:v>147</c:v>
                </c:pt>
                <c:pt idx="6224">
                  <c:v>147</c:v>
                </c:pt>
                <c:pt idx="6225">
                  <c:v>147</c:v>
                </c:pt>
                <c:pt idx="6226">
                  <c:v>148</c:v>
                </c:pt>
                <c:pt idx="6227">
                  <c:v>148</c:v>
                </c:pt>
                <c:pt idx="6228">
                  <c:v>149</c:v>
                </c:pt>
                <c:pt idx="6229">
                  <c:v>149</c:v>
                </c:pt>
                <c:pt idx="6230">
                  <c:v>148</c:v>
                </c:pt>
                <c:pt idx="6231">
                  <c:v>149</c:v>
                </c:pt>
                <c:pt idx="6232">
                  <c:v>149</c:v>
                </c:pt>
                <c:pt idx="6233">
                  <c:v>149</c:v>
                </c:pt>
                <c:pt idx="6234">
                  <c:v>149</c:v>
                </c:pt>
                <c:pt idx="6235">
                  <c:v>149</c:v>
                </c:pt>
                <c:pt idx="6236">
                  <c:v>151</c:v>
                </c:pt>
                <c:pt idx="6237">
                  <c:v>151</c:v>
                </c:pt>
                <c:pt idx="6238">
                  <c:v>150</c:v>
                </c:pt>
                <c:pt idx="6239">
                  <c:v>150</c:v>
                </c:pt>
                <c:pt idx="6240">
                  <c:v>150</c:v>
                </c:pt>
                <c:pt idx="6241">
                  <c:v>149</c:v>
                </c:pt>
                <c:pt idx="6242">
                  <c:v>148</c:v>
                </c:pt>
                <c:pt idx="6243">
                  <c:v>151</c:v>
                </c:pt>
                <c:pt idx="6244">
                  <c:v>151</c:v>
                </c:pt>
                <c:pt idx="6245">
                  <c:v>150</c:v>
                </c:pt>
                <c:pt idx="6246">
                  <c:v>149</c:v>
                </c:pt>
                <c:pt idx="6247">
                  <c:v>149</c:v>
                </c:pt>
                <c:pt idx="6248">
                  <c:v>148</c:v>
                </c:pt>
                <c:pt idx="6249">
                  <c:v>148</c:v>
                </c:pt>
                <c:pt idx="6250">
                  <c:v>149</c:v>
                </c:pt>
                <c:pt idx="6251">
                  <c:v>149</c:v>
                </c:pt>
                <c:pt idx="6252">
                  <c:v>150</c:v>
                </c:pt>
                <c:pt idx="6253">
                  <c:v>150</c:v>
                </c:pt>
                <c:pt idx="6254">
                  <c:v>150</c:v>
                </c:pt>
                <c:pt idx="6255">
                  <c:v>149</c:v>
                </c:pt>
                <c:pt idx="6256">
                  <c:v>146</c:v>
                </c:pt>
                <c:pt idx="6257">
                  <c:v>147</c:v>
                </c:pt>
                <c:pt idx="6258">
                  <c:v>147</c:v>
                </c:pt>
                <c:pt idx="6259">
                  <c:v>146</c:v>
                </c:pt>
                <c:pt idx="6260">
                  <c:v>146</c:v>
                </c:pt>
                <c:pt idx="6261">
                  <c:v>146</c:v>
                </c:pt>
                <c:pt idx="6262">
                  <c:v>146</c:v>
                </c:pt>
                <c:pt idx="6263">
                  <c:v>146</c:v>
                </c:pt>
                <c:pt idx="6264">
                  <c:v>147</c:v>
                </c:pt>
                <c:pt idx="6265">
                  <c:v>145</c:v>
                </c:pt>
                <c:pt idx="6266">
                  <c:v>145</c:v>
                </c:pt>
                <c:pt idx="6267">
                  <c:v>144</c:v>
                </c:pt>
                <c:pt idx="6268">
                  <c:v>144</c:v>
                </c:pt>
                <c:pt idx="6269">
                  <c:v>143</c:v>
                </c:pt>
                <c:pt idx="6270">
                  <c:v>143</c:v>
                </c:pt>
                <c:pt idx="6271">
                  <c:v>143</c:v>
                </c:pt>
                <c:pt idx="6272">
                  <c:v>143</c:v>
                </c:pt>
                <c:pt idx="6273">
                  <c:v>143</c:v>
                </c:pt>
                <c:pt idx="6274">
                  <c:v>143</c:v>
                </c:pt>
                <c:pt idx="6275">
                  <c:v>141</c:v>
                </c:pt>
                <c:pt idx="6276">
                  <c:v>137</c:v>
                </c:pt>
                <c:pt idx="6277">
                  <c:v>140</c:v>
                </c:pt>
                <c:pt idx="6278">
                  <c:v>140</c:v>
                </c:pt>
                <c:pt idx="6279">
                  <c:v>140</c:v>
                </c:pt>
                <c:pt idx="6280">
                  <c:v>143</c:v>
                </c:pt>
                <c:pt idx="6281">
                  <c:v>142</c:v>
                </c:pt>
                <c:pt idx="6282">
                  <c:v>139</c:v>
                </c:pt>
                <c:pt idx="6283">
                  <c:v>139</c:v>
                </c:pt>
                <c:pt idx="6284">
                  <c:v>139</c:v>
                </c:pt>
                <c:pt idx="6285">
                  <c:v>139</c:v>
                </c:pt>
                <c:pt idx="6286">
                  <c:v>140</c:v>
                </c:pt>
                <c:pt idx="6287">
                  <c:v>139</c:v>
                </c:pt>
                <c:pt idx="6288">
                  <c:v>139</c:v>
                </c:pt>
                <c:pt idx="6289">
                  <c:v>138</c:v>
                </c:pt>
                <c:pt idx="6290">
                  <c:v>138</c:v>
                </c:pt>
                <c:pt idx="6291">
                  <c:v>139</c:v>
                </c:pt>
                <c:pt idx="6292">
                  <c:v>139</c:v>
                </c:pt>
                <c:pt idx="6293">
                  <c:v>139</c:v>
                </c:pt>
                <c:pt idx="6294">
                  <c:v>139</c:v>
                </c:pt>
                <c:pt idx="6295">
                  <c:v>138</c:v>
                </c:pt>
                <c:pt idx="6296">
                  <c:v>138</c:v>
                </c:pt>
                <c:pt idx="6297">
                  <c:v>138</c:v>
                </c:pt>
                <c:pt idx="6298">
                  <c:v>140</c:v>
                </c:pt>
                <c:pt idx="6299">
                  <c:v>139</c:v>
                </c:pt>
                <c:pt idx="6300">
                  <c:v>89</c:v>
                </c:pt>
                <c:pt idx="6301">
                  <c:v>102</c:v>
                </c:pt>
                <c:pt idx="6302">
                  <c:v>99</c:v>
                </c:pt>
                <c:pt idx="6303">
                  <c:v>101</c:v>
                </c:pt>
                <c:pt idx="6304">
                  <c:v>99</c:v>
                </c:pt>
                <c:pt idx="6305">
                  <c:v>98</c:v>
                </c:pt>
                <c:pt idx="6306">
                  <c:v>94</c:v>
                </c:pt>
                <c:pt idx="6307">
                  <c:v>97</c:v>
                </c:pt>
                <c:pt idx="6308">
                  <c:v>97</c:v>
                </c:pt>
                <c:pt idx="6309">
                  <c:v>98</c:v>
                </c:pt>
                <c:pt idx="6310">
                  <c:v>97</c:v>
                </c:pt>
                <c:pt idx="6311">
                  <c:v>97</c:v>
                </c:pt>
                <c:pt idx="6312">
                  <c:v>96</c:v>
                </c:pt>
                <c:pt idx="6313">
                  <c:v>97</c:v>
                </c:pt>
                <c:pt idx="6314">
                  <c:v>94</c:v>
                </c:pt>
                <c:pt idx="6315">
                  <c:v>91</c:v>
                </c:pt>
                <c:pt idx="6316">
                  <c:v>90</c:v>
                </c:pt>
                <c:pt idx="6317">
                  <c:v>86</c:v>
                </c:pt>
                <c:pt idx="6318">
                  <c:v>87</c:v>
                </c:pt>
                <c:pt idx="6319">
                  <c:v>90</c:v>
                </c:pt>
                <c:pt idx="6320">
                  <c:v>91</c:v>
                </c:pt>
                <c:pt idx="6321">
                  <c:v>92</c:v>
                </c:pt>
                <c:pt idx="6322">
                  <c:v>96</c:v>
                </c:pt>
                <c:pt idx="6323">
                  <c:v>93</c:v>
                </c:pt>
                <c:pt idx="6324">
                  <c:v>94</c:v>
                </c:pt>
                <c:pt idx="6325">
                  <c:v>96</c:v>
                </c:pt>
                <c:pt idx="6326">
                  <c:v>94</c:v>
                </c:pt>
                <c:pt idx="6327">
                  <c:v>94</c:v>
                </c:pt>
                <c:pt idx="6328">
                  <c:v>95</c:v>
                </c:pt>
                <c:pt idx="6329">
                  <c:v>96</c:v>
                </c:pt>
                <c:pt idx="6330">
                  <c:v>97</c:v>
                </c:pt>
                <c:pt idx="6331">
                  <c:v>96</c:v>
                </c:pt>
                <c:pt idx="6332">
                  <c:v>99</c:v>
                </c:pt>
                <c:pt idx="6333">
                  <c:v>99</c:v>
                </c:pt>
                <c:pt idx="6334">
                  <c:v>102</c:v>
                </c:pt>
                <c:pt idx="6335">
                  <c:v>102</c:v>
                </c:pt>
                <c:pt idx="6336">
                  <c:v>103</c:v>
                </c:pt>
                <c:pt idx="6337">
                  <c:v>101</c:v>
                </c:pt>
                <c:pt idx="6338">
                  <c:v>99</c:v>
                </c:pt>
                <c:pt idx="6339">
                  <c:v>97</c:v>
                </c:pt>
                <c:pt idx="6340">
                  <c:v>98</c:v>
                </c:pt>
                <c:pt idx="6341">
                  <c:v>97</c:v>
                </c:pt>
                <c:pt idx="6342">
                  <c:v>102</c:v>
                </c:pt>
                <c:pt idx="6343">
                  <c:v>102</c:v>
                </c:pt>
                <c:pt idx="6344">
                  <c:v>106</c:v>
                </c:pt>
                <c:pt idx="6345">
                  <c:v>107</c:v>
                </c:pt>
                <c:pt idx="6346">
                  <c:v>104</c:v>
                </c:pt>
                <c:pt idx="6347">
                  <c:v>103</c:v>
                </c:pt>
                <c:pt idx="6348">
                  <c:v>102</c:v>
                </c:pt>
                <c:pt idx="6349">
                  <c:v>105</c:v>
                </c:pt>
                <c:pt idx="6350">
                  <c:v>106</c:v>
                </c:pt>
                <c:pt idx="6351">
                  <c:v>103</c:v>
                </c:pt>
                <c:pt idx="6352">
                  <c:v>107</c:v>
                </c:pt>
                <c:pt idx="6353">
                  <c:v>106</c:v>
                </c:pt>
                <c:pt idx="6354">
                  <c:v>109</c:v>
                </c:pt>
                <c:pt idx="6355">
                  <c:v>109</c:v>
                </c:pt>
                <c:pt idx="6356">
                  <c:v>113</c:v>
                </c:pt>
                <c:pt idx="6357">
                  <c:v>111</c:v>
                </c:pt>
                <c:pt idx="6358">
                  <c:v>113</c:v>
                </c:pt>
                <c:pt idx="6359">
                  <c:v>115</c:v>
                </c:pt>
                <c:pt idx="6360">
                  <c:v>112</c:v>
                </c:pt>
                <c:pt idx="6361">
                  <c:v>111</c:v>
                </c:pt>
                <c:pt idx="6362">
                  <c:v>115</c:v>
                </c:pt>
                <c:pt idx="6363">
                  <c:v>113</c:v>
                </c:pt>
                <c:pt idx="6364">
                  <c:v>113</c:v>
                </c:pt>
                <c:pt idx="6365">
                  <c:v>110</c:v>
                </c:pt>
                <c:pt idx="6366">
                  <c:v>110</c:v>
                </c:pt>
                <c:pt idx="6367">
                  <c:v>109</c:v>
                </c:pt>
                <c:pt idx="6368">
                  <c:v>109</c:v>
                </c:pt>
                <c:pt idx="6369">
                  <c:v>110</c:v>
                </c:pt>
                <c:pt idx="6370">
                  <c:v>108</c:v>
                </c:pt>
                <c:pt idx="6371">
                  <c:v>106</c:v>
                </c:pt>
                <c:pt idx="6372">
                  <c:v>108</c:v>
                </c:pt>
                <c:pt idx="6373">
                  <c:v>108</c:v>
                </c:pt>
                <c:pt idx="6374">
                  <c:v>106</c:v>
                </c:pt>
                <c:pt idx="6375">
                  <c:v>109</c:v>
                </c:pt>
                <c:pt idx="6376">
                  <c:v>111</c:v>
                </c:pt>
                <c:pt idx="6377">
                  <c:v>111</c:v>
                </c:pt>
                <c:pt idx="6378">
                  <c:v>109</c:v>
                </c:pt>
                <c:pt idx="6379">
                  <c:v>108</c:v>
                </c:pt>
                <c:pt idx="6380">
                  <c:v>106</c:v>
                </c:pt>
                <c:pt idx="6381">
                  <c:v>107</c:v>
                </c:pt>
                <c:pt idx="6382">
                  <c:v>106</c:v>
                </c:pt>
                <c:pt idx="6383">
                  <c:v>109</c:v>
                </c:pt>
                <c:pt idx="6384">
                  <c:v>107</c:v>
                </c:pt>
                <c:pt idx="6385">
                  <c:v>102</c:v>
                </c:pt>
                <c:pt idx="6386">
                  <c:v>102</c:v>
                </c:pt>
                <c:pt idx="6387">
                  <c:v>102</c:v>
                </c:pt>
                <c:pt idx="6388">
                  <c:v>100</c:v>
                </c:pt>
                <c:pt idx="6389">
                  <c:v>100</c:v>
                </c:pt>
                <c:pt idx="6390">
                  <c:v>100</c:v>
                </c:pt>
                <c:pt idx="6391">
                  <c:v>102</c:v>
                </c:pt>
                <c:pt idx="6392">
                  <c:v>107</c:v>
                </c:pt>
                <c:pt idx="6393">
                  <c:v>108</c:v>
                </c:pt>
                <c:pt idx="6394">
                  <c:v>108</c:v>
                </c:pt>
                <c:pt idx="6395">
                  <c:v>108</c:v>
                </c:pt>
                <c:pt idx="6396">
                  <c:v>109</c:v>
                </c:pt>
                <c:pt idx="6397">
                  <c:v>109</c:v>
                </c:pt>
                <c:pt idx="6398">
                  <c:v>110</c:v>
                </c:pt>
                <c:pt idx="6399">
                  <c:v>110</c:v>
                </c:pt>
                <c:pt idx="6400">
                  <c:v>110</c:v>
                </c:pt>
                <c:pt idx="6401">
                  <c:v>112</c:v>
                </c:pt>
                <c:pt idx="6402">
                  <c:v>112</c:v>
                </c:pt>
                <c:pt idx="6403">
                  <c:v>111</c:v>
                </c:pt>
                <c:pt idx="6404">
                  <c:v>110</c:v>
                </c:pt>
                <c:pt idx="6405">
                  <c:v>108</c:v>
                </c:pt>
                <c:pt idx="6406">
                  <c:v>110</c:v>
                </c:pt>
                <c:pt idx="6407">
                  <c:v>110</c:v>
                </c:pt>
                <c:pt idx="6408">
                  <c:v>114</c:v>
                </c:pt>
                <c:pt idx="6409">
                  <c:v>113</c:v>
                </c:pt>
                <c:pt idx="6410">
                  <c:v>115</c:v>
                </c:pt>
                <c:pt idx="6411">
                  <c:v>116</c:v>
                </c:pt>
                <c:pt idx="6412">
                  <c:v>114</c:v>
                </c:pt>
                <c:pt idx="6413">
                  <c:v>115</c:v>
                </c:pt>
                <c:pt idx="6414">
                  <c:v>118</c:v>
                </c:pt>
                <c:pt idx="6415">
                  <c:v>117</c:v>
                </c:pt>
                <c:pt idx="6416">
                  <c:v>117</c:v>
                </c:pt>
                <c:pt idx="6417">
                  <c:v>117</c:v>
                </c:pt>
                <c:pt idx="6418">
                  <c:v>121</c:v>
                </c:pt>
                <c:pt idx="6419">
                  <c:v>121</c:v>
                </c:pt>
                <c:pt idx="6420">
                  <c:v>120</c:v>
                </c:pt>
                <c:pt idx="6421">
                  <c:v>118</c:v>
                </c:pt>
                <c:pt idx="6422">
                  <c:v>120</c:v>
                </c:pt>
                <c:pt idx="6423">
                  <c:v>120</c:v>
                </c:pt>
                <c:pt idx="6424">
                  <c:v>121</c:v>
                </c:pt>
                <c:pt idx="6425">
                  <c:v>119</c:v>
                </c:pt>
                <c:pt idx="6426">
                  <c:v>123</c:v>
                </c:pt>
                <c:pt idx="6427">
                  <c:v>120</c:v>
                </c:pt>
                <c:pt idx="6428">
                  <c:v>120</c:v>
                </c:pt>
                <c:pt idx="6429">
                  <c:v>117</c:v>
                </c:pt>
                <c:pt idx="6430">
                  <c:v>117</c:v>
                </c:pt>
                <c:pt idx="6431">
                  <c:v>116</c:v>
                </c:pt>
                <c:pt idx="6432">
                  <c:v>116</c:v>
                </c:pt>
                <c:pt idx="6433">
                  <c:v>117</c:v>
                </c:pt>
                <c:pt idx="6434">
                  <c:v>117</c:v>
                </c:pt>
                <c:pt idx="6435">
                  <c:v>119</c:v>
                </c:pt>
                <c:pt idx="6436">
                  <c:v>120</c:v>
                </c:pt>
                <c:pt idx="6437">
                  <c:v>121</c:v>
                </c:pt>
                <c:pt idx="6438">
                  <c:v>118</c:v>
                </c:pt>
                <c:pt idx="6439">
                  <c:v>118</c:v>
                </c:pt>
                <c:pt idx="6440">
                  <c:v>115</c:v>
                </c:pt>
                <c:pt idx="6441">
                  <c:v>116</c:v>
                </c:pt>
                <c:pt idx="6442">
                  <c:v>119</c:v>
                </c:pt>
                <c:pt idx="6443">
                  <c:v>118</c:v>
                </c:pt>
                <c:pt idx="6444">
                  <c:v>120</c:v>
                </c:pt>
                <c:pt idx="6445">
                  <c:v>120</c:v>
                </c:pt>
                <c:pt idx="6446">
                  <c:v>118</c:v>
                </c:pt>
                <c:pt idx="6447">
                  <c:v>120</c:v>
                </c:pt>
                <c:pt idx="6448">
                  <c:v>118</c:v>
                </c:pt>
                <c:pt idx="6449">
                  <c:v>120</c:v>
                </c:pt>
                <c:pt idx="6450">
                  <c:v>121</c:v>
                </c:pt>
                <c:pt idx="6451">
                  <c:v>120</c:v>
                </c:pt>
                <c:pt idx="6452">
                  <c:v>121</c:v>
                </c:pt>
                <c:pt idx="6453">
                  <c:v>122</c:v>
                </c:pt>
                <c:pt idx="6454">
                  <c:v>120</c:v>
                </c:pt>
                <c:pt idx="6455">
                  <c:v>120</c:v>
                </c:pt>
                <c:pt idx="6456">
                  <c:v>122</c:v>
                </c:pt>
                <c:pt idx="6457">
                  <c:v>118</c:v>
                </c:pt>
                <c:pt idx="6458">
                  <c:v>122</c:v>
                </c:pt>
                <c:pt idx="6459">
                  <c:v>119</c:v>
                </c:pt>
                <c:pt idx="6460">
                  <c:v>119</c:v>
                </c:pt>
                <c:pt idx="6461">
                  <c:v>119</c:v>
                </c:pt>
                <c:pt idx="6462">
                  <c:v>117</c:v>
                </c:pt>
                <c:pt idx="6463">
                  <c:v>119</c:v>
                </c:pt>
                <c:pt idx="6464">
                  <c:v>116</c:v>
                </c:pt>
                <c:pt idx="6465">
                  <c:v>116</c:v>
                </c:pt>
                <c:pt idx="6466">
                  <c:v>116</c:v>
                </c:pt>
                <c:pt idx="6467">
                  <c:v>117</c:v>
                </c:pt>
                <c:pt idx="6468">
                  <c:v>119</c:v>
                </c:pt>
                <c:pt idx="6469">
                  <c:v>118</c:v>
                </c:pt>
                <c:pt idx="6470">
                  <c:v>117</c:v>
                </c:pt>
                <c:pt idx="6471">
                  <c:v>116</c:v>
                </c:pt>
                <c:pt idx="6472">
                  <c:v>115</c:v>
                </c:pt>
                <c:pt idx="6473">
                  <c:v>114</c:v>
                </c:pt>
                <c:pt idx="6474">
                  <c:v>113</c:v>
                </c:pt>
                <c:pt idx="6475">
                  <c:v>112</c:v>
                </c:pt>
                <c:pt idx="6476">
                  <c:v>114</c:v>
                </c:pt>
                <c:pt idx="6477">
                  <c:v>114</c:v>
                </c:pt>
                <c:pt idx="6478">
                  <c:v>113</c:v>
                </c:pt>
                <c:pt idx="6479">
                  <c:v>111</c:v>
                </c:pt>
                <c:pt idx="6480">
                  <c:v>109</c:v>
                </c:pt>
                <c:pt idx="6481">
                  <c:v>110</c:v>
                </c:pt>
                <c:pt idx="6482">
                  <c:v>110</c:v>
                </c:pt>
                <c:pt idx="6483">
                  <c:v>110</c:v>
                </c:pt>
                <c:pt idx="6484">
                  <c:v>112</c:v>
                </c:pt>
                <c:pt idx="6485">
                  <c:v>110</c:v>
                </c:pt>
                <c:pt idx="6486">
                  <c:v>110</c:v>
                </c:pt>
                <c:pt idx="6487">
                  <c:v>111</c:v>
                </c:pt>
                <c:pt idx="6488">
                  <c:v>110</c:v>
                </c:pt>
                <c:pt idx="6489">
                  <c:v>111</c:v>
                </c:pt>
                <c:pt idx="6490">
                  <c:v>109</c:v>
                </c:pt>
                <c:pt idx="6491">
                  <c:v>110</c:v>
                </c:pt>
                <c:pt idx="6492">
                  <c:v>111</c:v>
                </c:pt>
                <c:pt idx="6493">
                  <c:v>110</c:v>
                </c:pt>
                <c:pt idx="6494">
                  <c:v>110</c:v>
                </c:pt>
                <c:pt idx="6495">
                  <c:v>106</c:v>
                </c:pt>
                <c:pt idx="6496">
                  <c:v>106</c:v>
                </c:pt>
                <c:pt idx="6497">
                  <c:v>107</c:v>
                </c:pt>
                <c:pt idx="6498">
                  <c:v>105</c:v>
                </c:pt>
                <c:pt idx="6499">
                  <c:v>106</c:v>
                </c:pt>
                <c:pt idx="6500">
                  <c:v>106</c:v>
                </c:pt>
                <c:pt idx="6501">
                  <c:v>106</c:v>
                </c:pt>
                <c:pt idx="6502">
                  <c:v>106</c:v>
                </c:pt>
                <c:pt idx="6503">
                  <c:v>107</c:v>
                </c:pt>
                <c:pt idx="6504">
                  <c:v>108</c:v>
                </c:pt>
                <c:pt idx="6505">
                  <c:v>109</c:v>
                </c:pt>
                <c:pt idx="6506">
                  <c:v>108</c:v>
                </c:pt>
                <c:pt idx="6507">
                  <c:v>106</c:v>
                </c:pt>
                <c:pt idx="6508">
                  <c:v>107</c:v>
                </c:pt>
                <c:pt idx="6509">
                  <c:v>106</c:v>
                </c:pt>
                <c:pt idx="6510">
                  <c:v>108</c:v>
                </c:pt>
                <c:pt idx="6511">
                  <c:v>106</c:v>
                </c:pt>
                <c:pt idx="6512">
                  <c:v>105</c:v>
                </c:pt>
                <c:pt idx="6513">
                  <c:v>105</c:v>
                </c:pt>
                <c:pt idx="6514">
                  <c:v>107</c:v>
                </c:pt>
                <c:pt idx="6515">
                  <c:v>106</c:v>
                </c:pt>
                <c:pt idx="6516">
                  <c:v>108</c:v>
                </c:pt>
                <c:pt idx="6517">
                  <c:v>108</c:v>
                </c:pt>
                <c:pt idx="6518">
                  <c:v>108</c:v>
                </c:pt>
                <c:pt idx="6519">
                  <c:v>109</c:v>
                </c:pt>
                <c:pt idx="6520">
                  <c:v>108</c:v>
                </c:pt>
                <c:pt idx="6521">
                  <c:v>110</c:v>
                </c:pt>
                <c:pt idx="6522">
                  <c:v>110</c:v>
                </c:pt>
                <c:pt idx="6523">
                  <c:v>111</c:v>
                </c:pt>
                <c:pt idx="6524">
                  <c:v>110</c:v>
                </c:pt>
                <c:pt idx="6525">
                  <c:v>111</c:v>
                </c:pt>
                <c:pt idx="6526">
                  <c:v>111</c:v>
                </c:pt>
                <c:pt idx="6527">
                  <c:v>108</c:v>
                </c:pt>
                <c:pt idx="6528">
                  <c:v>110</c:v>
                </c:pt>
                <c:pt idx="6529">
                  <c:v>110</c:v>
                </c:pt>
                <c:pt idx="6530">
                  <c:v>108</c:v>
                </c:pt>
                <c:pt idx="6531">
                  <c:v>108</c:v>
                </c:pt>
                <c:pt idx="6532">
                  <c:v>107</c:v>
                </c:pt>
                <c:pt idx="6533">
                  <c:v>107</c:v>
                </c:pt>
                <c:pt idx="6534">
                  <c:v>106</c:v>
                </c:pt>
                <c:pt idx="6535">
                  <c:v>105</c:v>
                </c:pt>
                <c:pt idx="6536">
                  <c:v>104</c:v>
                </c:pt>
                <c:pt idx="6537">
                  <c:v>104</c:v>
                </c:pt>
                <c:pt idx="6538">
                  <c:v>103</c:v>
                </c:pt>
                <c:pt idx="6539">
                  <c:v>105</c:v>
                </c:pt>
                <c:pt idx="6540">
                  <c:v>105</c:v>
                </c:pt>
                <c:pt idx="6541">
                  <c:v>106</c:v>
                </c:pt>
                <c:pt idx="6542">
                  <c:v>106</c:v>
                </c:pt>
                <c:pt idx="6543">
                  <c:v>105</c:v>
                </c:pt>
                <c:pt idx="6544">
                  <c:v>106</c:v>
                </c:pt>
                <c:pt idx="6545">
                  <c:v>105</c:v>
                </c:pt>
                <c:pt idx="6546">
                  <c:v>106</c:v>
                </c:pt>
                <c:pt idx="6547">
                  <c:v>105</c:v>
                </c:pt>
                <c:pt idx="6548">
                  <c:v>107</c:v>
                </c:pt>
                <c:pt idx="6549">
                  <c:v>107</c:v>
                </c:pt>
                <c:pt idx="6550">
                  <c:v>108</c:v>
                </c:pt>
                <c:pt idx="6551">
                  <c:v>108</c:v>
                </c:pt>
                <c:pt idx="6552">
                  <c:v>110</c:v>
                </c:pt>
                <c:pt idx="6553">
                  <c:v>108</c:v>
                </c:pt>
                <c:pt idx="6554">
                  <c:v>108</c:v>
                </c:pt>
                <c:pt idx="6555">
                  <c:v>111</c:v>
                </c:pt>
                <c:pt idx="6556">
                  <c:v>114</c:v>
                </c:pt>
                <c:pt idx="6557">
                  <c:v>115</c:v>
                </c:pt>
                <c:pt idx="6558">
                  <c:v>114</c:v>
                </c:pt>
                <c:pt idx="6559">
                  <c:v>113</c:v>
                </c:pt>
                <c:pt idx="6560">
                  <c:v>111</c:v>
                </c:pt>
                <c:pt idx="6561">
                  <c:v>111</c:v>
                </c:pt>
                <c:pt idx="6562">
                  <c:v>110</c:v>
                </c:pt>
                <c:pt idx="6563">
                  <c:v>108</c:v>
                </c:pt>
                <c:pt idx="6564">
                  <c:v>110</c:v>
                </c:pt>
                <c:pt idx="6565">
                  <c:v>109</c:v>
                </c:pt>
                <c:pt idx="6566">
                  <c:v>109</c:v>
                </c:pt>
                <c:pt idx="6567">
                  <c:v>110</c:v>
                </c:pt>
                <c:pt idx="6568">
                  <c:v>111</c:v>
                </c:pt>
                <c:pt idx="6569">
                  <c:v>109</c:v>
                </c:pt>
                <c:pt idx="6570">
                  <c:v>109</c:v>
                </c:pt>
                <c:pt idx="6571">
                  <c:v>110</c:v>
                </c:pt>
                <c:pt idx="6572">
                  <c:v>111</c:v>
                </c:pt>
                <c:pt idx="6573">
                  <c:v>109</c:v>
                </c:pt>
                <c:pt idx="6574">
                  <c:v>111</c:v>
                </c:pt>
                <c:pt idx="6575">
                  <c:v>110</c:v>
                </c:pt>
                <c:pt idx="6576">
                  <c:v>111</c:v>
                </c:pt>
                <c:pt idx="6577">
                  <c:v>110</c:v>
                </c:pt>
                <c:pt idx="6578">
                  <c:v>110</c:v>
                </c:pt>
                <c:pt idx="6579">
                  <c:v>109</c:v>
                </c:pt>
                <c:pt idx="6580">
                  <c:v>107</c:v>
                </c:pt>
                <c:pt idx="6581">
                  <c:v>106</c:v>
                </c:pt>
                <c:pt idx="6582">
                  <c:v>106</c:v>
                </c:pt>
                <c:pt idx="6583">
                  <c:v>108</c:v>
                </c:pt>
                <c:pt idx="6584">
                  <c:v>105</c:v>
                </c:pt>
                <c:pt idx="6585">
                  <c:v>105</c:v>
                </c:pt>
                <c:pt idx="6586">
                  <c:v>103</c:v>
                </c:pt>
                <c:pt idx="6587">
                  <c:v>104</c:v>
                </c:pt>
                <c:pt idx="6588">
                  <c:v>103</c:v>
                </c:pt>
                <c:pt idx="6589">
                  <c:v>102</c:v>
                </c:pt>
                <c:pt idx="6590">
                  <c:v>101</c:v>
                </c:pt>
                <c:pt idx="6591">
                  <c:v>100</c:v>
                </c:pt>
                <c:pt idx="6592">
                  <c:v>99</c:v>
                </c:pt>
                <c:pt idx="6593">
                  <c:v>99</c:v>
                </c:pt>
                <c:pt idx="6594">
                  <c:v>98</c:v>
                </c:pt>
                <c:pt idx="6595">
                  <c:v>97</c:v>
                </c:pt>
                <c:pt idx="6596">
                  <c:v>96</c:v>
                </c:pt>
                <c:pt idx="6597">
                  <c:v>94</c:v>
                </c:pt>
                <c:pt idx="6598">
                  <c:v>96</c:v>
                </c:pt>
                <c:pt idx="6599">
                  <c:v>96</c:v>
                </c:pt>
                <c:pt idx="6600">
                  <c:v>68</c:v>
                </c:pt>
                <c:pt idx="6601">
                  <c:v>62</c:v>
                </c:pt>
                <c:pt idx="6602">
                  <c:v>63</c:v>
                </c:pt>
                <c:pt idx="6603">
                  <c:v>66</c:v>
                </c:pt>
                <c:pt idx="6604">
                  <c:v>65</c:v>
                </c:pt>
                <c:pt idx="6605">
                  <c:v>65</c:v>
                </c:pt>
                <c:pt idx="6606">
                  <c:v>67</c:v>
                </c:pt>
                <c:pt idx="6607">
                  <c:v>68</c:v>
                </c:pt>
                <c:pt idx="6608">
                  <c:v>68</c:v>
                </c:pt>
                <c:pt idx="6609">
                  <c:v>68</c:v>
                </c:pt>
                <c:pt idx="6610">
                  <c:v>69</c:v>
                </c:pt>
                <c:pt idx="6611">
                  <c:v>68</c:v>
                </c:pt>
                <c:pt idx="6612">
                  <c:v>69</c:v>
                </c:pt>
                <c:pt idx="6613">
                  <c:v>73</c:v>
                </c:pt>
                <c:pt idx="6614">
                  <c:v>74</c:v>
                </c:pt>
                <c:pt idx="6615">
                  <c:v>73</c:v>
                </c:pt>
                <c:pt idx="6616">
                  <c:v>77</c:v>
                </c:pt>
                <c:pt idx="6617">
                  <c:v>81</c:v>
                </c:pt>
                <c:pt idx="6618">
                  <c:v>80</c:v>
                </c:pt>
                <c:pt idx="6619">
                  <c:v>81</c:v>
                </c:pt>
                <c:pt idx="6620">
                  <c:v>84</c:v>
                </c:pt>
                <c:pt idx="6621">
                  <c:v>83</c:v>
                </c:pt>
                <c:pt idx="6622">
                  <c:v>82</c:v>
                </c:pt>
                <c:pt idx="6623">
                  <c:v>82</c:v>
                </c:pt>
                <c:pt idx="6624">
                  <c:v>78</c:v>
                </c:pt>
                <c:pt idx="6625">
                  <c:v>78</c:v>
                </c:pt>
                <c:pt idx="6626">
                  <c:v>75</c:v>
                </c:pt>
                <c:pt idx="6627">
                  <c:v>75</c:v>
                </c:pt>
                <c:pt idx="6628">
                  <c:v>74</c:v>
                </c:pt>
                <c:pt idx="6629">
                  <c:v>74</c:v>
                </c:pt>
                <c:pt idx="6630">
                  <c:v>76</c:v>
                </c:pt>
                <c:pt idx="6631">
                  <c:v>77</c:v>
                </c:pt>
                <c:pt idx="6632">
                  <c:v>75</c:v>
                </c:pt>
                <c:pt idx="6633">
                  <c:v>73</c:v>
                </c:pt>
                <c:pt idx="6634">
                  <c:v>73</c:v>
                </c:pt>
                <c:pt idx="6635">
                  <c:v>71</c:v>
                </c:pt>
                <c:pt idx="6636">
                  <c:v>69</c:v>
                </c:pt>
                <c:pt idx="6637">
                  <c:v>71</c:v>
                </c:pt>
                <c:pt idx="6638">
                  <c:v>67</c:v>
                </c:pt>
                <c:pt idx="6639">
                  <c:v>69</c:v>
                </c:pt>
                <c:pt idx="6640">
                  <c:v>67</c:v>
                </c:pt>
                <c:pt idx="6641">
                  <c:v>69</c:v>
                </c:pt>
                <c:pt idx="6642">
                  <c:v>68</c:v>
                </c:pt>
                <c:pt idx="6643">
                  <c:v>67</c:v>
                </c:pt>
                <c:pt idx="6644">
                  <c:v>68</c:v>
                </c:pt>
                <c:pt idx="6645">
                  <c:v>68</c:v>
                </c:pt>
                <c:pt idx="6646">
                  <c:v>71</c:v>
                </c:pt>
                <c:pt idx="6647">
                  <c:v>70</c:v>
                </c:pt>
                <c:pt idx="6648">
                  <c:v>73</c:v>
                </c:pt>
                <c:pt idx="6649">
                  <c:v>70</c:v>
                </c:pt>
                <c:pt idx="6650">
                  <c:v>70</c:v>
                </c:pt>
                <c:pt idx="6651">
                  <c:v>70</c:v>
                </c:pt>
                <c:pt idx="6652">
                  <c:v>68</c:v>
                </c:pt>
                <c:pt idx="6653">
                  <c:v>70</c:v>
                </c:pt>
                <c:pt idx="6654">
                  <c:v>68</c:v>
                </c:pt>
                <c:pt idx="6655">
                  <c:v>66</c:v>
                </c:pt>
                <c:pt idx="6656">
                  <c:v>65</c:v>
                </c:pt>
                <c:pt idx="6657">
                  <c:v>65</c:v>
                </c:pt>
                <c:pt idx="6658">
                  <c:v>66</c:v>
                </c:pt>
                <c:pt idx="6659">
                  <c:v>67</c:v>
                </c:pt>
                <c:pt idx="6660">
                  <c:v>68</c:v>
                </c:pt>
                <c:pt idx="6661">
                  <c:v>67</c:v>
                </c:pt>
                <c:pt idx="6662">
                  <c:v>65</c:v>
                </c:pt>
                <c:pt idx="6663">
                  <c:v>63</c:v>
                </c:pt>
                <c:pt idx="6664">
                  <c:v>60</c:v>
                </c:pt>
                <c:pt idx="6665">
                  <c:v>60</c:v>
                </c:pt>
                <c:pt idx="6666">
                  <c:v>58</c:v>
                </c:pt>
                <c:pt idx="6667">
                  <c:v>52</c:v>
                </c:pt>
                <c:pt idx="6668">
                  <c:v>51</c:v>
                </c:pt>
                <c:pt idx="6669">
                  <c:v>50</c:v>
                </c:pt>
                <c:pt idx="6670">
                  <c:v>51</c:v>
                </c:pt>
                <c:pt idx="6671">
                  <c:v>50</c:v>
                </c:pt>
                <c:pt idx="6672">
                  <c:v>50</c:v>
                </c:pt>
                <c:pt idx="6673">
                  <c:v>51</c:v>
                </c:pt>
                <c:pt idx="6674">
                  <c:v>50</c:v>
                </c:pt>
                <c:pt idx="6675">
                  <c:v>54</c:v>
                </c:pt>
                <c:pt idx="6676">
                  <c:v>54</c:v>
                </c:pt>
                <c:pt idx="6677">
                  <c:v>55</c:v>
                </c:pt>
                <c:pt idx="6678">
                  <c:v>53</c:v>
                </c:pt>
                <c:pt idx="6679">
                  <c:v>53</c:v>
                </c:pt>
                <c:pt idx="6680">
                  <c:v>52</c:v>
                </c:pt>
                <c:pt idx="6681">
                  <c:v>53</c:v>
                </c:pt>
                <c:pt idx="6682">
                  <c:v>52</c:v>
                </c:pt>
                <c:pt idx="6683">
                  <c:v>52</c:v>
                </c:pt>
                <c:pt idx="6684">
                  <c:v>51</c:v>
                </c:pt>
                <c:pt idx="6685">
                  <c:v>48</c:v>
                </c:pt>
                <c:pt idx="6686">
                  <c:v>46</c:v>
                </c:pt>
                <c:pt idx="6687">
                  <c:v>47.5</c:v>
                </c:pt>
                <c:pt idx="6688">
                  <c:v>46.5</c:v>
                </c:pt>
                <c:pt idx="6689">
                  <c:v>44.5</c:v>
                </c:pt>
                <c:pt idx="6690">
                  <c:v>47</c:v>
                </c:pt>
                <c:pt idx="6691">
                  <c:v>46</c:v>
                </c:pt>
                <c:pt idx="6692">
                  <c:v>43</c:v>
                </c:pt>
                <c:pt idx="6693">
                  <c:v>41.5</c:v>
                </c:pt>
                <c:pt idx="6694">
                  <c:v>39</c:v>
                </c:pt>
                <c:pt idx="6695">
                  <c:v>42.5</c:v>
                </c:pt>
                <c:pt idx="6696">
                  <c:v>44</c:v>
                </c:pt>
                <c:pt idx="6697">
                  <c:v>43.5</c:v>
                </c:pt>
                <c:pt idx="6698">
                  <c:v>43</c:v>
                </c:pt>
                <c:pt idx="6699">
                  <c:v>44</c:v>
                </c:pt>
                <c:pt idx="6700">
                  <c:v>42</c:v>
                </c:pt>
                <c:pt idx="6701">
                  <c:v>43</c:v>
                </c:pt>
                <c:pt idx="6702">
                  <c:v>41.5</c:v>
                </c:pt>
                <c:pt idx="6703">
                  <c:v>41.5</c:v>
                </c:pt>
                <c:pt idx="6704">
                  <c:v>42</c:v>
                </c:pt>
                <c:pt idx="6705">
                  <c:v>41.5</c:v>
                </c:pt>
                <c:pt idx="6706">
                  <c:v>43</c:v>
                </c:pt>
                <c:pt idx="6707">
                  <c:v>42</c:v>
                </c:pt>
                <c:pt idx="6708">
                  <c:v>40.5</c:v>
                </c:pt>
                <c:pt idx="6709">
                  <c:v>41.5</c:v>
                </c:pt>
                <c:pt idx="6710">
                  <c:v>42</c:v>
                </c:pt>
                <c:pt idx="6711">
                  <c:v>42</c:v>
                </c:pt>
                <c:pt idx="6712">
                  <c:v>42</c:v>
                </c:pt>
                <c:pt idx="6713">
                  <c:v>41.5</c:v>
                </c:pt>
                <c:pt idx="6714">
                  <c:v>42</c:v>
                </c:pt>
                <c:pt idx="6715">
                  <c:v>42.5</c:v>
                </c:pt>
                <c:pt idx="6716">
                  <c:v>44.5</c:v>
                </c:pt>
                <c:pt idx="6717">
                  <c:v>44.5</c:v>
                </c:pt>
                <c:pt idx="6718">
                  <c:v>45</c:v>
                </c:pt>
                <c:pt idx="6719">
                  <c:v>42.5</c:v>
                </c:pt>
                <c:pt idx="6720">
                  <c:v>43.5</c:v>
                </c:pt>
                <c:pt idx="6721">
                  <c:v>42</c:v>
                </c:pt>
                <c:pt idx="6722">
                  <c:v>41</c:v>
                </c:pt>
                <c:pt idx="6723">
                  <c:v>41</c:v>
                </c:pt>
                <c:pt idx="6724">
                  <c:v>41.5</c:v>
                </c:pt>
                <c:pt idx="6725">
                  <c:v>41.5</c:v>
                </c:pt>
                <c:pt idx="6726">
                  <c:v>42.5</c:v>
                </c:pt>
                <c:pt idx="6727">
                  <c:v>42.5</c:v>
                </c:pt>
                <c:pt idx="6728">
                  <c:v>42</c:v>
                </c:pt>
                <c:pt idx="6729">
                  <c:v>43.5</c:v>
                </c:pt>
                <c:pt idx="6730">
                  <c:v>45</c:v>
                </c:pt>
                <c:pt idx="6731">
                  <c:v>46.5</c:v>
                </c:pt>
                <c:pt idx="6732">
                  <c:v>46.5</c:v>
                </c:pt>
                <c:pt idx="6733">
                  <c:v>46.5</c:v>
                </c:pt>
                <c:pt idx="6734">
                  <c:v>45.5</c:v>
                </c:pt>
                <c:pt idx="6735">
                  <c:v>45</c:v>
                </c:pt>
                <c:pt idx="6736">
                  <c:v>43</c:v>
                </c:pt>
                <c:pt idx="6737">
                  <c:v>44.5</c:v>
                </c:pt>
                <c:pt idx="6738">
                  <c:v>43</c:v>
                </c:pt>
                <c:pt idx="6739">
                  <c:v>42</c:v>
                </c:pt>
                <c:pt idx="6740">
                  <c:v>41</c:v>
                </c:pt>
                <c:pt idx="6741">
                  <c:v>41</c:v>
                </c:pt>
                <c:pt idx="6742">
                  <c:v>41</c:v>
                </c:pt>
                <c:pt idx="6743">
                  <c:v>40.5</c:v>
                </c:pt>
                <c:pt idx="6744">
                  <c:v>41</c:v>
                </c:pt>
                <c:pt idx="6745">
                  <c:v>42.5</c:v>
                </c:pt>
                <c:pt idx="6746">
                  <c:v>42.5</c:v>
                </c:pt>
                <c:pt idx="6747">
                  <c:v>41</c:v>
                </c:pt>
                <c:pt idx="6748">
                  <c:v>41</c:v>
                </c:pt>
                <c:pt idx="6749">
                  <c:v>41</c:v>
                </c:pt>
                <c:pt idx="6750">
                  <c:v>41.5</c:v>
                </c:pt>
                <c:pt idx="6751">
                  <c:v>41</c:v>
                </c:pt>
                <c:pt idx="6752">
                  <c:v>42</c:v>
                </c:pt>
                <c:pt idx="6753">
                  <c:v>42</c:v>
                </c:pt>
                <c:pt idx="6754">
                  <c:v>42</c:v>
                </c:pt>
                <c:pt idx="6755">
                  <c:v>41.5</c:v>
                </c:pt>
                <c:pt idx="6756">
                  <c:v>41.5</c:v>
                </c:pt>
                <c:pt idx="6757">
                  <c:v>41</c:v>
                </c:pt>
                <c:pt idx="6758">
                  <c:v>41</c:v>
                </c:pt>
                <c:pt idx="6759">
                  <c:v>41</c:v>
                </c:pt>
                <c:pt idx="6760">
                  <c:v>41</c:v>
                </c:pt>
                <c:pt idx="6761">
                  <c:v>40</c:v>
                </c:pt>
                <c:pt idx="6762">
                  <c:v>39.5</c:v>
                </c:pt>
                <c:pt idx="6763">
                  <c:v>38.5</c:v>
                </c:pt>
                <c:pt idx="6764">
                  <c:v>39</c:v>
                </c:pt>
                <c:pt idx="6765">
                  <c:v>40</c:v>
                </c:pt>
                <c:pt idx="6766">
                  <c:v>39.5</c:v>
                </c:pt>
                <c:pt idx="6767">
                  <c:v>40</c:v>
                </c:pt>
                <c:pt idx="6768">
                  <c:v>40</c:v>
                </c:pt>
                <c:pt idx="6769">
                  <c:v>40</c:v>
                </c:pt>
                <c:pt idx="6770">
                  <c:v>39.5</c:v>
                </c:pt>
                <c:pt idx="6771">
                  <c:v>39</c:v>
                </c:pt>
                <c:pt idx="6772">
                  <c:v>37.5</c:v>
                </c:pt>
                <c:pt idx="6773">
                  <c:v>38.5</c:v>
                </c:pt>
                <c:pt idx="6774">
                  <c:v>38</c:v>
                </c:pt>
                <c:pt idx="6775">
                  <c:v>37.5</c:v>
                </c:pt>
                <c:pt idx="6776">
                  <c:v>37</c:v>
                </c:pt>
                <c:pt idx="6777">
                  <c:v>37</c:v>
                </c:pt>
                <c:pt idx="6778">
                  <c:v>36</c:v>
                </c:pt>
                <c:pt idx="6779">
                  <c:v>36</c:v>
                </c:pt>
                <c:pt idx="6780">
                  <c:v>36</c:v>
                </c:pt>
                <c:pt idx="6781">
                  <c:v>36</c:v>
                </c:pt>
                <c:pt idx="6782">
                  <c:v>37</c:v>
                </c:pt>
                <c:pt idx="6783">
                  <c:v>37</c:v>
                </c:pt>
                <c:pt idx="6784">
                  <c:v>37</c:v>
                </c:pt>
                <c:pt idx="6785">
                  <c:v>37</c:v>
                </c:pt>
                <c:pt idx="6786">
                  <c:v>37.5</c:v>
                </c:pt>
                <c:pt idx="6787">
                  <c:v>38</c:v>
                </c:pt>
                <c:pt idx="6788">
                  <c:v>38</c:v>
                </c:pt>
                <c:pt idx="6789">
                  <c:v>38</c:v>
                </c:pt>
                <c:pt idx="6790">
                  <c:v>37.5</c:v>
                </c:pt>
                <c:pt idx="6791">
                  <c:v>38</c:v>
                </c:pt>
                <c:pt idx="6792">
                  <c:v>38</c:v>
                </c:pt>
                <c:pt idx="6793">
                  <c:v>38</c:v>
                </c:pt>
                <c:pt idx="6794">
                  <c:v>38</c:v>
                </c:pt>
                <c:pt idx="6795">
                  <c:v>38</c:v>
                </c:pt>
                <c:pt idx="6796">
                  <c:v>37.5</c:v>
                </c:pt>
                <c:pt idx="6797">
                  <c:v>37</c:v>
                </c:pt>
                <c:pt idx="6798">
                  <c:v>37</c:v>
                </c:pt>
                <c:pt idx="6799">
                  <c:v>37</c:v>
                </c:pt>
                <c:pt idx="6800">
                  <c:v>37.5</c:v>
                </c:pt>
                <c:pt idx="6801">
                  <c:v>38.5</c:v>
                </c:pt>
                <c:pt idx="6802">
                  <c:v>37.5</c:v>
                </c:pt>
                <c:pt idx="6803">
                  <c:v>38</c:v>
                </c:pt>
                <c:pt idx="6804">
                  <c:v>37.5</c:v>
                </c:pt>
                <c:pt idx="6805">
                  <c:v>38.5</c:v>
                </c:pt>
                <c:pt idx="6806">
                  <c:v>39</c:v>
                </c:pt>
                <c:pt idx="6807">
                  <c:v>38</c:v>
                </c:pt>
                <c:pt idx="6808">
                  <c:v>37</c:v>
                </c:pt>
                <c:pt idx="6809">
                  <c:v>36.5</c:v>
                </c:pt>
                <c:pt idx="6810">
                  <c:v>38</c:v>
                </c:pt>
                <c:pt idx="6811">
                  <c:v>37</c:v>
                </c:pt>
                <c:pt idx="6812">
                  <c:v>37.5</c:v>
                </c:pt>
                <c:pt idx="6813">
                  <c:v>37</c:v>
                </c:pt>
                <c:pt idx="6814">
                  <c:v>36.5</c:v>
                </c:pt>
                <c:pt idx="6815">
                  <c:v>37</c:v>
                </c:pt>
                <c:pt idx="6816">
                  <c:v>37</c:v>
                </c:pt>
                <c:pt idx="6817">
                  <c:v>37</c:v>
                </c:pt>
                <c:pt idx="6818">
                  <c:v>36.5</c:v>
                </c:pt>
                <c:pt idx="6819">
                  <c:v>36.5</c:v>
                </c:pt>
                <c:pt idx="6820">
                  <c:v>36.5</c:v>
                </c:pt>
                <c:pt idx="6821">
                  <c:v>36</c:v>
                </c:pt>
                <c:pt idx="6822">
                  <c:v>34.5</c:v>
                </c:pt>
                <c:pt idx="6823">
                  <c:v>34.5</c:v>
                </c:pt>
                <c:pt idx="6824">
                  <c:v>34.5</c:v>
                </c:pt>
                <c:pt idx="6825">
                  <c:v>34</c:v>
                </c:pt>
                <c:pt idx="6826">
                  <c:v>33</c:v>
                </c:pt>
                <c:pt idx="6827">
                  <c:v>32.5</c:v>
                </c:pt>
                <c:pt idx="6828">
                  <c:v>32</c:v>
                </c:pt>
                <c:pt idx="6829">
                  <c:v>32.5</c:v>
                </c:pt>
                <c:pt idx="6830">
                  <c:v>31.5</c:v>
                </c:pt>
                <c:pt idx="6831">
                  <c:v>31.5</c:v>
                </c:pt>
                <c:pt idx="6832">
                  <c:v>32</c:v>
                </c:pt>
                <c:pt idx="6833">
                  <c:v>32</c:v>
                </c:pt>
                <c:pt idx="6834">
                  <c:v>31.5</c:v>
                </c:pt>
                <c:pt idx="6835">
                  <c:v>31</c:v>
                </c:pt>
                <c:pt idx="6836">
                  <c:v>31</c:v>
                </c:pt>
                <c:pt idx="6837">
                  <c:v>29.5</c:v>
                </c:pt>
                <c:pt idx="6838">
                  <c:v>29.5</c:v>
                </c:pt>
                <c:pt idx="6839">
                  <c:v>29.5</c:v>
                </c:pt>
                <c:pt idx="6840">
                  <c:v>31</c:v>
                </c:pt>
                <c:pt idx="6841">
                  <c:v>30.5</c:v>
                </c:pt>
                <c:pt idx="6842">
                  <c:v>30.5</c:v>
                </c:pt>
                <c:pt idx="6843">
                  <c:v>30</c:v>
                </c:pt>
                <c:pt idx="6844">
                  <c:v>31</c:v>
                </c:pt>
                <c:pt idx="6845">
                  <c:v>31</c:v>
                </c:pt>
                <c:pt idx="6846">
                  <c:v>31.5</c:v>
                </c:pt>
                <c:pt idx="6847">
                  <c:v>32</c:v>
                </c:pt>
                <c:pt idx="6848">
                  <c:v>31</c:v>
                </c:pt>
                <c:pt idx="6849">
                  <c:v>31</c:v>
                </c:pt>
                <c:pt idx="6850">
                  <c:v>31</c:v>
                </c:pt>
                <c:pt idx="6851">
                  <c:v>31</c:v>
                </c:pt>
                <c:pt idx="6852">
                  <c:v>31</c:v>
                </c:pt>
                <c:pt idx="6853">
                  <c:v>31.5</c:v>
                </c:pt>
                <c:pt idx="6854">
                  <c:v>32</c:v>
                </c:pt>
                <c:pt idx="6855">
                  <c:v>32</c:v>
                </c:pt>
                <c:pt idx="6856">
                  <c:v>31</c:v>
                </c:pt>
                <c:pt idx="6857">
                  <c:v>30.5</c:v>
                </c:pt>
                <c:pt idx="6858">
                  <c:v>31</c:v>
                </c:pt>
                <c:pt idx="6859">
                  <c:v>31</c:v>
                </c:pt>
                <c:pt idx="6860">
                  <c:v>32</c:v>
                </c:pt>
                <c:pt idx="6861">
                  <c:v>33</c:v>
                </c:pt>
                <c:pt idx="6862">
                  <c:v>33</c:v>
                </c:pt>
                <c:pt idx="6863">
                  <c:v>33</c:v>
                </c:pt>
                <c:pt idx="6864">
                  <c:v>32.5</c:v>
                </c:pt>
                <c:pt idx="6865">
                  <c:v>32.5</c:v>
                </c:pt>
                <c:pt idx="6866">
                  <c:v>35</c:v>
                </c:pt>
                <c:pt idx="6867">
                  <c:v>35.5</c:v>
                </c:pt>
                <c:pt idx="6868">
                  <c:v>35</c:v>
                </c:pt>
                <c:pt idx="6869">
                  <c:v>37.5</c:v>
                </c:pt>
                <c:pt idx="6870">
                  <c:v>37</c:v>
                </c:pt>
                <c:pt idx="6871">
                  <c:v>38.5</c:v>
                </c:pt>
                <c:pt idx="6872">
                  <c:v>38.5</c:v>
                </c:pt>
                <c:pt idx="6873">
                  <c:v>40</c:v>
                </c:pt>
                <c:pt idx="6874">
                  <c:v>40</c:v>
                </c:pt>
                <c:pt idx="6875">
                  <c:v>43</c:v>
                </c:pt>
                <c:pt idx="6876">
                  <c:v>42.5</c:v>
                </c:pt>
                <c:pt idx="6877">
                  <c:v>41.5</c:v>
                </c:pt>
                <c:pt idx="6878">
                  <c:v>40</c:v>
                </c:pt>
                <c:pt idx="6879">
                  <c:v>39</c:v>
                </c:pt>
                <c:pt idx="6880">
                  <c:v>38.5</c:v>
                </c:pt>
                <c:pt idx="6881">
                  <c:v>38.5</c:v>
                </c:pt>
                <c:pt idx="6882">
                  <c:v>37.5</c:v>
                </c:pt>
                <c:pt idx="6883">
                  <c:v>37.5</c:v>
                </c:pt>
                <c:pt idx="6884">
                  <c:v>38</c:v>
                </c:pt>
                <c:pt idx="6885">
                  <c:v>36.5</c:v>
                </c:pt>
                <c:pt idx="6886">
                  <c:v>36.5</c:v>
                </c:pt>
                <c:pt idx="6887">
                  <c:v>37.5</c:v>
                </c:pt>
                <c:pt idx="6888">
                  <c:v>37.5</c:v>
                </c:pt>
                <c:pt idx="6889">
                  <c:v>39</c:v>
                </c:pt>
                <c:pt idx="6890">
                  <c:v>39</c:v>
                </c:pt>
                <c:pt idx="6891">
                  <c:v>39.5</c:v>
                </c:pt>
                <c:pt idx="6892">
                  <c:v>40.5</c:v>
                </c:pt>
                <c:pt idx="6893">
                  <c:v>40.5</c:v>
                </c:pt>
                <c:pt idx="6894">
                  <c:v>41.5</c:v>
                </c:pt>
                <c:pt idx="6895">
                  <c:v>41.5</c:v>
                </c:pt>
                <c:pt idx="6896">
                  <c:v>41.5</c:v>
                </c:pt>
                <c:pt idx="6897">
                  <c:v>42</c:v>
                </c:pt>
                <c:pt idx="6898">
                  <c:v>41.5</c:v>
                </c:pt>
                <c:pt idx="6899">
                  <c:v>40</c:v>
                </c:pt>
                <c:pt idx="6900">
                  <c:v>30</c:v>
                </c:pt>
                <c:pt idx="6901">
                  <c:v>30.5</c:v>
                </c:pt>
                <c:pt idx="6902">
                  <c:v>29</c:v>
                </c:pt>
                <c:pt idx="6903">
                  <c:v>30.5</c:v>
                </c:pt>
                <c:pt idx="6904">
                  <c:v>31.5</c:v>
                </c:pt>
                <c:pt idx="6905">
                  <c:v>33</c:v>
                </c:pt>
                <c:pt idx="6906">
                  <c:v>33</c:v>
                </c:pt>
                <c:pt idx="6907">
                  <c:v>36.5</c:v>
                </c:pt>
                <c:pt idx="6908">
                  <c:v>37</c:v>
                </c:pt>
                <c:pt idx="6909">
                  <c:v>38</c:v>
                </c:pt>
                <c:pt idx="6910">
                  <c:v>42</c:v>
                </c:pt>
                <c:pt idx="6911">
                  <c:v>43</c:v>
                </c:pt>
                <c:pt idx="6912">
                  <c:v>44.5</c:v>
                </c:pt>
                <c:pt idx="6913">
                  <c:v>40.5</c:v>
                </c:pt>
                <c:pt idx="6914">
                  <c:v>42.5</c:v>
                </c:pt>
                <c:pt idx="6915">
                  <c:v>41</c:v>
                </c:pt>
                <c:pt idx="6916">
                  <c:v>43.5</c:v>
                </c:pt>
                <c:pt idx="6917">
                  <c:v>46</c:v>
                </c:pt>
                <c:pt idx="6918">
                  <c:v>45.5</c:v>
                </c:pt>
                <c:pt idx="6919">
                  <c:v>46.5</c:v>
                </c:pt>
                <c:pt idx="6920">
                  <c:v>46.5</c:v>
                </c:pt>
                <c:pt idx="6921">
                  <c:v>48</c:v>
                </c:pt>
                <c:pt idx="6922">
                  <c:v>44.5</c:v>
                </c:pt>
                <c:pt idx="6923">
                  <c:v>47.5</c:v>
                </c:pt>
                <c:pt idx="6924">
                  <c:v>46</c:v>
                </c:pt>
                <c:pt idx="6925">
                  <c:v>43</c:v>
                </c:pt>
                <c:pt idx="6926">
                  <c:v>40.5</c:v>
                </c:pt>
                <c:pt idx="6927">
                  <c:v>42</c:v>
                </c:pt>
                <c:pt idx="6928">
                  <c:v>43</c:v>
                </c:pt>
                <c:pt idx="6929">
                  <c:v>41.5</c:v>
                </c:pt>
                <c:pt idx="6930">
                  <c:v>43.5</c:v>
                </c:pt>
                <c:pt idx="6931">
                  <c:v>44.5</c:v>
                </c:pt>
                <c:pt idx="6932">
                  <c:v>45.5</c:v>
                </c:pt>
                <c:pt idx="6933">
                  <c:v>41.5</c:v>
                </c:pt>
                <c:pt idx="6934">
                  <c:v>41</c:v>
                </c:pt>
                <c:pt idx="6935">
                  <c:v>42</c:v>
                </c:pt>
                <c:pt idx="6936">
                  <c:v>39.5</c:v>
                </c:pt>
                <c:pt idx="6937">
                  <c:v>39</c:v>
                </c:pt>
                <c:pt idx="6938">
                  <c:v>40.5</c:v>
                </c:pt>
                <c:pt idx="6939">
                  <c:v>38</c:v>
                </c:pt>
                <c:pt idx="6940">
                  <c:v>39</c:v>
                </c:pt>
                <c:pt idx="6941">
                  <c:v>41</c:v>
                </c:pt>
                <c:pt idx="6942">
                  <c:v>40.5</c:v>
                </c:pt>
                <c:pt idx="6943">
                  <c:v>43</c:v>
                </c:pt>
                <c:pt idx="6944">
                  <c:v>42</c:v>
                </c:pt>
                <c:pt idx="6945">
                  <c:v>44.5</c:v>
                </c:pt>
                <c:pt idx="6946">
                  <c:v>44</c:v>
                </c:pt>
                <c:pt idx="6947">
                  <c:v>45</c:v>
                </c:pt>
                <c:pt idx="6948">
                  <c:v>46.5</c:v>
                </c:pt>
                <c:pt idx="6949">
                  <c:v>48</c:v>
                </c:pt>
                <c:pt idx="6950">
                  <c:v>46</c:v>
                </c:pt>
                <c:pt idx="6951">
                  <c:v>46.5</c:v>
                </c:pt>
                <c:pt idx="6952">
                  <c:v>47.5</c:v>
                </c:pt>
                <c:pt idx="6953">
                  <c:v>49.5</c:v>
                </c:pt>
                <c:pt idx="6954">
                  <c:v>49</c:v>
                </c:pt>
                <c:pt idx="6955">
                  <c:v>48.5</c:v>
                </c:pt>
                <c:pt idx="6956">
                  <c:v>53</c:v>
                </c:pt>
                <c:pt idx="6957">
                  <c:v>52</c:v>
                </c:pt>
                <c:pt idx="6958">
                  <c:v>50</c:v>
                </c:pt>
                <c:pt idx="6959">
                  <c:v>51</c:v>
                </c:pt>
                <c:pt idx="6960">
                  <c:v>53</c:v>
                </c:pt>
                <c:pt idx="6961">
                  <c:v>53</c:v>
                </c:pt>
                <c:pt idx="6962">
                  <c:v>53</c:v>
                </c:pt>
                <c:pt idx="6963">
                  <c:v>53</c:v>
                </c:pt>
                <c:pt idx="6964">
                  <c:v>55</c:v>
                </c:pt>
                <c:pt idx="6965">
                  <c:v>54</c:v>
                </c:pt>
                <c:pt idx="6966">
                  <c:v>55</c:v>
                </c:pt>
                <c:pt idx="6967">
                  <c:v>53</c:v>
                </c:pt>
                <c:pt idx="6968">
                  <c:v>57</c:v>
                </c:pt>
                <c:pt idx="6969">
                  <c:v>56</c:v>
                </c:pt>
                <c:pt idx="6970">
                  <c:v>58</c:v>
                </c:pt>
                <c:pt idx="6971">
                  <c:v>60</c:v>
                </c:pt>
                <c:pt idx="6972">
                  <c:v>59</c:v>
                </c:pt>
                <c:pt idx="6973">
                  <c:v>59</c:v>
                </c:pt>
                <c:pt idx="6974">
                  <c:v>58</c:v>
                </c:pt>
                <c:pt idx="6975">
                  <c:v>54</c:v>
                </c:pt>
                <c:pt idx="6976">
                  <c:v>53</c:v>
                </c:pt>
                <c:pt idx="6977">
                  <c:v>54</c:v>
                </c:pt>
                <c:pt idx="6978">
                  <c:v>52</c:v>
                </c:pt>
                <c:pt idx="6979">
                  <c:v>51</c:v>
                </c:pt>
                <c:pt idx="6980">
                  <c:v>54</c:v>
                </c:pt>
                <c:pt idx="6981">
                  <c:v>54</c:v>
                </c:pt>
                <c:pt idx="6982">
                  <c:v>55</c:v>
                </c:pt>
                <c:pt idx="6983">
                  <c:v>55</c:v>
                </c:pt>
                <c:pt idx="6984">
                  <c:v>54</c:v>
                </c:pt>
                <c:pt idx="6985">
                  <c:v>53</c:v>
                </c:pt>
                <c:pt idx="6986">
                  <c:v>53</c:v>
                </c:pt>
                <c:pt idx="6987">
                  <c:v>54</c:v>
                </c:pt>
                <c:pt idx="6988">
                  <c:v>52</c:v>
                </c:pt>
                <c:pt idx="6989">
                  <c:v>48.5</c:v>
                </c:pt>
                <c:pt idx="6990">
                  <c:v>48.5</c:v>
                </c:pt>
                <c:pt idx="6991">
                  <c:v>48</c:v>
                </c:pt>
                <c:pt idx="6992">
                  <c:v>46.5</c:v>
                </c:pt>
                <c:pt idx="6993">
                  <c:v>46.5</c:v>
                </c:pt>
                <c:pt idx="6994">
                  <c:v>47</c:v>
                </c:pt>
                <c:pt idx="6995">
                  <c:v>48</c:v>
                </c:pt>
                <c:pt idx="6996">
                  <c:v>50</c:v>
                </c:pt>
                <c:pt idx="6997">
                  <c:v>51</c:v>
                </c:pt>
                <c:pt idx="6998">
                  <c:v>51</c:v>
                </c:pt>
                <c:pt idx="6999">
                  <c:v>50</c:v>
                </c:pt>
                <c:pt idx="7000">
                  <c:v>50</c:v>
                </c:pt>
                <c:pt idx="7001">
                  <c:v>48.5</c:v>
                </c:pt>
                <c:pt idx="7002">
                  <c:v>47.5</c:v>
                </c:pt>
                <c:pt idx="7003">
                  <c:v>47</c:v>
                </c:pt>
                <c:pt idx="7004">
                  <c:v>45</c:v>
                </c:pt>
                <c:pt idx="7005">
                  <c:v>42.5</c:v>
                </c:pt>
                <c:pt idx="7006">
                  <c:v>41.5</c:v>
                </c:pt>
                <c:pt idx="7007">
                  <c:v>41</c:v>
                </c:pt>
                <c:pt idx="7008">
                  <c:v>41</c:v>
                </c:pt>
                <c:pt idx="7009">
                  <c:v>41.5</c:v>
                </c:pt>
                <c:pt idx="7010">
                  <c:v>38.5</c:v>
                </c:pt>
                <c:pt idx="7011">
                  <c:v>39.5</c:v>
                </c:pt>
                <c:pt idx="7012">
                  <c:v>40.5</c:v>
                </c:pt>
                <c:pt idx="7013">
                  <c:v>40</c:v>
                </c:pt>
                <c:pt idx="7014">
                  <c:v>39.5</c:v>
                </c:pt>
                <c:pt idx="7015">
                  <c:v>41.5</c:v>
                </c:pt>
                <c:pt idx="7016">
                  <c:v>42.5</c:v>
                </c:pt>
                <c:pt idx="7017">
                  <c:v>41.5</c:v>
                </c:pt>
                <c:pt idx="7018">
                  <c:v>40</c:v>
                </c:pt>
                <c:pt idx="7019">
                  <c:v>42</c:v>
                </c:pt>
                <c:pt idx="7020">
                  <c:v>40.5</c:v>
                </c:pt>
                <c:pt idx="7021">
                  <c:v>40.5</c:v>
                </c:pt>
                <c:pt idx="7022">
                  <c:v>40</c:v>
                </c:pt>
                <c:pt idx="7023">
                  <c:v>41</c:v>
                </c:pt>
                <c:pt idx="7024">
                  <c:v>39.5</c:v>
                </c:pt>
                <c:pt idx="7025">
                  <c:v>40.5</c:v>
                </c:pt>
                <c:pt idx="7026">
                  <c:v>39.5</c:v>
                </c:pt>
                <c:pt idx="7027">
                  <c:v>38.5</c:v>
                </c:pt>
                <c:pt idx="7028">
                  <c:v>37</c:v>
                </c:pt>
                <c:pt idx="7029">
                  <c:v>34</c:v>
                </c:pt>
                <c:pt idx="7030">
                  <c:v>32</c:v>
                </c:pt>
                <c:pt idx="7031">
                  <c:v>29.5</c:v>
                </c:pt>
                <c:pt idx="7032">
                  <c:v>32</c:v>
                </c:pt>
                <c:pt idx="7033">
                  <c:v>30.5</c:v>
                </c:pt>
                <c:pt idx="7034">
                  <c:v>31</c:v>
                </c:pt>
                <c:pt idx="7035">
                  <c:v>33</c:v>
                </c:pt>
                <c:pt idx="7036">
                  <c:v>27.5</c:v>
                </c:pt>
                <c:pt idx="7037">
                  <c:v>25.5</c:v>
                </c:pt>
                <c:pt idx="7038">
                  <c:v>25</c:v>
                </c:pt>
                <c:pt idx="7039">
                  <c:v>26</c:v>
                </c:pt>
                <c:pt idx="7040">
                  <c:v>29</c:v>
                </c:pt>
                <c:pt idx="7041">
                  <c:v>26</c:v>
                </c:pt>
                <c:pt idx="7042">
                  <c:v>26.5</c:v>
                </c:pt>
                <c:pt idx="7043">
                  <c:v>26</c:v>
                </c:pt>
                <c:pt idx="7044">
                  <c:v>25</c:v>
                </c:pt>
                <c:pt idx="7045">
                  <c:v>26.5</c:v>
                </c:pt>
                <c:pt idx="7046">
                  <c:v>27</c:v>
                </c:pt>
                <c:pt idx="7047">
                  <c:v>26.5</c:v>
                </c:pt>
                <c:pt idx="7048">
                  <c:v>27</c:v>
                </c:pt>
                <c:pt idx="7049">
                  <c:v>26.5</c:v>
                </c:pt>
                <c:pt idx="7050">
                  <c:v>26.5</c:v>
                </c:pt>
                <c:pt idx="7051">
                  <c:v>22</c:v>
                </c:pt>
                <c:pt idx="7052">
                  <c:v>21.5</c:v>
                </c:pt>
                <c:pt idx="7053">
                  <c:v>24</c:v>
                </c:pt>
                <c:pt idx="7054">
                  <c:v>26</c:v>
                </c:pt>
                <c:pt idx="7055">
                  <c:v>25</c:v>
                </c:pt>
                <c:pt idx="7056">
                  <c:v>26</c:v>
                </c:pt>
                <c:pt idx="7057">
                  <c:v>26</c:v>
                </c:pt>
                <c:pt idx="7058">
                  <c:v>25</c:v>
                </c:pt>
                <c:pt idx="7059">
                  <c:v>25.5</c:v>
                </c:pt>
                <c:pt idx="7060">
                  <c:v>27</c:v>
                </c:pt>
                <c:pt idx="7061">
                  <c:v>29.5</c:v>
                </c:pt>
                <c:pt idx="7062">
                  <c:v>32.5</c:v>
                </c:pt>
                <c:pt idx="7063">
                  <c:v>33</c:v>
                </c:pt>
                <c:pt idx="7064">
                  <c:v>30</c:v>
                </c:pt>
                <c:pt idx="7065">
                  <c:v>33</c:v>
                </c:pt>
                <c:pt idx="7066">
                  <c:v>32</c:v>
                </c:pt>
                <c:pt idx="7067">
                  <c:v>29.5</c:v>
                </c:pt>
                <c:pt idx="7068">
                  <c:v>30</c:v>
                </c:pt>
                <c:pt idx="7069">
                  <c:v>30</c:v>
                </c:pt>
                <c:pt idx="7070">
                  <c:v>29.5</c:v>
                </c:pt>
                <c:pt idx="7071">
                  <c:v>29</c:v>
                </c:pt>
                <c:pt idx="7072">
                  <c:v>29.5</c:v>
                </c:pt>
                <c:pt idx="7073">
                  <c:v>28.5</c:v>
                </c:pt>
                <c:pt idx="7074">
                  <c:v>28</c:v>
                </c:pt>
                <c:pt idx="7075">
                  <c:v>28</c:v>
                </c:pt>
                <c:pt idx="7076">
                  <c:v>28.5</c:v>
                </c:pt>
                <c:pt idx="7077">
                  <c:v>31</c:v>
                </c:pt>
                <c:pt idx="7078">
                  <c:v>30</c:v>
                </c:pt>
                <c:pt idx="7079">
                  <c:v>31</c:v>
                </c:pt>
                <c:pt idx="7080">
                  <c:v>33.5</c:v>
                </c:pt>
                <c:pt idx="7081">
                  <c:v>33.5</c:v>
                </c:pt>
                <c:pt idx="7082">
                  <c:v>32</c:v>
                </c:pt>
                <c:pt idx="7083">
                  <c:v>34</c:v>
                </c:pt>
                <c:pt idx="7084">
                  <c:v>34</c:v>
                </c:pt>
                <c:pt idx="7085">
                  <c:v>30.5</c:v>
                </c:pt>
                <c:pt idx="7086">
                  <c:v>30.5</c:v>
                </c:pt>
                <c:pt idx="7087">
                  <c:v>29.5</c:v>
                </c:pt>
                <c:pt idx="7088">
                  <c:v>29.5</c:v>
                </c:pt>
                <c:pt idx="7089">
                  <c:v>30.5</c:v>
                </c:pt>
                <c:pt idx="7090">
                  <c:v>30.5</c:v>
                </c:pt>
                <c:pt idx="7091">
                  <c:v>29.5</c:v>
                </c:pt>
                <c:pt idx="7092">
                  <c:v>28</c:v>
                </c:pt>
                <c:pt idx="7093">
                  <c:v>28</c:v>
                </c:pt>
                <c:pt idx="7094">
                  <c:v>28</c:v>
                </c:pt>
                <c:pt idx="7095">
                  <c:v>29</c:v>
                </c:pt>
                <c:pt idx="7096">
                  <c:v>28.5</c:v>
                </c:pt>
                <c:pt idx="7097">
                  <c:v>30.5</c:v>
                </c:pt>
                <c:pt idx="7098">
                  <c:v>27</c:v>
                </c:pt>
                <c:pt idx="7099">
                  <c:v>28</c:v>
                </c:pt>
                <c:pt idx="7100">
                  <c:v>28</c:v>
                </c:pt>
                <c:pt idx="7101">
                  <c:v>28</c:v>
                </c:pt>
                <c:pt idx="7102">
                  <c:v>28</c:v>
                </c:pt>
                <c:pt idx="7103">
                  <c:v>27.5</c:v>
                </c:pt>
                <c:pt idx="7104">
                  <c:v>28</c:v>
                </c:pt>
                <c:pt idx="7105">
                  <c:v>26.5</c:v>
                </c:pt>
                <c:pt idx="7106">
                  <c:v>27.5</c:v>
                </c:pt>
                <c:pt idx="7107">
                  <c:v>27</c:v>
                </c:pt>
                <c:pt idx="7108">
                  <c:v>25</c:v>
                </c:pt>
                <c:pt idx="7109">
                  <c:v>25</c:v>
                </c:pt>
                <c:pt idx="7110">
                  <c:v>25.5</c:v>
                </c:pt>
                <c:pt idx="7111">
                  <c:v>26</c:v>
                </c:pt>
                <c:pt idx="7112">
                  <c:v>25.5</c:v>
                </c:pt>
                <c:pt idx="7113">
                  <c:v>25</c:v>
                </c:pt>
                <c:pt idx="7114">
                  <c:v>25</c:v>
                </c:pt>
                <c:pt idx="7115">
                  <c:v>25</c:v>
                </c:pt>
                <c:pt idx="7116">
                  <c:v>24.5</c:v>
                </c:pt>
                <c:pt idx="7117">
                  <c:v>24.5</c:v>
                </c:pt>
                <c:pt idx="7118">
                  <c:v>23</c:v>
                </c:pt>
                <c:pt idx="7119">
                  <c:v>21</c:v>
                </c:pt>
                <c:pt idx="7120">
                  <c:v>19</c:v>
                </c:pt>
                <c:pt idx="7121">
                  <c:v>19.5</c:v>
                </c:pt>
                <c:pt idx="7122">
                  <c:v>20</c:v>
                </c:pt>
                <c:pt idx="7123">
                  <c:v>19</c:v>
                </c:pt>
                <c:pt idx="7124">
                  <c:v>18.5</c:v>
                </c:pt>
                <c:pt idx="7125">
                  <c:v>19</c:v>
                </c:pt>
                <c:pt idx="7126">
                  <c:v>18</c:v>
                </c:pt>
                <c:pt idx="7127">
                  <c:v>17</c:v>
                </c:pt>
                <c:pt idx="7128">
                  <c:v>15.5</c:v>
                </c:pt>
                <c:pt idx="7129">
                  <c:v>15</c:v>
                </c:pt>
                <c:pt idx="7130">
                  <c:v>16</c:v>
                </c:pt>
                <c:pt idx="7131">
                  <c:v>16.5</c:v>
                </c:pt>
                <c:pt idx="7132">
                  <c:v>17.5</c:v>
                </c:pt>
                <c:pt idx="7133">
                  <c:v>18</c:v>
                </c:pt>
                <c:pt idx="7134">
                  <c:v>19.5</c:v>
                </c:pt>
                <c:pt idx="7135">
                  <c:v>19</c:v>
                </c:pt>
                <c:pt idx="7136">
                  <c:v>19.5</c:v>
                </c:pt>
                <c:pt idx="7137">
                  <c:v>21</c:v>
                </c:pt>
                <c:pt idx="7138">
                  <c:v>21</c:v>
                </c:pt>
                <c:pt idx="7139">
                  <c:v>21.5</c:v>
                </c:pt>
                <c:pt idx="7140">
                  <c:v>22</c:v>
                </c:pt>
                <c:pt idx="7141">
                  <c:v>22</c:v>
                </c:pt>
                <c:pt idx="7142">
                  <c:v>22.5</c:v>
                </c:pt>
                <c:pt idx="7143">
                  <c:v>21</c:v>
                </c:pt>
                <c:pt idx="7144">
                  <c:v>22</c:v>
                </c:pt>
                <c:pt idx="7145">
                  <c:v>22.5</c:v>
                </c:pt>
                <c:pt idx="7146">
                  <c:v>22.5</c:v>
                </c:pt>
                <c:pt idx="7147">
                  <c:v>23</c:v>
                </c:pt>
                <c:pt idx="7148">
                  <c:v>22.5</c:v>
                </c:pt>
                <c:pt idx="7149">
                  <c:v>21.5</c:v>
                </c:pt>
                <c:pt idx="7150">
                  <c:v>22.5</c:v>
                </c:pt>
                <c:pt idx="7151">
                  <c:v>22.5</c:v>
                </c:pt>
                <c:pt idx="7152">
                  <c:v>23</c:v>
                </c:pt>
                <c:pt idx="7153">
                  <c:v>23</c:v>
                </c:pt>
                <c:pt idx="7154">
                  <c:v>21.5</c:v>
                </c:pt>
                <c:pt idx="7155">
                  <c:v>19.5</c:v>
                </c:pt>
                <c:pt idx="7156">
                  <c:v>20.5</c:v>
                </c:pt>
                <c:pt idx="7157">
                  <c:v>19.5</c:v>
                </c:pt>
                <c:pt idx="7158">
                  <c:v>18.5</c:v>
                </c:pt>
                <c:pt idx="7159">
                  <c:v>18.5</c:v>
                </c:pt>
                <c:pt idx="7160">
                  <c:v>19.5</c:v>
                </c:pt>
                <c:pt idx="7161">
                  <c:v>20.5</c:v>
                </c:pt>
                <c:pt idx="7162">
                  <c:v>21</c:v>
                </c:pt>
                <c:pt idx="7163">
                  <c:v>22.5</c:v>
                </c:pt>
                <c:pt idx="7164">
                  <c:v>24</c:v>
                </c:pt>
                <c:pt idx="7165">
                  <c:v>24.5</c:v>
                </c:pt>
                <c:pt idx="7166">
                  <c:v>26.5</c:v>
                </c:pt>
                <c:pt idx="7167">
                  <c:v>28</c:v>
                </c:pt>
                <c:pt idx="7168">
                  <c:v>27</c:v>
                </c:pt>
                <c:pt idx="7169">
                  <c:v>29</c:v>
                </c:pt>
                <c:pt idx="7170">
                  <c:v>26</c:v>
                </c:pt>
                <c:pt idx="7171">
                  <c:v>26</c:v>
                </c:pt>
                <c:pt idx="7172">
                  <c:v>27.5</c:v>
                </c:pt>
                <c:pt idx="7173">
                  <c:v>27.5</c:v>
                </c:pt>
                <c:pt idx="7174">
                  <c:v>28.5</c:v>
                </c:pt>
                <c:pt idx="7175">
                  <c:v>30</c:v>
                </c:pt>
                <c:pt idx="7176">
                  <c:v>30.5</c:v>
                </c:pt>
                <c:pt idx="7177">
                  <c:v>29.5</c:v>
                </c:pt>
                <c:pt idx="7178">
                  <c:v>28.5</c:v>
                </c:pt>
                <c:pt idx="7179">
                  <c:v>27.5</c:v>
                </c:pt>
                <c:pt idx="7180">
                  <c:v>24.5</c:v>
                </c:pt>
                <c:pt idx="7181">
                  <c:v>26</c:v>
                </c:pt>
                <c:pt idx="7182">
                  <c:v>27</c:v>
                </c:pt>
                <c:pt idx="7183">
                  <c:v>26</c:v>
                </c:pt>
                <c:pt idx="7184">
                  <c:v>26</c:v>
                </c:pt>
                <c:pt idx="7185">
                  <c:v>26</c:v>
                </c:pt>
                <c:pt idx="7186">
                  <c:v>26.5</c:v>
                </c:pt>
                <c:pt idx="7187">
                  <c:v>27</c:v>
                </c:pt>
                <c:pt idx="7188">
                  <c:v>25</c:v>
                </c:pt>
                <c:pt idx="7189">
                  <c:v>24.5</c:v>
                </c:pt>
                <c:pt idx="7190">
                  <c:v>26</c:v>
                </c:pt>
                <c:pt idx="7191">
                  <c:v>25</c:v>
                </c:pt>
                <c:pt idx="7192">
                  <c:v>26</c:v>
                </c:pt>
                <c:pt idx="7193">
                  <c:v>25.5</c:v>
                </c:pt>
                <c:pt idx="7194">
                  <c:v>27.5</c:v>
                </c:pt>
                <c:pt idx="7195">
                  <c:v>28.5</c:v>
                </c:pt>
                <c:pt idx="7196">
                  <c:v>28</c:v>
                </c:pt>
                <c:pt idx="7197">
                  <c:v>28.5</c:v>
                </c:pt>
                <c:pt idx="7198">
                  <c:v>28.5</c:v>
                </c:pt>
                <c:pt idx="7199">
                  <c:v>28.5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50-4B8A-9213-87D48F05209F}"/>
            </c:ext>
          </c:extLst>
        </c:ser>
        <c:ser>
          <c:idx val="1"/>
          <c:order val="1"/>
          <c:tx>
            <c:strRef>
              <c:f>比較圖!$J$1</c:f>
              <c:strCache>
                <c:ptCount val="1"/>
                <c:pt idx="0">
                  <c:v>台指選05 C 10900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比較圖!$J$2:$J$7202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132.67928823847342</c:v>
                </c:pt>
                <c:pt idx="17">
                  <c:v>130.50043684913453</c:v>
                </c:pt>
                <c:pt idx="18">
                  <c:v>128.74793104856781</c:v>
                </c:pt>
                <c:pt idx="19">
                  <c:v>127.54916762599714</c:v>
                </c:pt>
                <c:pt idx="20">
                  <c:v>126.49144951765174</c:v>
                </c:pt>
                <c:pt idx="21">
                  <c:v>129.67439115581874</c:v>
                </c:pt>
                <c:pt idx="22">
                  <c:v>129.81241483852227</c:v>
                </c:pt>
                <c:pt idx="23">
                  <c:v>130.21842532534993</c:v>
                </c:pt>
                <c:pt idx="24">
                  <c:v>130.48279482113503</c:v>
                </c:pt>
                <c:pt idx="25">
                  <c:v>128.8706835672665</c:v>
                </c:pt>
                <c:pt idx="26">
                  <c:v>130.74540764269568</c:v>
                </c:pt>
                <c:pt idx="27">
                  <c:v>132.50924207694243</c:v>
                </c:pt>
                <c:pt idx="28">
                  <c:v>128.06695350374321</c:v>
                </c:pt>
                <c:pt idx="29">
                  <c:v>126.86952532600026</c:v>
                </c:pt>
                <c:pt idx="30">
                  <c:v>125.68136200761001</c:v>
                </c:pt>
                <c:pt idx="31">
                  <c:v>126.86639480710073</c:v>
                </c:pt>
                <c:pt idx="32">
                  <c:v>128.32183801605606</c:v>
                </c:pt>
                <c:pt idx="33">
                  <c:v>128.85401339498458</c:v>
                </c:pt>
                <c:pt idx="34">
                  <c:v>128.85223966088324</c:v>
                </c:pt>
                <c:pt idx="35">
                  <c:v>128.71780218716958</c:v>
                </c:pt>
                <c:pt idx="36">
                  <c:v>130.99929545483701</c:v>
                </c:pt>
                <c:pt idx="37">
                  <c:v>130.32185155258685</c:v>
                </c:pt>
                <c:pt idx="38">
                  <c:v>131.26809523763677</c:v>
                </c:pt>
                <c:pt idx="39">
                  <c:v>132.9055862675923</c:v>
                </c:pt>
                <c:pt idx="40">
                  <c:v>130.87119107697436</c:v>
                </c:pt>
                <c:pt idx="41">
                  <c:v>130.59675002668064</c:v>
                </c:pt>
                <c:pt idx="42">
                  <c:v>134.55828071785891</c:v>
                </c:pt>
                <c:pt idx="43">
                  <c:v>133.59663725321116</c:v>
                </c:pt>
                <c:pt idx="44">
                  <c:v>132.90599542760538</c:v>
                </c:pt>
                <c:pt idx="45">
                  <c:v>136.09558504493725</c:v>
                </c:pt>
                <c:pt idx="46">
                  <c:v>133.34575100453458</c:v>
                </c:pt>
                <c:pt idx="47">
                  <c:v>135.95771329325635</c:v>
                </c:pt>
                <c:pt idx="48">
                  <c:v>137.22994338984063</c:v>
                </c:pt>
                <c:pt idx="49">
                  <c:v>135.41699104630516</c:v>
                </c:pt>
                <c:pt idx="50">
                  <c:v>133.88625395998042</c:v>
                </c:pt>
                <c:pt idx="51">
                  <c:v>130.73972413883439</c:v>
                </c:pt>
                <c:pt idx="52">
                  <c:v>132.77797846870453</c:v>
                </c:pt>
                <c:pt idx="53">
                  <c:v>132.7660638335974</c:v>
                </c:pt>
                <c:pt idx="54">
                  <c:v>133.44328080353989</c:v>
                </c:pt>
                <c:pt idx="55">
                  <c:v>132.48554727415467</c:v>
                </c:pt>
                <c:pt idx="56">
                  <c:v>133.85216004942322</c:v>
                </c:pt>
                <c:pt idx="57">
                  <c:v>133.02636047992655</c:v>
                </c:pt>
                <c:pt idx="58">
                  <c:v>134.27401289499085</c:v>
                </c:pt>
                <c:pt idx="59">
                  <c:v>137.8831989749242</c:v>
                </c:pt>
                <c:pt idx="60">
                  <c:v>137.47768175995225</c:v>
                </c:pt>
                <c:pt idx="61">
                  <c:v>135.51546905081796</c:v>
                </c:pt>
                <c:pt idx="62">
                  <c:v>135.93098397173071</c:v>
                </c:pt>
                <c:pt idx="63">
                  <c:v>134.67986947072677</c:v>
                </c:pt>
                <c:pt idx="64">
                  <c:v>134.94621709087278</c:v>
                </c:pt>
                <c:pt idx="65">
                  <c:v>135.76262635665353</c:v>
                </c:pt>
                <c:pt idx="66">
                  <c:v>138.10546861834973</c:v>
                </c:pt>
                <c:pt idx="67">
                  <c:v>139.21486395197371</c:v>
                </c:pt>
                <c:pt idx="68">
                  <c:v>138.7742839420398</c:v>
                </c:pt>
                <c:pt idx="69">
                  <c:v>139.32795253904624</c:v>
                </c:pt>
                <c:pt idx="70">
                  <c:v>140.86368681815384</c:v>
                </c:pt>
                <c:pt idx="71">
                  <c:v>140.86187395354773</c:v>
                </c:pt>
                <c:pt idx="72">
                  <c:v>141.70986464427733</c:v>
                </c:pt>
                <c:pt idx="73">
                  <c:v>139.89580440370082</c:v>
                </c:pt>
                <c:pt idx="74">
                  <c:v>137.65550359348617</c:v>
                </c:pt>
                <c:pt idx="75">
                  <c:v>137.78803897753096</c:v>
                </c:pt>
                <c:pt idx="76">
                  <c:v>139.04619581911993</c:v>
                </c:pt>
                <c:pt idx="77">
                  <c:v>138.4890884458373</c:v>
                </c:pt>
                <c:pt idx="78">
                  <c:v>138.90804292763733</c:v>
                </c:pt>
                <c:pt idx="79">
                  <c:v>137.64650539384274</c:v>
                </c:pt>
                <c:pt idx="80">
                  <c:v>137.22648230197228</c:v>
                </c:pt>
                <c:pt idx="81">
                  <c:v>135.28009582290633</c:v>
                </c:pt>
                <c:pt idx="82">
                  <c:v>136.64349824136116</c:v>
                </c:pt>
                <c:pt idx="83">
                  <c:v>136.78950859892848</c:v>
                </c:pt>
                <c:pt idx="84">
                  <c:v>136.65359315970272</c:v>
                </c:pt>
                <c:pt idx="85">
                  <c:v>136.23595662032676</c:v>
                </c:pt>
                <c:pt idx="86">
                  <c:v>135.27112503003355</c:v>
                </c:pt>
                <c:pt idx="87">
                  <c:v>133.75499843715897</c:v>
                </c:pt>
                <c:pt idx="88">
                  <c:v>134.43132234774112</c:v>
                </c:pt>
                <c:pt idx="89">
                  <c:v>135.25393560680004</c:v>
                </c:pt>
                <c:pt idx="90">
                  <c:v>135.66559942990352</c:v>
                </c:pt>
                <c:pt idx="91">
                  <c:v>136.07810006309865</c:v>
                </c:pt>
                <c:pt idx="92">
                  <c:v>136.90741489156517</c:v>
                </c:pt>
                <c:pt idx="93">
                  <c:v>136.35560254440679</c:v>
                </c:pt>
                <c:pt idx="94">
                  <c:v>136.76970421203714</c:v>
                </c:pt>
                <c:pt idx="95">
                  <c:v>136.63380332738234</c:v>
                </c:pt>
                <c:pt idx="96">
                  <c:v>135.93514630837217</c:v>
                </c:pt>
                <c:pt idx="97">
                  <c:v>134.82694473746596</c:v>
                </c:pt>
                <c:pt idx="98">
                  <c:v>135.78509710184244</c:v>
                </c:pt>
                <c:pt idx="99">
                  <c:v>135.09082156673958</c:v>
                </c:pt>
                <c:pt idx="100">
                  <c:v>133.03776724466479</c:v>
                </c:pt>
                <c:pt idx="101">
                  <c:v>133.44455151321654</c:v>
                </c:pt>
                <c:pt idx="102">
                  <c:v>133.03418179090022</c:v>
                </c:pt>
                <c:pt idx="103">
                  <c:v>131.95138488178873</c:v>
                </c:pt>
                <c:pt idx="104">
                  <c:v>130.33098855964363</c:v>
                </c:pt>
                <c:pt idx="105">
                  <c:v>131.13683664017117</c:v>
                </c:pt>
                <c:pt idx="106">
                  <c:v>133.16035668555196</c:v>
                </c:pt>
                <c:pt idx="107">
                  <c:v>133.02521790683932</c:v>
                </c:pt>
                <c:pt idx="108">
                  <c:v>133.57441620966802</c:v>
                </c:pt>
                <c:pt idx="109">
                  <c:v>135.21799112167628</c:v>
                </c:pt>
                <c:pt idx="110">
                  <c:v>134.40248001152759</c:v>
                </c:pt>
                <c:pt idx="111">
                  <c:v>135.22626566619965</c:v>
                </c:pt>
                <c:pt idx="112">
                  <c:v>134.13152003804407</c:v>
                </c:pt>
                <c:pt idx="113">
                  <c:v>133.16504636485024</c:v>
                </c:pt>
                <c:pt idx="114">
                  <c:v>134.80767617585207</c:v>
                </c:pt>
                <c:pt idx="115">
                  <c:v>135.90097811305259</c:v>
                </c:pt>
                <c:pt idx="116">
                  <c:v>137.29593283004215</c:v>
                </c:pt>
                <c:pt idx="117">
                  <c:v>138.56874394472834</c:v>
                </c:pt>
                <c:pt idx="118">
                  <c:v>137.59231302691387</c:v>
                </c:pt>
                <c:pt idx="119">
                  <c:v>137.72484855208404</c:v>
                </c:pt>
                <c:pt idx="120">
                  <c:v>137.30417194629263</c:v>
                </c:pt>
                <c:pt idx="121">
                  <c:v>138.56154012462594</c:v>
                </c:pt>
                <c:pt idx="122">
                  <c:v>138.55973913304751</c:v>
                </c:pt>
                <c:pt idx="123">
                  <c:v>138.42346839800575</c:v>
                </c:pt>
                <c:pt idx="124">
                  <c:v>138.00117564354423</c:v>
                </c:pt>
                <c:pt idx="125">
                  <c:v>137.8649857208502</c:v>
                </c:pt>
                <c:pt idx="126">
                  <c:v>136.47283852244072</c:v>
                </c:pt>
                <c:pt idx="127">
                  <c:v>137.44181895621114</c:v>
                </c:pt>
                <c:pt idx="128">
                  <c:v>139.54634735781292</c:v>
                </c:pt>
                <c:pt idx="129">
                  <c:v>139.54454562602405</c:v>
                </c:pt>
                <c:pt idx="130">
                  <c:v>138.5631560708207</c:v>
                </c:pt>
                <c:pt idx="131">
                  <c:v>139.54094211843767</c:v>
                </c:pt>
                <c:pt idx="132">
                  <c:v>139.82821711328961</c:v>
                </c:pt>
                <c:pt idx="133">
                  <c:v>138.97979786994165</c:v>
                </c:pt>
                <c:pt idx="134">
                  <c:v>140.38398589066401</c:v>
                </c:pt>
                <c:pt idx="135">
                  <c:v>140.67282050291487</c:v>
                </c:pt>
                <c:pt idx="136">
                  <c:v>142.08744994852714</c:v>
                </c:pt>
                <c:pt idx="137">
                  <c:v>140.39951671434028</c:v>
                </c:pt>
                <c:pt idx="138">
                  <c:v>141.11587405846694</c:v>
                </c:pt>
                <c:pt idx="139">
                  <c:v>141.38402116523775</c:v>
                </c:pt>
                <c:pt idx="140">
                  <c:v>141.11227019717808</c:v>
                </c:pt>
                <c:pt idx="141">
                  <c:v>141.40321022482203</c:v>
                </c:pt>
                <c:pt idx="142">
                  <c:v>141.40140853375942</c:v>
                </c:pt>
                <c:pt idx="143">
                  <c:v>139.69389730575767</c:v>
                </c:pt>
                <c:pt idx="144">
                  <c:v>139.82686009614463</c:v>
                </c:pt>
                <c:pt idx="145">
                  <c:v>141.93613259298763</c:v>
                </c:pt>
                <c:pt idx="146">
                  <c:v>140.80943839030715</c:v>
                </c:pt>
                <c:pt idx="147">
                  <c:v>141.36958397260878</c:v>
                </c:pt>
                <c:pt idx="148">
                  <c:v>142.65402464441922</c:v>
                </c:pt>
                <c:pt idx="149">
                  <c:v>143.08266630231992</c:v>
                </c:pt>
                <c:pt idx="150">
                  <c:v>141.22920781343782</c:v>
                </c:pt>
                <c:pt idx="151">
                  <c:v>141.22740438321762</c:v>
                </c:pt>
                <c:pt idx="152">
                  <c:v>141.22560093824086</c:v>
                </c:pt>
                <c:pt idx="153">
                  <c:v>139.38631468415679</c:v>
                </c:pt>
                <c:pt idx="154">
                  <c:v>139.65388757200526</c:v>
                </c:pt>
                <c:pt idx="155">
                  <c:v>141.06299924407904</c:v>
                </c:pt>
                <c:pt idx="156">
                  <c:v>141.35334099969441</c:v>
                </c:pt>
                <c:pt idx="157">
                  <c:v>141.21658349163863</c:v>
                </c:pt>
                <c:pt idx="158">
                  <c:v>140.3616902774138</c:v>
                </c:pt>
                <c:pt idx="159">
                  <c:v>139.79987642941342</c:v>
                </c:pt>
                <c:pt idx="160">
                  <c:v>139.37372937474993</c:v>
                </c:pt>
                <c:pt idx="161">
                  <c:v>139.50660520189649</c:v>
                </c:pt>
                <c:pt idx="162">
                  <c:v>138.52399355920261</c:v>
                </c:pt>
                <c:pt idx="163">
                  <c:v>138.94484138743792</c:v>
                </c:pt>
                <c:pt idx="164">
                  <c:v>138.36753710812263</c:v>
                </c:pt>
                <c:pt idx="165">
                  <c:v>137.94465706367009</c:v>
                </c:pt>
                <c:pt idx="166">
                  <c:v>136.68470535007509</c:v>
                </c:pt>
                <c:pt idx="167">
                  <c:v>136.96719993868464</c:v>
                </c:pt>
                <c:pt idx="168">
                  <c:v>135.96646918039096</c:v>
                </c:pt>
                <c:pt idx="169">
                  <c:v>137.20049037702483</c:v>
                </c:pt>
                <c:pt idx="170">
                  <c:v>138.17020419717301</c:v>
                </c:pt>
                <c:pt idx="171">
                  <c:v>139.41244697528418</c:v>
                </c:pt>
                <c:pt idx="172">
                  <c:v>139.9669933621708</c:v>
                </c:pt>
                <c:pt idx="173">
                  <c:v>139.67771228160382</c:v>
                </c:pt>
                <c:pt idx="174">
                  <c:v>140.52070340153659</c:v>
                </c:pt>
                <c:pt idx="175">
                  <c:v>139.25294459458928</c:v>
                </c:pt>
                <c:pt idx="176">
                  <c:v>139.94116933842088</c:v>
                </c:pt>
                <c:pt idx="177">
                  <c:v>139.93935286080796</c:v>
                </c:pt>
                <c:pt idx="178">
                  <c:v>140.49417516954145</c:v>
                </c:pt>
                <c:pt idx="179">
                  <c:v>139.63128661582414</c:v>
                </c:pt>
                <c:pt idx="180">
                  <c:v>140.05018266930529</c:v>
                </c:pt>
                <c:pt idx="181">
                  <c:v>140.89230215480984</c:v>
                </c:pt>
                <c:pt idx="182">
                  <c:v>139.76015539644231</c:v>
                </c:pt>
                <c:pt idx="183">
                  <c:v>140.60073532801925</c:v>
                </c:pt>
                <c:pt idx="184">
                  <c:v>141.15590399552912</c:v>
                </c:pt>
                <c:pt idx="185">
                  <c:v>141.44283195737262</c:v>
                </c:pt>
                <c:pt idx="186">
                  <c:v>141.9998032972444</c:v>
                </c:pt>
                <c:pt idx="187">
                  <c:v>142.42300487249577</c:v>
                </c:pt>
                <c:pt idx="188">
                  <c:v>143.11665658262245</c:v>
                </c:pt>
                <c:pt idx="189">
                  <c:v>141.97395338104343</c:v>
                </c:pt>
                <c:pt idx="190">
                  <c:v>141.68311398291735</c:v>
                </c:pt>
                <c:pt idx="191">
                  <c:v>141.52746414563262</c:v>
                </c:pt>
                <c:pt idx="192">
                  <c:v>142.79690346234202</c:v>
                </c:pt>
                <c:pt idx="193">
                  <c:v>142.37047813947811</c:v>
                </c:pt>
                <c:pt idx="194">
                  <c:v>141.52196597535112</c:v>
                </c:pt>
                <c:pt idx="195">
                  <c:v>143.48633135231375</c:v>
                </c:pt>
                <c:pt idx="196">
                  <c:v>142.49959428604689</c:v>
                </c:pt>
                <c:pt idx="197">
                  <c:v>143.21314185509618</c:v>
                </c:pt>
                <c:pt idx="198">
                  <c:v>143.21130472056757</c:v>
                </c:pt>
                <c:pt idx="199">
                  <c:v>142.49408534545455</c:v>
                </c:pt>
                <c:pt idx="200">
                  <c:v>143.05158454334014</c:v>
                </c:pt>
                <c:pt idx="201">
                  <c:v>143.1844356133588</c:v>
                </c:pt>
                <c:pt idx="202">
                  <c:v>143.04790698782199</c:v>
                </c:pt>
                <c:pt idx="203">
                  <c:v>142.19747573164022</c:v>
                </c:pt>
                <c:pt idx="204">
                  <c:v>141.90707569710048</c:v>
                </c:pt>
                <c:pt idx="205">
                  <c:v>141.48295570544451</c:v>
                </c:pt>
                <c:pt idx="206">
                  <c:v>141.90340187377842</c:v>
                </c:pt>
                <c:pt idx="207">
                  <c:v>142.17053839971777</c:v>
                </c:pt>
                <c:pt idx="208">
                  <c:v>141.45905063232112</c:v>
                </c:pt>
                <c:pt idx="209">
                  <c:v>141.0363860536545</c:v>
                </c:pt>
                <c:pt idx="210">
                  <c:v>140.90026521214895</c:v>
                </c:pt>
                <c:pt idx="211">
                  <c:v>141.85661617349615</c:v>
                </c:pt>
                <c:pt idx="212">
                  <c:v>141.43374332102121</c:v>
                </c:pt>
                <c:pt idx="213">
                  <c:v>141.43190160852191</c:v>
                </c:pt>
                <c:pt idx="214">
                  <c:v>141.85108770106854</c:v>
                </c:pt>
                <c:pt idx="215">
                  <c:v>141.98360950735878</c:v>
                </c:pt>
                <c:pt idx="216">
                  <c:v>141.69496976694245</c:v>
                </c:pt>
                <c:pt idx="217">
                  <c:v>141.13856033685897</c:v>
                </c:pt>
                <c:pt idx="218">
                  <c:v>140.58312628230306</c:v>
                </c:pt>
                <c:pt idx="219">
                  <c:v>139.89459959578107</c:v>
                </c:pt>
                <c:pt idx="220">
                  <c:v>138.64252635902903</c:v>
                </c:pt>
                <c:pt idx="221">
                  <c:v>139.74135294055122</c:v>
                </c:pt>
                <c:pt idx="222">
                  <c:v>138.77271127220592</c:v>
                </c:pt>
                <c:pt idx="223">
                  <c:v>139.18686588260425</c:v>
                </c:pt>
                <c:pt idx="224">
                  <c:v>138.9028960998703</c:v>
                </c:pt>
                <c:pt idx="225">
                  <c:v>138.48582768051074</c:v>
                </c:pt>
                <c:pt idx="226">
                  <c:v>137.52237514101216</c:v>
                </c:pt>
                <c:pt idx="227">
                  <c:v>137.78780498904962</c:v>
                </c:pt>
                <c:pt idx="228">
                  <c:v>138.05325182931392</c:v>
                </c:pt>
                <c:pt idx="229">
                  <c:v>137.63843749656462</c:v>
                </c:pt>
                <c:pt idx="230">
                  <c:v>139.01179639583006</c:v>
                </c:pt>
                <c:pt idx="231">
                  <c:v>139.70787939914499</c:v>
                </c:pt>
                <c:pt idx="232">
                  <c:v>139.70603905496046</c:v>
                </c:pt>
                <c:pt idx="233">
                  <c:v>139.98728878023303</c:v>
                </c:pt>
                <c:pt idx="234">
                  <c:v>139.30059287088443</c:v>
                </c:pt>
                <c:pt idx="235">
                  <c:v>139.01655235879662</c:v>
                </c:pt>
                <c:pt idx="236">
                  <c:v>139.69867752907339</c:v>
                </c:pt>
                <c:pt idx="237">
                  <c:v>139.5629141006757</c:v>
                </c:pt>
                <c:pt idx="238">
                  <c:v>139.5610750057931</c:v>
                </c:pt>
                <c:pt idx="239">
                  <c:v>139.42532076950738</c:v>
                </c:pt>
                <c:pt idx="240">
                  <c:v>139.42348298371235</c:v>
                </c:pt>
                <c:pt idx="241">
                  <c:v>139.70460356328022</c:v>
                </c:pt>
                <c:pt idx="242">
                  <c:v>140.12045627940552</c:v>
                </c:pt>
                <c:pt idx="243">
                  <c:v>139.43299085441686</c:v>
                </c:pt>
                <c:pt idx="244">
                  <c:v>139.43115587620468</c:v>
                </c:pt>
                <c:pt idx="245">
                  <c:v>139.01260390116477</c:v>
                </c:pt>
                <c:pt idx="246">
                  <c:v>138.59488096461973</c:v>
                </c:pt>
                <c:pt idx="247">
                  <c:v>138.31172968669944</c:v>
                </c:pt>
                <c:pt idx="248">
                  <c:v>138.59121551941189</c:v>
                </c:pt>
                <c:pt idx="249">
                  <c:v>138.58938277459674</c:v>
                </c:pt>
                <c:pt idx="250">
                  <c:v>138.72136209041491</c:v>
                </c:pt>
                <c:pt idx="251">
                  <c:v>139.70182590139848</c:v>
                </c:pt>
                <c:pt idx="252">
                  <c:v>139.56597554215932</c:v>
                </c:pt>
                <c:pt idx="253">
                  <c:v>139.83217527824036</c:v>
                </c:pt>
                <c:pt idx="254">
                  <c:v>140.66788893000285</c:v>
                </c:pt>
                <c:pt idx="255">
                  <c:v>139.41097013411036</c:v>
                </c:pt>
                <c:pt idx="256">
                  <c:v>138.71035718150051</c:v>
                </c:pt>
                <c:pt idx="257">
                  <c:v>138.42713487775018</c:v>
                </c:pt>
                <c:pt idx="258">
                  <c:v>137.99817612866354</c:v>
                </c:pt>
                <c:pt idx="259">
                  <c:v>137.58339683384384</c:v>
                </c:pt>
                <c:pt idx="260">
                  <c:v>136.89152549121081</c:v>
                </c:pt>
                <c:pt idx="261">
                  <c:v>137.02307646726786</c:v>
                </c:pt>
                <c:pt idx="262">
                  <c:v>136.74392957219789</c:v>
                </c:pt>
                <c:pt idx="263">
                  <c:v>136.74209416941267</c:v>
                </c:pt>
                <c:pt idx="264">
                  <c:v>136.87357542819245</c:v>
                </c:pt>
                <c:pt idx="265">
                  <c:v>136.46178482931555</c:v>
                </c:pt>
                <c:pt idx="266">
                  <c:v>136.46997767475932</c:v>
                </c:pt>
                <c:pt idx="267">
                  <c:v>136.60144568933993</c:v>
                </c:pt>
                <c:pt idx="268">
                  <c:v>136.05659134292455</c:v>
                </c:pt>
                <c:pt idx="269">
                  <c:v>138.11157161444771</c:v>
                </c:pt>
                <c:pt idx="270">
                  <c:v>138.1097340235774</c:v>
                </c:pt>
                <c:pt idx="271">
                  <c:v>138.52172221032106</c:v>
                </c:pt>
                <c:pt idx="272">
                  <c:v>138.38622031807972</c:v>
                </c:pt>
                <c:pt idx="273">
                  <c:v>137.55770664056672</c:v>
                </c:pt>
                <c:pt idx="274">
                  <c:v>137.68938361671007</c:v>
                </c:pt>
                <c:pt idx="275">
                  <c:v>138.10054584689988</c:v>
                </c:pt>
                <c:pt idx="276">
                  <c:v>137.68571063777472</c:v>
                </c:pt>
                <c:pt idx="277">
                  <c:v>137.27169986613535</c:v>
                </c:pt>
                <c:pt idx="278">
                  <c:v>137.12524311964353</c:v>
                </c:pt>
                <c:pt idx="279">
                  <c:v>136.71272572125781</c:v>
                </c:pt>
                <c:pt idx="280">
                  <c:v>138.75933290969988</c:v>
                </c:pt>
                <c:pt idx="281">
                  <c:v>139.45292131353199</c:v>
                </c:pt>
                <c:pt idx="282">
                  <c:v>137.66283657524764</c:v>
                </c:pt>
                <c:pt idx="283">
                  <c:v>138.06135809182524</c:v>
                </c:pt>
                <c:pt idx="284">
                  <c:v>140.39843995482261</c:v>
                </c:pt>
                <c:pt idx="285">
                  <c:v>140.67953550788116</c:v>
                </c:pt>
                <c:pt idx="286">
                  <c:v>140.67768364520907</c:v>
                </c:pt>
                <c:pt idx="287">
                  <c:v>140.82549882798048</c:v>
                </c:pt>
                <c:pt idx="288">
                  <c:v>140.82364846907694</c:v>
                </c:pt>
                <c:pt idx="289">
                  <c:v>140.40434379455564</c:v>
                </c:pt>
                <c:pt idx="290">
                  <c:v>140.40249454962668</c:v>
                </c:pt>
                <c:pt idx="291">
                  <c:v>140.25164976190354</c:v>
                </c:pt>
                <c:pt idx="292">
                  <c:v>140.24979895895194</c:v>
                </c:pt>
                <c:pt idx="293">
                  <c:v>140.66472018546483</c:v>
                </c:pt>
                <c:pt idx="294">
                  <c:v>139.41501367187811</c:v>
                </c:pt>
                <c:pt idx="295">
                  <c:v>140.11043140276433</c:v>
                </c:pt>
                <c:pt idx="296">
                  <c:v>139.01032601908537</c:v>
                </c:pt>
                <c:pt idx="297">
                  <c:v>138.74118419560727</c:v>
                </c:pt>
                <c:pt idx="298">
                  <c:v>138.73934233023647</c:v>
                </c:pt>
                <c:pt idx="299">
                  <c:v>137.37651573333278</c:v>
                </c:pt>
                <c:pt idx="300">
                  <c:v>144.41435601009198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142.96497489986177</c:v>
                </c:pt>
                <c:pt idx="317">
                  <c:v>142.35022352038868</c:v>
                </c:pt>
                <c:pt idx="318">
                  <c:v>142.48146286769133</c:v>
                </c:pt>
                <c:pt idx="319">
                  <c:v>143.33178539312485</c:v>
                </c:pt>
                <c:pt idx="320">
                  <c:v>144.6144759170511</c:v>
                </c:pt>
                <c:pt idx="321">
                  <c:v>142.66189036424385</c:v>
                </c:pt>
                <c:pt idx="322">
                  <c:v>142.6333108493709</c:v>
                </c:pt>
                <c:pt idx="323">
                  <c:v>140.3792660566105</c:v>
                </c:pt>
                <c:pt idx="324">
                  <c:v>142.31147477567356</c:v>
                </c:pt>
                <c:pt idx="325">
                  <c:v>143.02719791566506</c:v>
                </c:pt>
                <c:pt idx="326">
                  <c:v>141.35171718156107</c:v>
                </c:pt>
                <c:pt idx="327">
                  <c:v>143.18355732372856</c:v>
                </c:pt>
                <c:pt idx="328">
                  <c:v>143.31491151785394</c:v>
                </c:pt>
                <c:pt idx="329">
                  <c:v>143.31303656383079</c:v>
                </c:pt>
                <c:pt idx="330">
                  <c:v>141.05411080673002</c:v>
                </c:pt>
                <c:pt idx="331">
                  <c:v>143.01594666229357</c:v>
                </c:pt>
                <c:pt idx="332">
                  <c:v>143.3074116069929</c:v>
                </c:pt>
                <c:pt idx="333">
                  <c:v>141.33864195205206</c:v>
                </c:pt>
                <c:pt idx="334">
                  <c:v>143.73099789839671</c:v>
                </c:pt>
                <c:pt idx="335">
                  <c:v>145.47758052303925</c:v>
                </c:pt>
                <c:pt idx="336">
                  <c:v>145.20853815062856</c:v>
                </c:pt>
                <c:pt idx="337">
                  <c:v>146.23783618932521</c:v>
                </c:pt>
                <c:pt idx="338">
                  <c:v>146.36971437263855</c:v>
                </c:pt>
                <c:pt idx="339">
                  <c:v>145.93416336799419</c:v>
                </c:pt>
                <c:pt idx="340">
                  <c:v>145.20103920677138</c:v>
                </c:pt>
                <c:pt idx="341">
                  <c:v>145.93041239573813</c:v>
                </c:pt>
                <c:pt idx="342">
                  <c:v>146.06222803548735</c:v>
                </c:pt>
                <c:pt idx="343">
                  <c:v>146.6610385183958</c:v>
                </c:pt>
                <c:pt idx="344">
                  <c:v>148.53944469405815</c:v>
                </c:pt>
                <c:pt idx="345">
                  <c:v>146.69101219055756</c:v>
                </c:pt>
                <c:pt idx="346">
                  <c:v>147.69587558187322</c:v>
                </c:pt>
                <c:pt idx="347">
                  <c:v>146.51973591043043</c:v>
                </c:pt>
                <c:pt idx="348">
                  <c:v>145.48446048023379</c:v>
                </c:pt>
                <c:pt idx="349">
                  <c:v>148.53003674718911</c:v>
                </c:pt>
                <c:pt idx="350">
                  <c:v>148.66218770225987</c:v>
                </c:pt>
                <c:pt idx="351">
                  <c:v>148.52627345585188</c:v>
                </c:pt>
                <c:pt idx="352">
                  <c:v>149.26853604776352</c:v>
                </c:pt>
                <c:pt idx="353">
                  <c:v>148.52251010020245</c:v>
                </c:pt>
                <c:pt idx="354">
                  <c:v>150.10770793869597</c:v>
                </c:pt>
                <c:pt idx="355">
                  <c:v>148.34881366528134</c:v>
                </c:pt>
                <c:pt idx="356">
                  <c:v>145.87030862744359</c:v>
                </c:pt>
                <c:pt idx="357">
                  <c:v>146.70248004998575</c:v>
                </c:pt>
                <c:pt idx="358">
                  <c:v>143.41946676162661</c:v>
                </c:pt>
                <c:pt idx="359">
                  <c:v>145.10448691271904</c:v>
                </c:pt>
                <c:pt idx="360">
                  <c:v>145.69775608424607</c:v>
                </c:pt>
                <c:pt idx="361">
                  <c:v>146.26177154518427</c:v>
                </c:pt>
                <c:pt idx="362">
                  <c:v>146.82674570767449</c:v>
                </c:pt>
                <c:pt idx="363">
                  <c:v>144.99369880157155</c:v>
                </c:pt>
                <c:pt idx="364">
                  <c:v>145.69023412321349</c:v>
                </c:pt>
                <c:pt idx="365">
                  <c:v>143.27311525636105</c:v>
                </c:pt>
                <c:pt idx="366">
                  <c:v>144.09909320770566</c:v>
                </c:pt>
                <c:pt idx="367">
                  <c:v>144.09721550562972</c:v>
                </c:pt>
                <c:pt idx="368">
                  <c:v>144.39094676735294</c:v>
                </c:pt>
                <c:pt idx="369">
                  <c:v>145.68083131288495</c:v>
                </c:pt>
                <c:pt idx="370">
                  <c:v>146.84453431628754</c:v>
                </c:pt>
                <c:pt idx="371">
                  <c:v>147.88154710059825</c:v>
                </c:pt>
                <c:pt idx="372">
                  <c:v>145.77109463002489</c:v>
                </c:pt>
                <c:pt idx="373">
                  <c:v>146.77237061341293</c:v>
                </c:pt>
                <c:pt idx="374">
                  <c:v>145.73486740599856</c:v>
                </c:pt>
                <c:pt idx="375">
                  <c:v>145.30025830258364</c:v>
                </c:pt>
                <c:pt idx="376">
                  <c:v>147.47048522768546</c:v>
                </c:pt>
                <c:pt idx="377">
                  <c:v>147.03250016149468</c:v>
                </c:pt>
                <c:pt idx="378">
                  <c:v>147.50189119093739</c:v>
                </c:pt>
                <c:pt idx="379">
                  <c:v>145.92474402844073</c:v>
                </c:pt>
                <c:pt idx="380">
                  <c:v>147.80178159854404</c:v>
                </c:pt>
                <c:pt idx="381">
                  <c:v>147.2284301923055</c:v>
                </c:pt>
                <c:pt idx="382">
                  <c:v>147.83436019214423</c:v>
                </c:pt>
                <c:pt idx="383">
                  <c:v>147.26029249336716</c:v>
                </c:pt>
                <c:pt idx="384">
                  <c:v>147.56258420329596</c:v>
                </c:pt>
                <c:pt idx="385">
                  <c:v>147.56071441502627</c:v>
                </c:pt>
                <c:pt idx="386">
                  <c:v>147.86374608853112</c:v>
                </c:pt>
                <c:pt idx="387">
                  <c:v>147.28896372856889</c:v>
                </c:pt>
                <c:pt idx="388">
                  <c:v>147.9940697005859</c:v>
                </c:pt>
                <c:pt idx="389">
                  <c:v>147.24907145990983</c:v>
                </c:pt>
                <c:pt idx="390">
                  <c:v>147.81938027264277</c:v>
                </c:pt>
                <c:pt idx="391">
                  <c:v>146.63921190371548</c:v>
                </c:pt>
                <c:pt idx="392">
                  <c:v>145.4992799003312</c:v>
                </c:pt>
                <c:pt idx="393">
                  <c:v>145.49741361857923</c:v>
                </c:pt>
                <c:pt idx="394">
                  <c:v>146.53463594083223</c:v>
                </c:pt>
                <c:pt idx="395">
                  <c:v>147.84692043066752</c:v>
                </c:pt>
                <c:pt idx="396">
                  <c:v>146.83416692311494</c:v>
                </c:pt>
                <c:pt idx="397">
                  <c:v>147.70913366688001</c:v>
                </c:pt>
                <c:pt idx="398">
                  <c:v>146.25942515497445</c:v>
                </c:pt>
                <c:pt idx="399">
                  <c:v>147.57135513649791</c:v>
                </c:pt>
                <c:pt idx="400">
                  <c:v>147.70352874585478</c:v>
                </c:pt>
                <c:pt idx="401">
                  <c:v>146.8248351579814</c:v>
                </c:pt>
                <c:pt idx="402">
                  <c:v>147.26095467730829</c:v>
                </c:pt>
                <c:pt idx="403">
                  <c:v>144.71399878827469</c:v>
                </c:pt>
                <c:pt idx="404">
                  <c:v>144.71215682874936</c:v>
                </c:pt>
                <c:pt idx="405">
                  <c:v>145.28203347633371</c:v>
                </c:pt>
                <c:pt idx="406">
                  <c:v>144.97631619353706</c:v>
                </c:pt>
                <c:pt idx="407">
                  <c:v>143.73435030192195</c:v>
                </c:pt>
                <c:pt idx="408">
                  <c:v>142.9955636421073</c:v>
                </c:pt>
                <c:pt idx="409">
                  <c:v>143.12745577651094</c:v>
                </c:pt>
                <c:pt idx="410">
                  <c:v>142.12455863668492</c:v>
                </c:pt>
                <c:pt idx="411">
                  <c:v>141.82389455354496</c:v>
                </c:pt>
                <c:pt idx="412">
                  <c:v>141.82206122963271</c:v>
                </c:pt>
                <c:pt idx="413">
                  <c:v>144.75894229698406</c:v>
                </c:pt>
                <c:pt idx="414">
                  <c:v>146.06096967749454</c:v>
                </c:pt>
                <c:pt idx="415">
                  <c:v>146.05910371437676</c:v>
                </c:pt>
                <c:pt idx="416">
                  <c:v>145.92344695901011</c:v>
                </c:pt>
                <c:pt idx="417">
                  <c:v>146.49169917061954</c:v>
                </c:pt>
                <c:pt idx="418">
                  <c:v>146.7931041747479</c:v>
                </c:pt>
                <c:pt idx="419">
                  <c:v>147.80204567188321</c:v>
                </c:pt>
                <c:pt idx="420">
                  <c:v>148.54635423702894</c:v>
                </c:pt>
                <c:pt idx="421">
                  <c:v>148.71750160120155</c:v>
                </c:pt>
                <c:pt idx="422">
                  <c:v>149.02352212776259</c:v>
                </c:pt>
                <c:pt idx="423">
                  <c:v>149.46456955271969</c:v>
                </c:pt>
                <c:pt idx="424">
                  <c:v>149.01978511877223</c:v>
                </c:pt>
                <c:pt idx="425">
                  <c:v>150.21484109571065</c:v>
                </c:pt>
                <c:pt idx="426">
                  <c:v>150.65839635809789</c:v>
                </c:pt>
                <c:pt idx="427">
                  <c:v>149.94235040503827</c:v>
                </c:pt>
                <c:pt idx="428">
                  <c:v>149.49602135399073</c:v>
                </c:pt>
                <c:pt idx="429">
                  <c:v>149.05055082297076</c:v>
                </c:pt>
                <c:pt idx="430">
                  <c:v>150.24764488131314</c:v>
                </c:pt>
                <c:pt idx="431">
                  <c:v>151.72128724305458</c:v>
                </c:pt>
                <c:pt idx="432">
                  <c:v>152.03353898289242</c:v>
                </c:pt>
                <c:pt idx="433">
                  <c:v>152.97861110538997</c:v>
                </c:pt>
                <c:pt idx="434">
                  <c:v>154.3352756037948</c:v>
                </c:pt>
                <c:pt idx="435">
                  <c:v>155.42961966746043</c:v>
                </c:pt>
                <c:pt idx="436">
                  <c:v>157.72168329631677</c:v>
                </c:pt>
                <c:pt idx="437">
                  <c:v>159.1065260259702</c:v>
                </c:pt>
                <c:pt idx="438">
                  <c:v>156.12200194295565</c:v>
                </c:pt>
                <c:pt idx="439">
                  <c:v>155.52646020339034</c:v>
                </c:pt>
                <c:pt idx="440">
                  <c:v>156.57770209601495</c:v>
                </c:pt>
                <c:pt idx="441">
                  <c:v>156.25154677558658</c:v>
                </c:pt>
                <c:pt idx="442">
                  <c:v>156.57396568961303</c:v>
                </c:pt>
                <c:pt idx="443">
                  <c:v>155.97752201518688</c:v>
                </c:pt>
                <c:pt idx="444">
                  <c:v>155.65223198674357</c:v>
                </c:pt>
                <c:pt idx="445">
                  <c:v>154.68476958688188</c:v>
                </c:pt>
                <c:pt idx="446">
                  <c:v>154.49751398939316</c:v>
                </c:pt>
                <c:pt idx="447">
                  <c:v>154.6810330288672</c:v>
                </c:pt>
                <c:pt idx="448">
                  <c:v>156.10332740861759</c:v>
                </c:pt>
                <c:pt idx="449">
                  <c:v>155.05015534403356</c:v>
                </c:pt>
                <c:pt idx="450">
                  <c:v>156.2347273805126</c:v>
                </c:pt>
                <c:pt idx="451">
                  <c:v>156.69232731542161</c:v>
                </c:pt>
                <c:pt idx="452">
                  <c:v>156.23098955774549</c:v>
                </c:pt>
                <c:pt idx="453">
                  <c:v>155.31278338216998</c:v>
                </c:pt>
                <c:pt idx="454">
                  <c:v>155.4459604561016</c:v>
                </c:pt>
                <c:pt idx="455">
                  <c:v>156.6307769935438</c:v>
                </c:pt>
                <c:pt idx="456">
                  <c:v>156.35864232468975</c:v>
                </c:pt>
                <c:pt idx="457">
                  <c:v>156.62703104214779</c:v>
                </c:pt>
                <c:pt idx="458">
                  <c:v>157.27477863513195</c:v>
                </c:pt>
                <c:pt idx="459">
                  <c:v>158.06095323264708</c:v>
                </c:pt>
                <c:pt idx="460">
                  <c:v>156.21603761407368</c:v>
                </c:pt>
                <c:pt idx="461">
                  <c:v>155.62049608870711</c:v>
                </c:pt>
                <c:pt idx="462">
                  <c:v>155.75370511263372</c:v>
                </c:pt>
                <c:pt idx="463">
                  <c:v>156.34554968066095</c:v>
                </c:pt>
                <c:pt idx="464">
                  <c:v>156.34367923761511</c:v>
                </c:pt>
                <c:pt idx="465">
                  <c:v>157.12647391131031</c:v>
                </c:pt>
                <c:pt idx="466">
                  <c:v>158.51076982180166</c:v>
                </c:pt>
                <c:pt idx="467">
                  <c:v>158.37357805969441</c:v>
                </c:pt>
                <c:pt idx="468">
                  <c:v>158.23639017733149</c:v>
                </c:pt>
                <c:pt idx="469">
                  <c:v>158.96893684337101</c:v>
                </c:pt>
                <c:pt idx="470">
                  <c:v>157.57830642667523</c:v>
                </c:pt>
                <c:pt idx="471">
                  <c:v>158.30903742540158</c:v>
                </c:pt>
                <c:pt idx="472">
                  <c:v>157.84503040113395</c:v>
                </c:pt>
                <c:pt idx="473">
                  <c:v>158.44056214748161</c:v>
                </c:pt>
                <c:pt idx="474">
                  <c:v>157.97651480946206</c:v>
                </c:pt>
                <c:pt idx="475">
                  <c:v>157.51333338014956</c:v>
                </c:pt>
                <c:pt idx="476">
                  <c:v>156.321232647123</c:v>
                </c:pt>
                <c:pt idx="477">
                  <c:v>156.77885296290333</c:v>
                </c:pt>
                <c:pt idx="478">
                  <c:v>156.45259221444485</c:v>
                </c:pt>
                <c:pt idx="479">
                  <c:v>156.5858212583953</c:v>
                </c:pt>
                <c:pt idx="480">
                  <c:v>156.71904912021182</c:v>
                </c:pt>
                <c:pt idx="481">
                  <c:v>156.71717441586861</c:v>
                </c:pt>
                <c:pt idx="482">
                  <c:v>156.25654904258045</c:v>
                </c:pt>
                <c:pt idx="483">
                  <c:v>156.57832771959238</c:v>
                </c:pt>
                <c:pt idx="484">
                  <c:v>156.25280113002918</c:v>
                </c:pt>
                <c:pt idx="485">
                  <c:v>157.16928726132846</c:v>
                </c:pt>
                <c:pt idx="486">
                  <c:v>158.41616847513706</c:v>
                </c:pt>
                <c:pt idx="487">
                  <c:v>158.60672698568305</c:v>
                </c:pt>
                <c:pt idx="488">
                  <c:v>158.74014573050135</c:v>
                </c:pt>
                <c:pt idx="489">
                  <c:v>159.66683473475769</c:v>
                </c:pt>
                <c:pt idx="490">
                  <c:v>158.60110294112292</c:v>
                </c:pt>
                <c:pt idx="491">
                  <c:v>158.73451765920618</c:v>
                </c:pt>
                <c:pt idx="492">
                  <c:v>158.40490892003436</c:v>
                </c:pt>
                <c:pt idx="493">
                  <c:v>158.40303226995729</c:v>
                </c:pt>
                <c:pt idx="494">
                  <c:v>158.86417613175581</c:v>
                </c:pt>
                <c:pt idx="495">
                  <c:v>159.92629694911193</c:v>
                </c:pt>
                <c:pt idx="496">
                  <c:v>158.99570652588591</c:v>
                </c:pt>
                <c:pt idx="497">
                  <c:v>159.12911291507862</c:v>
                </c:pt>
                <c:pt idx="498">
                  <c:v>158.66413570502391</c:v>
                </c:pt>
                <c:pt idx="499">
                  <c:v>158.66225630368081</c:v>
                </c:pt>
                <c:pt idx="500">
                  <c:v>158.06294368220551</c:v>
                </c:pt>
                <c:pt idx="501">
                  <c:v>158.65849745158994</c:v>
                </c:pt>
                <c:pt idx="502">
                  <c:v>157.73302013574994</c:v>
                </c:pt>
                <c:pt idx="503">
                  <c:v>157.13552454223282</c:v>
                </c:pt>
                <c:pt idx="504">
                  <c:v>157.59410947235483</c:v>
                </c:pt>
                <c:pt idx="505">
                  <c:v>156.67217659646576</c:v>
                </c:pt>
                <c:pt idx="506">
                  <c:v>156.53523478864645</c:v>
                </c:pt>
                <c:pt idx="507">
                  <c:v>156.3982971115729</c:v>
                </c:pt>
                <c:pt idx="508">
                  <c:v>156.53148716790929</c:v>
                </c:pt>
                <c:pt idx="509">
                  <c:v>156.39455211452514</c:v>
                </c:pt>
                <c:pt idx="510">
                  <c:v>156.39267959147401</c:v>
                </c:pt>
                <c:pt idx="511">
                  <c:v>156.85031385594084</c:v>
                </c:pt>
                <c:pt idx="512">
                  <c:v>157.30881167474217</c:v>
                </c:pt>
                <c:pt idx="513">
                  <c:v>157.44207758659923</c:v>
                </c:pt>
                <c:pt idx="514">
                  <c:v>156.84469379242091</c:v>
                </c:pt>
                <c:pt idx="515">
                  <c:v>156.84282040513426</c:v>
                </c:pt>
                <c:pt idx="516">
                  <c:v>156.84094700148125</c:v>
                </c:pt>
                <c:pt idx="517">
                  <c:v>156.3795714717271</c:v>
                </c:pt>
                <c:pt idx="518">
                  <c:v>156.32408593282798</c:v>
                </c:pt>
                <c:pt idx="519">
                  <c:v>156.45721960864194</c:v>
                </c:pt>
                <c:pt idx="520">
                  <c:v>157.37381781290787</c:v>
                </c:pt>
                <c:pt idx="521">
                  <c:v>156.77722106315105</c:v>
                </c:pt>
                <c:pt idx="522">
                  <c:v>157.37006020201443</c:v>
                </c:pt>
                <c:pt idx="523">
                  <c:v>157.82871072319722</c:v>
                </c:pt>
                <c:pt idx="524">
                  <c:v>157.36630252536725</c:v>
                </c:pt>
                <c:pt idx="525">
                  <c:v>156.90475857455658</c:v>
                </c:pt>
                <c:pt idx="526">
                  <c:v>157.22745945234328</c:v>
                </c:pt>
                <c:pt idx="527">
                  <c:v>157.686066543587</c:v>
                </c:pt>
                <c:pt idx="528">
                  <c:v>157.6841881860837</c:v>
                </c:pt>
                <c:pt idx="529">
                  <c:v>157.54718824269003</c:v>
                </c:pt>
                <c:pt idx="530">
                  <c:v>157.08487049491396</c:v>
                </c:pt>
                <c:pt idx="531">
                  <c:v>157.08299418925071</c:v>
                </c:pt>
                <c:pt idx="532">
                  <c:v>157.08111786718564</c:v>
                </c:pt>
                <c:pt idx="533">
                  <c:v>157.40456501660356</c:v>
                </c:pt>
                <c:pt idx="534">
                  <c:v>157.72879659703904</c:v>
                </c:pt>
                <c:pt idx="535">
                  <c:v>158.18900565288368</c:v>
                </c:pt>
                <c:pt idx="536">
                  <c:v>158.05193977777617</c:v>
                </c:pt>
                <c:pt idx="537">
                  <c:v>156.85663734809259</c:v>
                </c:pt>
                <c:pt idx="538">
                  <c:v>157.31585957147217</c:v>
                </c:pt>
                <c:pt idx="539">
                  <c:v>157.58427483632113</c:v>
                </c:pt>
                <c:pt idx="540">
                  <c:v>157.58240082537577</c:v>
                </c:pt>
                <c:pt idx="541">
                  <c:v>157.85081345862091</c:v>
                </c:pt>
                <c:pt idx="542">
                  <c:v>157.71379408803932</c:v>
                </c:pt>
                <c:pt idx="543">
                  <c:v>157.57677869402687</c:v>
                </c:pt>
                <c:pt idx="544">
                  <c:v>156.65342936639991</c:v>
                </c:pt>
                <c:pt idx="545">
                  <c:v>156.32713097013948</c:v>
                </c:pt>
                <c:pt idx="546">
                  <c:v>156.59528347811101</c:v>
                </c:pt>
                <c:pt idx="547">
                  <c:v>157.18802707408577</c:v>
                </c:pt>
                <c:pt idx="548">
                  <c:v>156.13283335198594</c:v>
                </c:pt>
                <c:pt idx="549">
                  <c:v>156.13095832306499</c:v>
                </c:pt>
                <c:pt idx="550">
                  <c:v>156.58778023414197</c:v>
                </c:pt>
                <c:pt idx="551">
                  <c:v>156.85592266972981</c:v>
                </c:pt>
                <c:pt idx="552">
                  <c:v>158.10043166992455</c:v>
                </c:pt>
                <c:pt idx="553">
                  <c:v>158.56074415568401</c:v>
                </c:pt>
                <c:pt idx="554">
                  <c:v>157.69128835207539</c:v>
                </c:pt>
                <c:pt idx="555">
                  <c:v>157.8245381827619</c:v>
                </c:pt>
                <c:pt idx="556">
                  <c:v>158.7477442062218</c:v>
                </c:pt>
                <c:pt idx="557">
                  <c:v>158.6106626154542</c:v>
                </c:pt>
                <c:pt idx="558">
                  <c:v>158.33838556998762</c:v>
                </c:pt>
                <c:pt idx="559">
                  <c:v>158.33651106369234</c:v>
                </c:pt>
                <c:pt idx="560">
                  <c:v>159.26294084010169</c:v>
                </c:pt>
                <c:pt idx="561">
                  <c:v>159.1257925833479</c:v>
                </c:pt>
                <c:pt idx="562">
                  <c:v>158.1956946674718</c:v>
                </c:pt>
                <c:pt idx="563">
                  <c:v>158.1938214221891</c:v>
                </c:pt>
                <c:pt idx="564">
                  <c:v>158.19194816046365</c:v>
                </c:pt>
                <c:pt idx="565">
                  <c:v>158.19007488231546</c:v>
                </c:pt>
                <c:pt idx="566">
                  <c:v>157.72539482576303</c:v>
                </c:pt>
                <c:pt idx="567">
                  <c:v>157.58837744473567</c:v>
                </c:pt>
                <c:pt idx="568">
                  <c:v>158.04927137936374</c:v>
                </c:pt>
                <c:pt idx="569">
                  <c:v>158.04739936235546</c:v>
                </c:pt>
                <c:pt idx="570">
                  <c:v>157.58276365084384</c:v>
                </c:pt>
                <c:pt idx="571">
                  <c:v>158.37206894906285</c:v>
                </c:pt>
                <c:pt idx="572">
                  <c:v>158.69940384712845</c:v>
                </c:pt>
                <c:pt idx="573">
                  <c:v>157.17174695295034</c:v>
                </c:pt>
                <c:pt idx="574">
                  <c:v>156.43793245594861</c:v>
                </c:pt>
                <c:pt idx="575">
                  <c:v>156.8977555582369</c:v>
                </c:pt>
                <c:pt idx="576">
                  <c:v>157.62878343769717</c:v>
                </c:pt>
                <c:pt idx="577">
                  <c:v>159.35085176683788</c:v>
                </c:pt>
                <c:pt idx="578">
                  <c:v>158.74761867819598</c:v>
                </c:pt>
                <c:pt idx="579">
                  <c:v>158.74575091797215</c:v>
                </c:pt>
                <c:pt idx="580">
                  <c:v>160.8119016317105</c:v>
                </c:pt>
                <c:pt idx="581">
                  <c:v>160.14275872599865</c:v>
                </c:pt>
                <c:pt idx="582">
                  <c:v>161.61418222761677</c:v>
                </c:pt>
                <c:pt idx="583">
                  <c:v>161.61231349341051</c:v>
                </c:pt>
                <c:pt idx="584">
                  <c:v>161.41024801697131</c:v>
                </c:pt>
                <c:pt idx="585">
                  <c:v>162.96030489002442</c:v>
                </c:pt>
                <c:pt idx="586">
                  <c:v>162.82284436187092</c:v>
                </c:pt>
                <c:pt idx="587">
                  <c:v>160.99818506591964</c:v>
                </c:pt>
                <c:pt idx="588">
                  <c:v>160.66150423375984</c:v>
                </c:pt>
                <c:pt idx="589">
                  <c:v>161.26541237531001</c:v>
                </c:pt>
                <c:pt idx="590">
                  <c:v>161.53450462167075</c:v>
                </c:pt>
                <c:pt idx="591">
                  <c:v>160.79134534702007</c:v>
                </c:pt>
                <c:pt idx="592">
                  <c:v>160.65403422101008</c:v>
                </c:pt>
                <c:pt idx="593">
                  <c:v>160.98698390015488</c:v>
                </c:pt>
                <c:pt idx="594">
                  <c:v>160.04547900146827</c:v>
                </c:pt>
                <c:pt idx="595">
                  <c:v>160.17901547855763</c:v>
                </c:pt>
                <c:pt idx="596">
                  <c:v>160.64656394469966</c:v>
                </c:pt>
                <c:pt idx="597">
                  <c:v>161.25045591132493</c:v>
                </c:pt>
                <c:pt idx="598">
                  <c:v>161.71978351899179</c:v>
                </c:pt>
                <c:pt idx="599">
                  <c:v>161.38218516185862</c:v>
                </c:pt>
                <c:pt idx="600">
                  <c:v>148.04278049343793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148.47984486299629</c:v>
                </c:pt>
                <c:pt idx="617">
                  <c:v>152.54119811995679</c:v>
                </c:pt>
                <c:pt idx="618">
                  <c:v>149.74113814419343</c:v>
                </c:pt>
                <c:pt idx="619">
                  <c:v>153.18329902754795</c:v>
                </c:pt>
                <c:pt idx="620">
                  <c:v>150.64080472273236</c:v>
                </c:pt>
                <c:pt idx="621">
                  <c:v>150.00152288948175</c:v>
                </c:pt>
                <c:pt idx="622">
                  <c:v>152.07678361867966</c:v>
                </c:pt>
                <c:pt idx="623">
                  <c:v>153.44241999652422</c:v>
                </c:pt>
                <c:pt idx="624">
                  <c:v>153.63136147149817</c:v>
                </c:pt>
                <c:pt idx="625">
                  <c:v>153.36272110404116</c:v>
                </c:pt>
                <c:pt idx="626">
                  <c:v>153.8191287925838</c:v>
                </c:pt>
                <c:pt idx="627">
                  <c:v>154.00950227087378</c:v>
                </c:pt>
                <c:pt idx="628">
                  <c:v>154.14107020099618</c:v>
                </c:pt>
                <c:pt idx="629">
                  <c:v>151.90811894306989</c:v>
                </c:pt>
                <c:pt idx="630">
                  <c:v>151.9836853352308</c:v>
                </c:pt>
                <c:pt idx="631">
                  <c:v>154.99589835626193</c:v>
                </c:pt>
                <c:pt idx="632">
                  <c:v>155.84520924813751</c:v>
                </c:pt>
                <c:pt idx="633">
                  <c:v>154.19117673672645</c:v>
                </c:pt>
                <c:pt idx="634">
                  <c:v>156.76927975720446</c:v>
                </c:pt>
                <c:pt idx="635">
                  <c:v>154.97624276546867</c:v>
                </c:pt>
                <c:pt idx="636">
                  <c:v>155.10792181228862</c:v>
                </c:pt>
                <c:pt idx="637">
                  <c:v>156.16560203857171</c:v>
                </c:pt>
                <c:pt idx="638">
                  <c:v>156.9595217992337</c:v>
                </c:pt>
                <c:pt idx="639">
                  <c:v>156.02818502547416</c:v>
                </c:pt>
                <c:pt idx="640">
                  <c:v>154.5052266557077</c:v>
                </c:pt>
                <c:pt idx="641">
                  <c:v>153.79081377704642</c:v>
                </c:pt>
                <c:pt idx="642">
                  <c:v>156.09351914825675</c:v>
                </c:pt>
                <c:pt idx="643">
                  <c:v>153.65364591710113</c:v>
                </c:pt>
                <c:pt idx="644">
                  <c:v>154.57087134868107</c:v>
                </c:pt>
                <c:pt idx="645">
                  <c:v>155.35805781334875</c:v>
                </c:pt>
                <c:pt idx="646">
                  <c:v>158.14494629853016</c:v>
                </c:pt>
                <c:pt idx="647">
                  <c:v>158.34329660568619</c:v>
                </c:pt>
                <c:pt idx="648">
                  <c:v>156.14482888210568</c:v>
                </c:pt>
                <c:pt idx="649">
                  <c:v>155.35050436850634</c:v>
                </c:pt>
                <c:pt idx="650">
                  <c:v>155.61571378282952</c:v>
                </c:pt>
                <c:pt idx="651">
                  <c:v>154.23108814967236</c:v>
                </c:pt>
                <c:pt idx="652">
                  <c:v>154.42230265700073</c:v>
                </c:pt>
                <c:pt idx="653">
                  <c:v>156.26900848816149</c:v>
                </c:pt>
                <c:pt idx="654">
                  <c:v>155.01285731994631</c:v>
                </c:pt>
                <c:pt idx="655">
                  <c:v>154.74396804907337</c:v>
                </c:pt>
                <c:pt idx="656">
                  <c:v>153.36237520949726</c:v>
                </c:pt>
                <c:pt idx="657">
                  <c:v>153.49386158869584</c:v>
                </c:pt>
                <c:pt idx="658">
                  <c:v>153.16712154352444</c:v>
                </c:pt>
                <c:pt idx="659">
                  <c:v>152.25142536171188</c:v>
                </c:pt>
                <c:pt idx="660">
                  <c:v>151.60554433019024</c:v>
                </c:pt>
                <c:pt idx="661">
                  <c:v>150.69669826863537</c:v>
                </c:pt>
                <c:pt idx="662">
                  <c:v>149.92432335346257</c:v>
                </c:pt>
                <c:pt idx="663">
                  <c:v>148.44089100764995</c:v>
                </c:pt>
                <c:pt idx="664">
                  <c:v>150.31943425270947</c:v>
                </c:pt>
                <c:pt idx="665">
                  <c:v>150.37000507888479</c:v>
                </c:pt>
                <c:pt idx="666">
                  <c:v>151.14031712244105</c:v>
                </c:pt>
                <c:pt idx="667">
                  <c:v>151.40462263322024</c:v>
                </c:pt>
                <c:pt idx="668">
                  <c:v>151.590461136253</c:v>
                </c:pt>
                <c:pt idx="669">
                  <c:v>151.91018395969877</c:v>
                </c:pt>
                <c:pt idx="670">
                  <c:v>152.95369228290747</c:v>
                </c:pt>
                <c:pt idx="671">
                  <c:v>152.03959316437613</c:v>
                </c:pt>
                <c:pt idx="672">
                  <c:v>150.86284005635935</c:v>
                </c:pt>
                <c:pt idx="673">
                  <c:v>151.12712463978551</c:v>
                </c:pt>
                <c:pt idx="674">
                  <c:v>150.85907605138982</c:v>
                </c:pt>
                <c:pt idx="675">
                  <c:v>151.17788386167376</c:v>
                </c:pt>
                <c:pt idx="676">
                  <c:v>150.58916087012858</c:v>
                </c:pt>
                <c:pt idx="677">
                  <c:v>151.44036596953356</c:v>
                </c:pt>
                <c:pt idx="678">
                  <c:v>151.43848169079956</c:v>
                </c:pt>
                <c:pt idx="679">
                  <c:v>153.26081384085501</c:v>
                </c:pt>
                <c:pt idx="680">
                  <c:v>152.5350458230223</c:v>
                </c:pt>
                <c:pt idx="681">
                  <c:v>151.03347977691919</c:v>
                </c:pt>
                <c:pt idx="682">
                  <c:v>151.29782764349238</c:v>
                </c:pt>
                <c:pt idx="683">
                  <c:v>151.88379259909198</c:v>
                </c:pt>
                <c:pt idx="684">
                  <c:v>150.5203478980211</c:v>
                </c:pt>
                <c:pt idx="685">
                  <c:v>151.23757690040657</c:v>
                </c:pt>
                <c:pt idx="686">
                  <c:v>149.11195297972245</c:v>
                </c:pt>
                <c:pt idx="687">
                  <c:v>148.47893990700777</c:v>
                </c:pt>
                <c:pt idx="688">
                  <c:v>149.9051888894046</c:v>
                </c:pt>
                <c:pt idx="689">
                  <c:v>151.55086262174427</c:v>
                </c:pt>
                <c:pt idx="690">
                  <c:v>150.69590399340723</c:v>
                </c:pt>
                <c:pt idx="691">
                  <c:v>151.20297502437006</c:v>
                </c:pt>
                <c:pt idx="692">
                  <c:v>152.3033250927092</c:v>
                </c:pt>
                <c:pt idx="693">
                  <c:v>151.71116828345475</c:v>
                </c:pt>
                <c:pt idx="694">
                  <c:v>151.25316940104403</c:v>
                </c:pt>
                <c:pt idx="695">
                  <c:v>151.30775466934938</c:v>
                </c:pt>
                <c:pt idx="696">
                  <c:v>151.76275421532137</c:v>
                </c:pt>
                <c:pt idx="697">
                  <c:v>152.87003684589763</c:v>
                </c:pt>
                <c:pt idx="698">
                  <c:v>151.81686458909189</c:v>
                </c:pt>
                <c:pt idx="699">
                  <c:v>150.76742876867229</c:v>
                </c:pt>
                <c:pt idx="700">
                  <c:v>151.22225164818883</c:v>
                </c:pt>
                <c:pt idx="701">
                  <c:v>151.81125476750276</c:v>
                </c:pt>
                <c:pt idx="702">
                  <c:v>151.67609328449362</c:v>
                </c:pt>
                <c:pt idx="703">
                  <c:v>151.08340376514661</c:v>
                </c:pt>
                <c:pt idx="704">
                  <c:v>149.71428081558679</c:v>
                </c:pt>
                <c:pt idx="705">
                  <c:v>151.93706378846309</c:v>
                </c:pt>
                <c:pt idx="706">
                  <c:v>152.71980670603443</c:v>
                </c:pt>
                <c:pt idx="707">
                  <c:v>152.58456403082073</c:v>
                </c:pt>
                <c:pt idx="708">
                  <c:v>151.30870829132709</c:v>
                </c:pt>
                <c:pt idx="709">
                  <c:v>151.23371649746605</c:v>
                </c:pt>
                <c:pt idx="710">
                  <c:v>150.77145206215482</c:v>
                </c:pt>
                <c:pt idx="711">
                  <c:v>148.32780394543806</c:v>
                </c:pt>
                <c:pt idx="712">
                  <c:v>148.65004109498841</c:v>
                </c:pt>
                <c:pt idx="713">
                  <c:v>148.00087810543027</c:v>
                </c:pt>
                <c:pt idx="714">
                  <c:v>147.99904243168112</c:v>
                </c:pt>
                <c:pt idx="715">
                  <c:v>148.85340959116093</c:v>
                </c:pt>
                <c:pt idx="716">
                  <c:v>149.63420531687007</c:v>
                </c:pt>
                <c:pt idx="717">
                  <c:v>149.63236443874666</c:v>
                </c:pt>
                <c:pt idx="718">
                  <c:v>149.48278485277933</c:v>
                </c:pt>
                <c:pt idx="719">
                  <c:v>149.61435012889797</c:v>
                </c:pt>
                <c:pt idx="720">
                  <c:v>149.41933212036201</c:v>
                </c:pt>
                <c:pt idx="721">
                  <c:v>149.2841429163127</c:v>
                </c:pt>
                <c:pt idx="722">
                  <c:v>148.95659105522009</c:v>
                </c:pt>
                <c:pt idx="723">
                  <c:v>150.33469138056353</c:v>
                </c:pt>
                <c:pt idx="724">
                  <c:v>148.28640567575803</c:v>
                </c:pt>
                <c:pt idx="725">
                  <c:v>148.284578131128</c:v>
                </c:pt>
                <c:pt idx="726">
                  <c:v>148.14945453827113</c:v>
                </c:pt>
                <c:pt idx="727">
                  <c:v>145.67998557442388</c:v>
                </c:pt>
                <c:pt idx="728">
                  <c:v>145.3586119129659</c:v>
                </c:pt>
                <c:pt idx="729">
                  <c:v>146.74053056071625</c:v>
                </c:pt>
                <c:pt idx="730">
                  <c:v>147.64722037831507</c:v>
                </c:pt>
                <c:pt idx="731">
                  <c:v>146.65837883694167</c:v>
                </c:pt>
                <c:pt idx="732">
                  <c:v>145.75022011289275</c:v>
                </c:pt>
                <c:pt idx="733">
                  <c:v>146.20110145786202</c:v>
                </c:pt>
                <c:pt idx="734">
                  <c:v>145.6135951214701</c:v>
                </c:pt>
                <c:pt idx="735">
                  <c:v>145.7447344806078</c:v>
                </c:pt>
                <c:pt idx="736">
                  <c:v>144.8402118355416</c:v>
                </c:pt>
                <c:pt idx="737">
                  <c:v>146.32679798563186</c:v>
                </c:pt>
                <c:pt idx="738">
                  <c:v>144.83655815190741</c:v>
                </c:pt>
                <c:pt idx="739">
                  <c:v>144.96759550121624</c:v>
                </c:pt>
                <c:pt idx="740">
                  <c:v>147.36263609918115</c:v>
                </c:pt>
                <c:pt idx="741">
                  <c:v>147.36080216994287</c:v>
                </c:pt>
                <c:pt idx="742">
                  <c:v>147.68133433225194</c:v>
                </c:pt>
                <c:pt idx="743">
                  <c:v>148.13587713969991</c:v>
                </c:pt>
                <c:pt idx="744">
                  <c:v>148.13404283899672</c:v>
                </c:pt>
                <c:pt idx="745">
                  <c:v>148.91439926610565</c:v>
                </c:pt>
                <c:pt idx="746">
                  <c:v>147.86399778338091</c:v>
                </c:pt>
                <c:pt idx="747">
                  <c:v>147.40588465456676</c:v>
                </c:pt>
                <c:pt idx="748">
                  <c:v>147.27091661677241</c:v>
                </c:pt>
                <c:pt idx="749">
                  <c:v>148.18246422457014</c:v>
                </c:pt>
                <c:pt idx="750">
                  <c:v>146.22447918588114</c:v>
                </c:pt>
                <c:pt idx="751">
                  <c:v>146.48872973269317</c:v>
                </c:pt>
                <c:pt idx="752">
                  <c:v>146.94136131818686</c:v>
                </c:pt>
                <c:pt idx="753">
                  <c:v>148.30836082585392</c:v>
                </c:pt>
                <c:pt idx="754">
                  <c:v>147.12681194827292</c:v>
                </c:pt>
                <c:pt idx="755">
                  <c:v>147.25810972940144</c:v>
                </c:pt>
                <c:pt idx="756">
                  <c:v>146.3465508073632</c:v>
                </c:pt>
                <c:pt idx="757">
                  <c:v>145.89122227351527</c:v>
                </c:pt>
                <c:pt idx="758">
                  <c:v>147.06345957966278</c:v>
                </c:pt>
                <c:pt idx="759">
                  <c:v>146.39625774350952</c:v>
                </c:pt>
                <c:pt idx="760">
                  <c:v>145.80714825069936</c:v>
                </c:pt>
                <c:pt idx="761">
                  <c:v>146.39260813349574</c:v>
                </c:pt>
                <c:pt idx="762">
                  <c:v>146.52384974013967</c:v>
                </c:pt>
                <c:pt idx="763">
                  <c:v>147.43337402309044</c:v>
                </c:pt>
                <c:pt idx="764">
                  <c:v>147.2983896827036</c:v>
                </c:pt>
                <c:pt idx="765">
                  <c:v>147.75355728137492</c:v>
                </c:pt>
                <c:pt idx="766">
                  <c:v>148.53516503312039</c:v>
                </c:pt>
                <c:pt idx="767">
                  <c:v>148.53333733964701</c:v>
                </c:pt>
                <c:pt idx="768">
                  <c:v>148.53150962980908</c:v>
                </c:pt>
                <c:pt idx="769">
                  <c:v>147.93767530859895</c:v>
                </c:pt>
                <c:pt idx="770">
                  <c:v>147.61122805364903</c:v>
                </c:pt>
                <c:pt idx="771">
                  <c:v>148.20049338846002</c:v>
                </c:pt>
                <c:pt idx="772">
                  <c:v>149.11720013315335</c:v>
                </c:pt>
                <c:pt idx="773">
                  <c:v>148.19683674420685</c:v>
                </c:pt>
                <c:pt idx="774">
                  <c:v>149.11354024036154</c:v>
                </c:pt>
                <c:pt idx="775">
                  <c:v>148.97839293824745</c:v>
                </c:pt>
                <c:pt idx="776">
                  <c:v>149.10988028190786</c:v>
                </c:pt>
                <c:pt idx="777">
                  <c:v>149.10805027804054</c:v>
                </c:pt>
                <c:pt idx="778">
                  <c:v>148.51323163010784</c:v>
                </c:pt>
                <c:pt idx="779">
                  <c:v>148.97107827581112</c:v>
                </c:pt>
                <c:pt idx="780">
                  <c:v>149.56318923383242</c:v>
                </c:pt>
                <c:pt idx="781">
                  <c:v>149.10073009839198</c:v>
                </c:pt>
                <c:pt idx="782">
                  <c:v>149.09890001241274</c:v>
                </c:pt>
                <c:pt idx="783">
                  <c:v>148.63735526484743</c:v>
                </c:pt>
                <c:pt idx="784">
                  <c:v>148.50226404366913</c:v>
                </c:pt>
                <c:pt idx="785">
                  <c:v>148.50043605522296</c:v>
                </c:pt>
                <c:pt idx="786">
                  <c:v>148.03985175683829</c:v>
                </c:pt>
                <c:pt idx="787">
                  <c:v>148.17123839973556</c:v>
                </c:pt>
                <c:pt idx="788">
                  <c:v>147.57835516642808</c:v>
                </c:pt>
                <c:pt idx="789">
                  <c:v>148.03437007141838</c:v>
                </c:pt>
                <c:pt idx="790">
                  <c:v>147.57470229637511</c:v>
                </c:pt>
                <c:pt idx="791">
                  <c:v>147.57287583683501</c:v>
                </c:pt>
                <c:pt idx="792">
                  <c:v>148.16209535553753</c:v>
                </c:pt>
                <c:pt idx="793">
                  <c:v>148.61906133565753</c:v>
                </c:pt>
                <c:pt idx="794">
                  <c:v>149.40422132486947</c:v>
                </c:pt>
                <c:pt idx="795">
                  <c:v>150.78959362521346</c:v>
                </c:pt>
                <c:pt idx="796">
                  <c:v>150.32444845914233</c:v>
                </c:pt>
                <c:pt idx="797">
                  <c:v>150.78592944391403</c:v>
                </c:pt>
                <c:pt idx="798">
                  <c:v>150.32078577487846</c:v>
                </c:pt>
                <c:pt idx="799">
                  <c:v>150.318954408026</c:v>
                </c:pt>
                <c:pt idx="800">
                  <c:v>149.85472625059629</c:v>
                </c:pt>
                <c:pt idx="801">
                  <c:v>149.85289562474645</c:v>
                </c:pt>
                <c:pt idx="802">
                  <c:v>150.31346020862657</c:v>
                </c:pt>
                <c:pt idx="803">
                  <c:v>149.98259850465001</c:v>
                </c:pt>
                <c:pt idx="804">
                  <c:v>149.98076648357164</c:v>
                </c:pt>
                <c:pt idx="805">
                  <c:v>150.44136858584807</c:v>
                </c:pt>
                <c:pt idx="806">
                  <c:v>150.57293841609953</c:v>
                </c:pt>
                <c:pt idx="807">
                  <c:v>150.43770291412329</c:v>
                </c:pt>
                <c:pt idx="808">
                  <c:v>151.36347167382064</c:v>
                </c:pt>
                <c:pt idx="809">
                  <c:v>151.36163727606981</c:v>
                </c:pt>
                <c:pt idx="810">
                  <c:v>150.76211065715506</c:v>
                </c:pt>
                <c:pt idx="811">
                  <c:v>151.35796843099615</c:v>
                </c:pt>
                <c:pt idx="812">
                  <c:v>151.22266028753256</c:v>
                </c:pt>
                <c:pt idx="813">
                  <c:v>151.22082716828845</c:v>
                </c:pt>
                <c:pt idx="814">
                  <c:v>151.08552420284468</c:v>
                </c:pt>
                <c:pt idx="815">
                  <c:v>150.81675896837805</c:v>
                </c:pt>
                <c:pt idx="816">
                  <c:v>150.94839461089668</c:v>
                </c:pt>
                <c:pt idx="817">
                  <c:v>151.0800287304337</c:v>
                </c:pt>
                <c:pt idx="818">
                  <c:v>151.21166132418512</c:v>
                </c:pt>
                <c:pt idx="819">
                  <c:v>151.34329238934515</c:v>
                </c:pt>
                <c:pt idx="820">
                  <c:v>151.47492192312802</c:v>
                </c:pt>
                <c:pt idx="821">
                  <c:v>151.74001503204272</c:v>
                </c:pt>
                <c:pt idx="822">
                  <c:v>151.73817638530636</c:v>
                </c:pt>
                <c:pt idx="823">
                  <c:v>153.73652310371199</c:v>
                </c:pt>
                <c:pt idx="824">
                  <c:v>153.53379189335919</c:v>
                </c:pt>
                <c:pt idx="825">
                  <c:v>153.53194695573075</c:v>
                </c:pt>
                <c:pt idx="826">
                  <c:v>152.99710304905602</c:v>
                </c:pt>
                <c:pt idx="827">
                  <c:v>155.33639021553608</c:v>
                </c:pt>
                <c:pt idx="828">
                  <c:v>156.07292761029748</c:v>
                </c:pt>
                <c:pt idx="829">
                  <c:v>155.60005695605105</c:v>
                </c:pt>
                <c:pt idx="830">
                  <c:v>156.27363695110762</c:v>
                </c:pt>
                <c:pt idx="831">
                  <c:v>155.79993127623038</c:v>
                </c:pt>
                <c:pt idx="832">
                  <c:v>156.06550938353121</c:v>
                </c:pt>
                <c:pt idx="833">
                  <c:v>155.9299407120925</c:v>
                </c:pt>
                <c:pt idx="834">
                  <c:v>156.32922809182492</c:v>
                </c:pt>
                <c:pt idx="835">
                  <c:v>156.32737077617912</c:v>
                </c:pt>
                <c:pt idx="836">
                  <c:v>157.27038783274656</c:v>
                </c:pt>
                <c:pt idx="837">
                  <c:v>157.26852913253424</c:v>
                </c:pt>
                <c:pt idx="838">
                  <c:v>156.3925563603143</c:v>
                </c:pt>
                <c:pt idx="839">
                  <c:v>156.65818274954836</c:v>
                </c:pt>
                <c:pt idx="840">
                  <c:v>156.92380686455272</c:v>
                </c:pt>
                <c:pt idx="841">
                  <c:v>159.16168790329175</c:v>
                </c:pt>
                <c:pt idx="842">
                  <c:v>158.89203580696267</c:v>
                </c:pt>
                <c:pt idx="843">
                  <c:v>159.36752749219522</c:v>
                </c:pt>
                <c:pt idx="844">
                  <c:v>158.54573706780775</c:v>
                </c:pt>
                <c:pt idx="845">
                  <c:v>157.86124673263294</c:v>
                </c:pt>
                <c:pt idx="846">
                  <c:v>158.46794051845609</c:v>
                </c:pt>
                <c:pt idx="847">
                  <c:v>157.99132242551605</c:v>
                </c:pt>
                <c:pt idx="848">
                  <c:v>158.46421477116746</c:v>
                </c:pt>
                <c:pt idx="849">
                  <c:v>158.4623518721346</c:v>
                </c:pt>
                <c:pt idx="850">
                  <c:v>158.93614587364755</c:v>
                </c:pt>
                <c:pt idx="851">
                  <c:v>158.93428229684196</c:v>
                </c:pt>
                <c:pt idx="852">
                  <c:v>159.2750946247661</c:v>
                </c:pt>
                <c:pt idx="853">
                  <c:v>159.61675358607954</c:v>
                </c:pt>
                <c:pt idx="854">
                  <c:v>160.57241238363167</c:v>
                </c:pt>
                <c:pt idx="855">
                  <c:v>160.22527369464024</c:v>
                </c:pt>
                <c:pt idx="856">
                  <c:v>161.66384338947501</c:v>
                </c:pt>
                <c:pt idx="857">
                  <c:v>162.35865141691465</c:v>
                </c:pt>
                <c:pt idx="858">
                  <c:v>161.60589874471043</c:v>
                </c:pt>
                <c:pt idx="859">
                  <c:v>160.02725935430226</c:v>
                </c:pt>
                <c:pt idx="860">
                  <c:v>163.32138620640853</c:v>
                </c:pt>
                <c:pt idx="861">
                  <c:v>164.64462680366432</c:v>
                </c:pt>
                <c:pt idx="862">
                  <c:v>166.37861797186542</c:v>
                </c:pt>
                <c:pt idx="863">
                  <c:v>165.39751007550421</c:v>
                </c:pt>
                <c:pt idx="864">
                  <c:v>165.88480657348555</c:v>
                </c:pt>
                <c:pt idx="865">
                  <c:v>165.6145038826262</c:v>
                </c:pt>
                <c:pt idx="866">
                  <c:v>164.76946975829196</c:v>
                </c:pt>
                <c:pt idx="867">
                  <c:v>165.92680815526637</c:v>
                </c:pt>
                <c:pt idx="868">
                  <c:v>166.41417953199561</c:v>
                </c:pt>
                <c:pt idx="869">
                  <c:v>167.03668437793658</c:v>
                </c:pt>
                <c:pt idx="870">
                  <c:v>167.03480737696373</c:v>
                </c:pt>
                <c:pt idx="871">
                  <c:v>165.07767425645034</c:v>
                </c:pt>
                <c:pt idx="872">
                  <c:v>164.99160784536525</c:v>
                </c:pt>
                <c:pt idx="873">
                  <c:v>166.09804663706745</c:v>
                </c:pt>
                <c:pt idx="874">
                  <c:v>165.60861882700829</c:v>
                </c:pt>
                <c:pt idx="875">
                  <c:v>166.71691503621605</c:v>
                </c:pt>
                <c:pt idx="876">
                  <c:v>165.82408037679579</c:v>
                </c:pt>
                <c:pt idx="877">
                  <c:v>165.95636244546222</c:v>
                </c:pt>
                <c:pt idx="878">
                  <c:v>164.49461371961388</c:v>
                </c:pt>
                <c:pt idx="879">
                  <c:v>165.81844553305837</c:v>
                </c:pt>
                <c:pt idx="880">
                  <c:v>165.68241111143561</c:v>
                </c:pt>
                <c:pt idx="881">
                  <c:v>165.193056370872</c:v>
                </c:pt>
                <c:pt idx="882">
                  <c:v>165.81281053444491</c:v>
                </c:pt>
                <c:pt idx="883">
                  <c:v>165.81093216714908</c:v>
                </c:pt>
                <c:pt idx="884">
                  <c:v>163.89621954976974</c:v>
                </c:pt>
                <c:pt idx="885">
                  <c:v>164.59983849786749</c:v>
                </c:pt>
                <c:pt idx="886">
                  <c:v>163.75838176989691</c:v>
                </c:pt>
                <c:pt idx="887">
                  <c:v>163.756515091437</c:v>
                </c:pt>
                <c:pt idx="888">
                  <c:v>163.75464839587585</c:v>
                </c:pt>
                <c:pt idx="889">
                  <c:v>163.26727434253826</c:v>
                </c:pt>
                <c:pt idx="890">
                  <c:v>162.29711341092025</c:v>
                </c:pt>
                <c:pt idx="891">
                  <c:v>162.29524833317464</c:v>
                </c:pt>
                <c:pt idx="892">
                  <c:v>161.67660081243775</c:v>
                </c:pt>
                <c:pt idx="893">
                  <c:v>163.25980951082693</c:v>
                </c:pt>
                <c:pt idx="894">
                  <c:v>162.77334497022912</c:v>
                </c:pt>
                <c:pt idx="895">
                  <c:v>163.25607699255033</c:v>
                </c:pt>
                <c:pt idx="896">
                  <c:v>163.25421070779248</c:v>
                </c:pt>
                <c:pt idx="897">
                  <c:v>163.2523444059816</c:v>
                </c:pt>
                <c:pt idx="898">
                  <c:v>163.11641603867247</c:v>
                </c:pt>
                <c:pt idx="899">
                  <c:v>164.00228273125231</c:v>
                </c:pt>
                <c:pt idx="900">
                  <c:v>168.01379043528323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159.66639557791314</c:v>
                </c:pt>
                <c:pt idx="917">
                  <c:v>159.01313418561404</c:v>
                </c:pt>
                <c:pt idx="918">
                  <c:v>159.62484219752241</c:v>
                </c:pt>
                <c:pt idx="919">
                  <c:v>161.29184151810387</c:v>
                </c:pt>
                <c:pt idx="920">
                  <c:v>160.40765306701996</c:v>
                </c:pt>
                <c:pt idx="921">
                  <c:v>159.43905858870676</c:v>
                </c:pt>
                <c:pt idx="922">
                  <c:v>159.56962501451289</c:v>
                </c:pt>
                <c:pt idx="923">
                  <c:v>157.77759326044088</c:v>
                </c:pt>
                <c:pt idx="924">
                  <c:v>158.60278289841517</c:v>
                </c:pt>
                <c:pt idx="925">
                  <c:v>158.68474092974793</c:v>
                </c:pt>
                <c:pt idx="926">
                  <c:v>160.35105867746188</c:v>
                </c:pt>
                <c:pt idx="927">
                  <c:v>161.45378799182254</c:v>
                </c:pt>
                <c:pt idx="928">
                  <c:v>162.91696845860679</c:v>
                </c:pt>
                <c:pt idx="929">
                  <c:v>161.27458489642504</c:v>
                </c:pt>
                <c:pt idx="930">
                  <c:v>160.91794600536832</c:v>
                </c:pt>
                <c:pt idx="931">
                  <c:v>159.24087731138752</c:v>
                </c:pt>
                <c:pt idx="932">
                  <c:v>161.7992564000715</c:v>
                </c:pt>
                <c:pt idx="933">
                  <c:v>162.64234863823185</c:v>
                </c:pt>
                <c:pt idx="934">
                  <c:v>163.75435600402034</c:v>
                </c:pt>
                <c:pt idx="935">
                  <c:v>163.84649891300251</c:v>
                </c:pt>
                <c:pt idx="936">
                  <c:v>163.57929407884694</c:v>
                </c:pt>
                <c:pt idx="937">
                  <c:v>161.83920662675337</c:v>
                </c:pt>
                <c:pt idx="938">
                  <c:v>161.34823249770216</c:v>
                </c:pt>
                <c:pt idx="939">
                  <c:v>160.85818775998268</c:v>
                </c:pt>
                <c:pt idx="940">
                  <c:v>160.98887989543709</c:v>
                </c:pt>
                <c:pt idx="941">
                  <c:v>163.56993080413031</c:v>
                </c:pt>
                <c:pt idx="942">
                  <c:v>164.19358479430139</c:v>
                </c:pt>
                <c:pt idx="943">
                  <c:v>166.40444668098553</c:v>
                </c:pt>
                <c:pt idx="944">
                  <c:v>166.13707368343876</c:v>
                </c:pt>
                <c:pt idx="945">
                  <c:v>165.10682514990185</c:v>
                </c:pt>
                <c:pt idx="946">
                  <c:v>169.1374786144479</c:v>
                </c:pt>
                <c:pt idx="947">
                  <c:v>164.80400695388653</c:v>
                </c:pt>
                <c:pt idx="948">
                  <c:v>165.23395784592503</c:v>
                </c:pt>
                <c:pt idx="949">
                  <c:v>166.62608503951196</c:v>
                </c:pt>
                <c:pt idx="950">
                  <c:v>164.14165862613663</c:v>
                </c:pt>
                <c:pt idx="951">
                  <c:v>164.08178138127096</c:v>
                </c:pt>
                <c:pt idx="952">
                  <c:v>164.07990309246816</c:v>
                </c:pt>
                <c:pt idx="953">
                  <c:v>164.30562323624054</c:v>
                </c:pt>
                <c:pt idx="954">
                  <c:v>163.05366458056142</c:v>
                </c:pt>
                <c:pt idx="955">
                  <c:v>162.33589816735548</c:v>
                </c:pt>
                <c:pt idx="956">
                  <c:v>161.75420931798544</c:v>
                </c:pt>
                <c:pt idx="957">
                  <c:v>161.66248886991707</c:v>
                </c:pt>
                <c:pt idx="958">
                  <c:v>159.58757135329142</c:v>
                </c:pt>
                <c:pt idx="959">
                  <c:v>157.18079461837806</c:v>
                </c:pt>
                <c:pt idx="960">
                  <c:v>155.45774761866505</c:v>
                </c:pt>
                <c:pt idx="961">
                  <c:v>155.51052096296462</c:v>
                </c:pt>
                <c:pt idx="962">
                  <c:v>155.5639524452281</c:v>
                </c:pt>
                <c:pt idx="963">
                  <c:v>157.6449724217664</c:v>
                </c:pt>
                <c:pt idx="964">
                  <c:v>155.74818507922282</c:v>
                </c:pt>
                <c:pt idx="965">
                  <c:v>157.64118025082371</c:v>
                </c:pt>
                <c:pt idx="966">
                  <c:v>157.29633529668081</c:v>
                </c:pt>
                <c:pt idx="967">
                  <c:v>155.47843066405676</c:v>
                </c:pt>
                <c:pt idx="968">
                  <c:v>151.26690542460892</c:v>
                </c:pt>
                <c:pt idx="969">
                  <c:v>151.79184736686148</c:v>
                </c:pt>
                <c:pt idx="970">
                  <c:v>152.58758361076434</c:v>
                </c:pt>
                <c:pt idx="971">
                  <c:v>153.79561626970371</c:v>
                </c:pt>
                <c:pt idx="972">
                  <c:v>152.73836782910348</c:v>
                </c:pt>
                <c:pt idx="973">
                  <c:v>152.67789585280298</c:v>
                </c:pt>
                <c:pt idx="974">
                  <c:v>152.93991917807489</c:v>
                </c:pt>
                <c:pt idx="975">
                  <c:v>153.82274800917094</c:v>
                </c:pt>
                <c:pt idx="976">
                  <c:v>154.48111330773554</c:v>
                </c:pt>
                <c:pt idx="977">
                  <c:v>152.46517446858161</c:v>
                </c:pt>
                <c:pt idx="978">
                  <c:v>151.73135819409526</c:v>
                </c:pt>
                <c:pt idx="979">
                  <c:v>152.32952480750555</c:v>
                </c:pt>
                <c:pt idx="980">
                  <c:v>149.86429669038716</c:v>
                </c:pt>
                <c:pt idx="981">
                  <c:v>150.72213617030502</c:v>
                </c:pt>
                <c:pt idx="982">
                  <c:v>151.91581234057685</c:v>
                </c:pt>
                <c:pt idx="983">
                  <c:v>150.3855400410057</c:v>
                </c:pt>
                <c:pt idx="984">
                  <c:v>153.24347400262286</c:v>
                </c:pt>
                <c:pt idx="985">
                  <c:v>154.12431598861622</c:v>
                </c:pt>
                <c:pt idx="986">
                  <c:v>152.65357932200459</c:v>
                </c:pt>
                <c:pt idx="987">
                  <c:v>151.71453628594099</c:v>
                </c:pt>
                <c:pt idx="988">
                  <c:v>152.76753450697925</c:v>
                </c:pt>
                <c:pt idx="989">
                  <c:v>152.56180371065057</c:v>
                </c:pt>
                <c:pt idx="990">
                  <c:v>155.511102533761</c:v>
                </c:pt>
                <c:pt idx="991">
                  <c:v>154.43381265580138</c:v>
                </c:pt>
                <c:pt idx="992">
                  <c:v>155.84834793140635</c:v>
                </c:pt>
                <c:pt idx="993">
                  <c:v>154.90126829907604</c:v>
                </c:pt>
                <c:pt idx="994">
                  <c:v>154.63539123712053</c:v>
                </c:pt>
                <c:pt idx="995">
                  <c:v>153.56018684820447</c:v>
                </c:pt>
                <c:pt idx="996">
                  <c:v>154.4996333714198</c:v>
                </c:pt>
                <c:pt idx="997">
                  <c:v>155.17862918523861</c:v>
                </c:pt>
                <c:pt idx="998">
                  <c:v>154.83588384843097</c:v>
                </c:pt>
                <c:pt idx="999">
                  <c:v>155.04281662621634</c:v>
                </c:pt>
                <c:pt idx="1000">
                  <c:v>152.29022720223838</c:v>
                </c:pt>
                <c:pt idx="1001">
                  <c:v>152.42023047614293</c:v>
                </c:pt>
                <c:pt idx="1002">
                  <c:v>152.08200737742663</c:v>
                </c:pt>
                <c:pt idx="1003">
                  <c:v>150.81269601572149</c:v>
                </c:pt>
                <c:pt idx="1004">
                  <c:v>146.01328036022915</c:v>
                </c:pt>
                <c:pt idx="1005">
                  <c:v>148.56329210393051</c:v>
                </c:pt>
                <c:pt idx="1006">
                  <c:v>150.59777004009356</c:v>
                </c:pt>
                <c:pt idx="1007">
                  <c:v>147.71412392050115</c:v>
                </c:pt>
                <c:pt idx="1008">
                  <c:v>146.04261296452569</c:v>
                </c:pt>
                <c:pt idx="1009">
                  <c:v>146.63826429450819</c:v>
                </c:pt>
                <c:pt idx="1010">
                  <c:v>148.76687500833123</c:v>
                </c:pt>
                <c:pt idx="1011">
                  <c:v>147.9296713066251</c:v>
                </c:pt>
                <c:pt idx="1012">
                  <c:v>148.70246273160956</c:v>
                </c:pt>
                <c:pt idx="1013">
                  <c:v>148.11611420335976</c:v>
                </c:pt>
                <c:pt idx="1014">
                  <c:v>147.734405679048</c:v>
                </c:pt>
                <c:pt idx="1015">
                  <c:v>148.76787628779766</c:v>
                </c:pt>
                <c:pt idx="1016">
                  <c:v>150.06017713461824</c:v>
                </c:pt>
                <c:pt idx="1017">
                  <c:v>149.79568765926979</c:v>
                </c:pt>
                <c:pt idx="1018">
                  <c:v>150.77265232430454</c:v>
                </c:pt>
                <c:pt idx="1019">
                  <c:v>150.18090737605053</c:v>
                </c:pt>
                <c:pt idx="1020">
                  <c:v>150.31037185951027</c:v>
                </c:pt>
                <c:pt idx="1021">
                  <c:v>153.27330582569448</c:v>
                </c:pt>
                <c:pt idx="1022">
                  <c:v>152.54439996217479</c:v>
                </c:pt>
                <c:pt idx="1023">
                  <c:v>151.88447309107778</c:v>
                </c:pt>
                <c:pt idx="1024">
                  <c:v>151.8825764955518</c:v>
                </c:pt>
                <c:pt idx="1025">
                  <c:v>152.80858444213209</c:v>
                </c:pt>
                <c:pt idx="1026">
                  <c:v>150.69146724502025</c:v>
                </c:pt>
                <c:pt idx="1027">
                  <c:v>151.15118304672069</c:v>
                </c:pt>
                <c:pt idx="1028">
                  <c:v>151.41239643956123</c:v>
                </c:pt>
                <c:pt idx="1029">
                  <c:v>151.14739672559517</c:v>
                </c:pt>
                <c:pt idx="1030">
                  <c:v>150.68389778635628</c:v>
                </c:pt>
                <c:pt idx="1031">
                  <c:v>149.49866905425824</c:v>
                </c:pt>
                <c:pt idx="1032">
                  <c:v>148.71141565437483</c:v>
                </c:pt>
                <c:pt idx="1033">
                  <c:v>149.16746641114878</c:v>
                </c:pt>
                <c:pt idx="1034">
                  <c:v>149.36158976493789</c:v>
                </c:pt>
                <c:pt idx="1035">
                  <c:v>148.11743732096966</c:v>
                </c:pt>
                <c:pt idx="1036">
                  <c:v>147.65947192172644</c:v>
                </c:pt>
                <c:pt idx="1037">
                  <c:v>146.89076978907542</c:v>
                </c:pt>
                <c:pt idx="1038">
                  <c:v>148.70562358330426</c:v>
                </c:pt>
                <c:pt idx="1039">
                  <c:v>148.24819147366634</c:v>
                </c:pt>
                <c:pt idx="1040">
                  <c:v>146.81351843400171</c:v>
                </c:pt>
                <c:pt idx="1041">
                  <c:v>145.45640905980963</c:v>
                </c:pt>
                <c:pt idx="1042">
                  <c:v>142.6911075972539</c:v>
                </c:pt>
                <c:pt idx="1043">
                  <c:v>144.87180652400639</c:v>
                </c:pt>
                <c:pt idx="1044">
                  <c:v>140.55108782128991</c:v>
                </c:pt>
                <c:pt idx="1045">
                  <c:v>138.83277144227941</c:v>
                </c:pt>
                <c:pt idx="1046">
                  <c:v>140.44974682771681</c:v>
                </c:pt>
                <c:pt idx="1047">
                  <c:v>136.87736540507831</c:v>
                </c:pt>
                <c:pt idx="1048">
                  <c:v>137.52469391806335</c:v>
                </c:pt>
                <c:pt idx="1049">
                  <c:v>138.34581159357003</c:v>
                </c:pt>
                <c:pt idx="1050">
                  <c:v>138.56333084714424</c:v>
                </c:pt>
                <c:pt idx="1051">
                  <c:v>137.12955305972628</c:v>
                </c:pt>
                <c:pt idx="1052">
                  <c:v>138.60000604281504</c:v>
                </c:pt>
                <c:pt idx="1053">
                  <c:v>137.55960218479231</c:v>
                </c:pt>
                <c:pt idx="1054">
                  <c:v>134.81787181896834</c:v>
                </c:pt>
                <c:pt idx="1055">
                  <c:v>136.70404048773707</c:v>
                </c:pt>
                <c:pt idx="1056">
                  <c:v>134.00153425237841</c:v>
                </c:pt>
                <c:pt idx="1057">
                  <c:v>134.68295172786657</c:v>
                </c:pt>
                <c:pt idx="1058">
                  <c:v>133.83223981933043</c:v>
                </c:pt>
                <c:pt idx="1059">
                  <c:v>133.50114859558289</c:v>
                </c:pt>
                <c:pt idx="1060">
                  <c:v>134.86179837436703</c:v>
                </c:pt>
                <c:pt idx="1061">
                  <c:v>135.7642708289477</c:v>
                </c:pt>
                <c:pt idx="1062">
                  <c:v>136.09588472358064</c:v>
                </c:pt>
                <c:pt idx="1063">
                  <c:v>133.81146699088367</c:v>
                </c:pt>
                <c:pt idx="1064">
                  <c:v>132.39028012247763</c:v>
                </c:pt>
                <c:pt idx="1065">
                  <c:v>134.67597855410258</c:v>
                </c:pt>
                <c:pt idx="1066">
                  <c:v>135.48214670134803</c:v>
                </c:pt>
                <c:pt idx="1067">
                  <c:v>132.70800453780339</c:v>
                </c:pt>
                <c:pt idx="1068">
                  <c:v>130.47926820084285</c:v>
                </c:pt>
                <c:pt idx="1069">
                  <c:v>134.73007024571507</c:v>
                </c:pt>
                <c:pt idx="1070">
                  <c:v>134.76152124821692</c:v>
                </c:pt>
                <c:pt idx="1071">
                  <c:v>134.72625531259564</c:v>
                </c:pt>
                <c:pt idx="1072">
                  <c:v>136.15101959238473</c:v>
                </c:pt>
                <c:pt idx="1073">
                  <c:v>136.14911010272408</c:v>
                </c:pt>
                <c:pt idx="1074">
                  <c:v>134.75390314410652</c:v>
                </c:pt>
                <c:pt idx="1075">
                  <c:v>135.04364878125216</c:v>
                </c:pt>
                <c:pt idx="1076">
                  <c:v>135.33412924933145</c:v>
                </c:pt>
                <c:pt idx="1077">
                  <c:v>136.73043537396461</c:v>
                </c:pt>
                <c:pt idx="1078">
                  <c:v>136.89489286156368</c:v>
                </c:pt>
                <c:pt idx="1079">
                  <c:v>135.49252071239425</c:v>
                </c:pt>
                <c:pt idx="1080">
                  <c:v>135.74865500466149</c:v>
                </c:pt>
                <c:pt idx="1081">
                  <c:v>135.7825123723178</c:v>
                </c:pt>
                <c:pt idx="1082">
                  <c:v>135.78060989789356</c:v>
                </c:pt>
                <c:pt idx="1083">
                  <c:v>136.07324536355009</c:v>
                </c:pt>
                <c:pt idx="1084">
                  <c:v>136.36662367370627</c:v>
                </c:pt>
                <c:pt idx="1085">
                  <c:v>136.95751802700761</c:v>
                </c:pt>
                <c:pt idx="1086">
                  <c:v>136.86501383418636</c:v>
                </c:pt>
                <c:pt idx="1087">
                  <c:v>136.73375183490771</c:v>
                </c:pt>
                <c:pt idx="1088">
                  <c:v>137.88729202356626</c:v>
                </c:pt>
                <c:pt idx="1089">
                  <c:v>137.62630288510536</c:v>
                </c:pt>
                <c:pt idx="1090">
                  <c:v>136.67751757943552</c:v>
                </c:pt>
                <c:pt idx="1091">
                  <c:v>136.80509088891085</c:v>
                </c:pt>
                <c:pt idx="1092">
                  <c:v>136.7634736421769</c:v>
                </c:pt>
                <c:pt idx="1093">
                  <c:v>137.18971114452415</c:v>
                </c:pt>
                <c:pt idx="1094">
                  <c:v>136.20309998075663</c:v>
                </c:pt>
                <c:pt idx="1095">
                  <c:v>135.77490826619669</c:v>
                </c:pt>
                <c:pt idx="1096">
                  <c:v>137.05456264062377</c:v>
                </c:pt>
                <c:pt idx="1097">
                  <c:v>137.09304830722522</c:v>
                </c:pt>
                <c:pt idx="1098">
                  <c:v>137.82166877577947</c:v>
                </c:pt>
                <c:pt idx="1099">
                  <c:v>137.51890059988727</c:v>
                </c:pt>
                <c:pt idx="1100">
                  <c:v>137.21689276314828</c:v>
                </c:pt>
                <c:pt idx="1101">
                  <c:v>136.95598106819398</c:v>
                </c:pt>
                <c:pt idx="1102">
                  <c:v>137.08359972050584</c:v>
                </c:pt>
                <c:pt idx="1103">
                  <c:v>137.21121935137035</c:v>
                </c:pt>
                <c:pt idx="1104">
                  <c:v>136.48198047477672</c:v>
                </c:pt>
                <c:pt idx="1105">
                  <c:v>138.41462424966448</c:v>
                </c:pt>
                <c:pt idx="1106">
                  <c:v>137.76480591432028</c:v>
                </c:pt>
                <c:pt idx="1107">
                  <c:v>137.20365456443596</c:v>
                </c:pt>
                <c:pt idx="1108">
                  <c:v>136.9024031761237</c:v>
                </c:pt>
                <c:pt idx="1109">
                  <c:v>137.28885655182148</c:v>
                </c:pt>
                <c:pt idx="1110">
                  <c:v>137.88680163932167</c:v>
                </c:pt>
                <c:pt idx="1111">
                  <c:v>139.35333671653825</c:v>
                </c:pt>
                <c:pt idx="1112">
                  <c:v>138.70242907427837</c:v>
                </c:pt>
                <c:pt idx="1113">
                  <c:v>138.70053919851398</c:v>
                </c:pt>
                <c:pt idx="1114">
                  <c:v>138.39547280620263</c:v>
                </c:pt>
                <c:pt idx="1115">
                  <c:v>137.96150132057664</c:v>
                </c:pt>
                <c:pt idx="1116">
                  <c:v>138.65115961643551</c:v>
                </c:pt>
                <c:pt idx="1117">
                  <c:v>138.95255993087903</c:v>
                </c:pt>
                <c:pt idx="1118">
                  <c:v>139.81937926967566</c:v>
                </c:pt>
                <c:pt idx="1119">
                  <c:v>139.81748439481271</c:v>
                </c:pt>
                <c:pt idx="1120">
                  <c:v>139.9913407687327</c:v>
                </c:pt>
                <c:pt idx="1121">
                  <c:v>140.03585139629649</c:v>
                </c:pt>
                <c:pt idx="1122">
                  <c:v>140.29398799484352</c:v>
                </c:pt>
                <c:pt idx="1123">
                  <c:v>140.42211169934762</c:v>
                </c:pt>
                <c:pt idx="1124">
                  <c:v>140.72748213625437</c:v>
                </c:pt>
                <c:pt idx="1125">
                  <c:v>139.4164194167779</c:v>
                </c:pt>
                <c:pt idx="1126">
                  <c:v>139.23958870109709</c:v>
                </c:pt>
                <c:pt idx="1127">
                  <c:v>140.67456578690962</c:v>
                </c:pt>
                <c:pt idx="1128">
                  <c:v>140.67266866130103</c:v>
                </c:pt>
                <c:pt idx="1129">
                  <c:v>141.59523093587359</c:v>
                </c:pt>
                <c:pt idx="1130">
                  <c:v>143.54105420612814</c:v>
                </c:pt>
                <c:pt idx="1131">
                  <c:v>143.14782291458687</c:v>
                </c:pt>
                <c:pt idx="1132">
                  <c:v>142.44192996573929</c:v>
                </c:pt>
                <c:pt idx="1133">
                  <c:v>141.29594724908475</c:v>
                </c:pt>
                <c:pt idx="1134">
                  <c:v>142.56852722161693</c:v>
                </c:pt>
                <c:pt idx="1135">
                  <c:v>143.1402459148303</c:v>
                </c:pt>
                <c:pt idx="1136">
                  <c:v>141.99214191661213</c:v>
                </c:pt>
                <c:pt idx="1137">
                  <c:v>142.56285140954333</c:v>
                </c:pt>
                <c:pt idx="1138">
                  <c:v>142.24900097438422</c:v>
                </c:pt>
                <c:pt idx="1139">
                  <c:v>141.49533512241123</c:v>
                </c:pt>
                <c:pt idx="1140">
                  <c:v>142.94830109700979</c:v>
                </c:pt>
                <c:pt idx="1141">
                  <c:v>143.07678395416315</c:v>
                </c:pt>
                <c:pt idx="1142">
                  <c:v>143.25741216443475</c:v>
                </c:pt>
                <c:pt idx="1143">
                  <c:v>143.25551637360968</c:v>
                </c:pt>
                <c:pt idx="1144">
                  <c:v>141.92647204985315</c:v>
                </c:pt>
                <c:pt idx="1145">
                  <c:v>142.62670238593182</c:v>
                </c:pt>
                <c:pt idx="1146">
                  <c:v>140.99385982775493</c:v>
                </c:pt>
                <c:pt idx="1147">
                  <c:v>140.07014598471051</c:v>
                </c:pt>
                <c:pt idx="1148">
                  <c:v>140.94210601078885</c:v>
                </c:pt>
                <c:pt idx="1149">
                  <c:v>140.50283820369259</c:v>
                </c:pt>
                <c:pt idx="1150">
                  <c:v>140.89090763885633</c:v>
                </c:pt>
                <c:pt idx="1151">
                  <c:v>141.3265503412922</c:v>
                </c:pt>
                <c:pt idx="1152">
                  <c:v>140.19059444317554</c:v>
                </c:pt>
                <c:pt idx="1153">
                  <c:v>140.01278404287405</c:v>
                </c:pt>
                <c:pt idx="1154">
                  <c:v>139.40151414293086</c:v>
                </c:pt>
                <c:pt idx="1155">
                  <c:v>140.26873043094383</c:v>
                </c:pt>
                <c:pt idx="1156">
                  <c:v>138.96448630393479</c:v>
                </c:pt>
                <c:pt idx="1157">
                  <c:v>136.38176963912429</c:v>
                </c:pt>
                <c:pt idx="1158">
                  <c:v>137.75440169206013</c:v>
                </c:pt>
                <c:pt idx="1159">
                  <c:v>136.24868074196547</c:v>
                </c:pt>
                <c:pt idx="1160">
                  <c:v>138.05103598156711</c:v>
                </c:pt>
                <c:pt idx="1161">
                  <c:v>137.70253221695293</c:v>
                </c:pt>
                <c:pt idx="1162">
                  <c:v>136.45251094526793</c:v>
                </c:pt>
                <c:pt idx="1163">
                  <c:v>138.69184315195889</c:v>
                </c:pt>
                <c:pt idx="1164">
                  <c:v>139.55703186964001</c:v>
                </c:pt>
                <c:pt idx="1165">
                  <c:v>140.34253648569847</c:v>
                </c:pt>
                <c:pt idx="1166">
                  <c:v>141.13468958973317</c:v>
                </c:pt>
                <c:pt idx="1167">
                  <c:v>138.94749695511291</c:v>
                </c:pt>
                <c:pt idx="1168">
                  <c:v>140.25411081232141</c:v>
                </c:pt>
                <c:pt idx="1169">
                  <c:v>139.81516253969676</c:v>
                </c:pt>
                <c:pt idx="1170">
                  <c:v>141.43668217101822</c:v>
                </c:pt>
                <c:pt idx="1171">
                  <c:v>141.6951302318912</c:v>
                </c:pt>
                <c:pt idx="1172">
                  <c:v>140.99322305142596</c:v>
                </c:pt>
                <c:pt idx="1173">
                  <c:v>141.12144100754358</c:v>
                </c:pt>
                <c:pt idx="1174">
                  <c:v>139.80571456456892</c:v>
                </c:pt>
                <c:pt idx="1175">
                  <c:v>140.98754902020119</c:v>
                </c:pt>
                <c:pt idx="1176">
                  <c:v>143.1929455492309</c:v>
                </c:pt>
                <c:pt idx="1177">
                  <c:v>142.61748072178489</c:v>
                </c:pt>
                <c:pt idx="1178">
                  <c:v>143.18915277097494</c:v>
                </c:pt>
                <c:pt idx="1179">
                  <c:v>143.05688062557965</c:v>
                </c:pt>
                <c:pt idx="1180">
                  <c:v>138.40375402259906</c:v>
                </c:pt>
                <c:pt idx="1181">
                  <c:v>139.87582421031038</c:v>
                </c:pt>
                <c:pt idx="1182">
                  <c:v>140.26357714059941</c:v>
                </c:pt>
                <c:pt idx="1183">
                  <c:v>141.26569903142627</c:v>
                </c:pt>
                <c:pt idx="1184">
                  <c:v>141.26379714259474</c:v>
                </c:pt>
                <c:pt idx="1185">
                  <c:v>140.69444420402306</c:v>
                </c:pt>
                <c:pt idx="1186">
                  <c:v>140.69254469744101</c:v>
                </c:pt>
                <c:pt idx="1187">
                  <c:v>140.82058564670297</c:v>
                </c:pt>
                <c:pt idx="1188">
                  <c:v>141.12619224415539</c:v>
                </c:pt>
                <c:pt idx="1189">
                  <c:v>140.5569114202699</c:v>
                </c:pt>
                <c:pt idx="1190">
                  <c:v>139.85877537213219</c:v>
                </c:pt>
                <c:pt idx="1191">
                  <c:v>140.42318618731588</c:v>
                </c:pt>
                <c:pt idx="1192">
                  <c:v>140.42128934031371</c:v>
                </c:pt>
                <c:pt idx="1193">
                  <c:v>140.67924766802662</c:v>
                </c:pt>
                <c:pt idx="1194">
                  <c:v>140.67734802334962</c:v>
                </c:pt>
                <c:pt idx="1195">
                  <c:v>140.93531025340872</c:v>
                </c:pt>
                <c:pt idx="1196">
                  <c:v>140.4967395938329</c:v>
                </c:pt>
                <c:pt idx="1197">
                  <c:v>140.62471236046986</c:v>
                </c:pt>
                <c:pt idx="1198">
                  <c:v>140.62280954530797</c:v>
                </c:pt>
                <c:pt idx="1199">
                  <c:v>140.36116699636295</c:v>
                </c:pt>
                <c:pt idx="1200">
                  <c:v>144.73932961954324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142.64274761246998</c:v>
                </c:pt>
                <c:pt idx="1217">
                  <c:v>142.20260718583359</c:v>
                </c:pt>
                <c:pt idx="1218">
                  <c:v>142.34144814515184</c:v>
                </c:pt>
                <c:pt idx="1219">
                  <c:v>142.97249166988331</c:v>
                </c:pt>
                <c:pt idx="1220">
                  <c:v>142.13806800828752</c:v>
                </c:pt>
                <c:pt idx="1221">
                  <c:v>142.13614913502624</c:v>
                </c:pt>
                <c:pt idx="1222">
                  <c:v>143.02640392358808</c:v>
                </c:pt>
                <c:pt idx="1223">
                  <c:v>142.19111321361743</c:v>
                </c:pt>
                <c:pt idx="1224">
                  <c:v>142.49840084137759</c:v>
                </c:pt>
                <c:pt idx="1225">
                  <c:v>142.36742052885165</c:v>
                </c:pt>
                <c:pt idx="1226">
                  <c:v>142.88181303603142</c:v>
                </c:pt>
                <c:pt idx="1227">
                  <c:v>143.64934952217209</c:v>
                </c:pt>
                <c:pt idx="1228">
                  <c:v>143.83962694362526</c:v>
                </c:pt>
                <c:pt idx="1229">
                  <c:v>144.41843072930078</c:v>
                </c:pt>
                <c:pt idx="1230">
                  <c:v>145.25887396837061</c:v>
                </c:pt>
                <c:pt idx="1231">
                  <c:v>144.93226556955142</c:v>
                </c:pt>
                <c:pt idx="1232">
                  <c:v>141.77733268392694</c:v>
                </c:pt>
                <c:pt idx="1233">
                  <c:v>140.89548175681102</c:v>
                </c:pt>
                <c:pt idx="1234">
                  <c:v>142.17003924628079</c:v>
                </c:pt>
                <c:pt idx="1235">
                  <c:v>140.83445680965451</c:v>
                </c:pt>
                <c:pt idx="1236">
                  <c:v>139.76424996006699</c:v>
                </c:pt>
                <c:pt idx="1237">
                  <c:v>140.84668752612652</c:v>
                </c:pt>
                <c:pt idx="1238">
                  <c:v>139.96304797227822</c:v>
                </c:pt>
                <c:pt idx="1239">
                  <c:v>137.15983051139483</c:v>
                </c:pt>
                <c:pt idx="1240">
                  <c:v>136.67628293646794</c:v>
                </c:pt>
                <c:pt idx="1241">
                  <c:v>139.28343241037692</c:v>
                </c:pt>
                <c:pt idx="1242">
                  <c:v>137.07549402259792</c:v>
                </c:pt>
                <c:pt idx="1243">
                  <c:v>136.76774942500924</c:v>
                </c:pt>
                <c:pt idx="1244">
                  <c:v>139.4373626094839</c:v>
                </c:pt>
                <c:pt idx="1245">
                  <c:v>139.04985342516102</c:v>
                </c:pt>
                <c:pt idx="1246">
                  <c:v>138.86578946169993</c:v>
                </c:pt>
                <c:pt idx="1247">
                  <c:v>138.11652951245924</c:v>
                </c:pt>
                <c:pt idx="1248">
                  <c:v>136.66095336535</c:v>
                </c:pt>
                <c:pt idx="1249">
                  <c:v>137.9883203090676</c:v>
                </c:pt>
                <c:pt idx="1250">
                  <c:v>133.73873693154928</c:v>
                </c:pt>
                <c:pt idx="1251">
                  <c:v>137.8075485010022</c:v>
                </c:pt>
                <c:pt idx="1252">
                  <c:v>139.15866244385597</c:v>
                </c:pt>
                <c:pt idx="1253">
                  <c:v>138.51536888930241</c:v>
                </c:pt>
                <c:pt idx="1254">
                  <c:v>138.94968242645609</c:v>
                </c:pt>
                <c:pt idx="1255">
                  <c:v>140.5188430195567</c:v>
                </c:pt>
                <c:pt idx="1256">
                  <c:v>137.8683368244283</c:v>
                </c:pt>
                <c:pt idx="1257">
                  <c:v>138.20054691287805</c:v>
                </c:pt>
                <c:pt idx="1258">
                  <c:v>140.64155189534449</c:v>
                </c:pt>
                <c:pt idx="1259">
                  <c:v>140.8774938232682</c:v>
                </c:pt>
                <c:pt idx="1260">
                  <c:v>143.66704802568165</c:v>
                </c:pt>
                <c:pt idx="1261">
                  <c:v>143.46727854094661</c:v>
                </c:pt>
                <c:pt idx="1262">
                  <c:v>141.35520174043904</c:v>
                </c:pt>
                <c:pt idx="1263">
                  <c:v>141.28254894959628</c:v>
                </c:pt>
                <c:pt idx="1264">
                  <c:v>140.07893011137821</c:v>
                </c:pt>
                <c:pt idx="1265">
                  <c:v>140.33435006235595</c:v>
                </c:pt>
                <c:pt idx="1266">
                  <c:v>143.07080942139964</c:v>
                </c:pt>
                <c:pt idx="1267">
                  <c:v>142.10680425422288</c:v>
                </c:pt>
                <c:pt idx="1268">
                  <c:v>142.10488773568068</c:v>
                </c:pt>
                <c:pt idx="1269">
                  <c:v>144.21463096714342</c:v>
                </c:pt>
                <c:pt idx="1270">
                  <c:v>144.85685396867666</c:v>
                </c:pt>
                <c:pt idx="1271">
                  <c:v>143.30697130675617</c:v>
                </c:pt>
                <c:pt idx="1272">
                  <c:v>142.72642569880281</c:v>
                </c:pt>
                <c:pt idx="1273">
                  <c:v>142.66293118502199</c:v>
                </c:pt>
                <c:pt idx="1274">
                  <c:v>140.87510653670779</c:v>
                </c:pt>
                <c:pt idx="1275">
                  <c:v>144.39561248359496</c:v>
                </c:pt>
                <c:pt idx="1276">
                  <c:v>142.20935157208987</c:v>
                </c:pt>
                <c:pt idx="1277">
                  <c:v>142.9133024386465</c:v>
                </c:pt>
                <c:pt idx="1278">
                  <c:v>145.03555161778695</c:v>
                </c:pt>
                <c:pt idx="1279">
                  <c:v>144.64589367574172</c:v>
                </c:pt>
                <c:pt idx="1280">
                  <c:v>143.09455532962056</c:v>
                </c:pt>
                <c:pt idx="1281">
                  <c:v>142.70525375876969</c:v>
                </c:pt>
                <c:pt idx="1282">
                  <c:v>143.3478469057718</c:v>
                </c:pt>
                <c:pt idx="1283">
                  <c:v>143.79870316394408</c:v>
                </c:pt>
                <c:pt idx="1284">
                  <c:v>142.31218636662743</c:v>
                </c:pt>
                <c:pt idx="1285">
                  <c:v>142.50281994193301</c:v>
                </c:pt>
                <c:pt idx="1286">
                  <c:v>143.2759629421771</c:v>
                </c:pt>
                <c:pt idx="1287">
                  <c:v>142.95071538981392</c:v>
                </c:pt>
                <c:pt idx="1288">
                  <c:v>141.20937465227234</c:v>
                </c:pt>
                <c:pt idx="1289">
                  <c:v>140.88259337235013</c:v>
                </c:pt>
                <c:pt idx="1290">
                  <c:v>140.04422797309871</c:v>
                </c:pt>
                <c:pt idx="1291">
                  <c:v>139.40455231669148</c:v>
                </c:pt>
                <c:pt idx="1292">
                  <c:v>138.51053591644632</c:v>
                </c:pt>
                <c:pt idx="1293">
                  <c:v>139.15280251255172</c:v>
                </c:pt>
                <c:pt idx="1294">
                  <c:v>137.94754558516252</c:v>
                </c:pt>
                <c:pt idx="1295">
                  <c:v>138.83287708336684</c:v>
                </c:pt>
                <c:pt idx="1296">
                  <c:v>137.8874218835881</c:v>
                </c:pt>
                <c:pt idx="1297">
                  <c:v>138.97133201726137</c:v>
                </c:pt>
                <c:pt idx="1298">
                  <c:v>137.20432712057573</c:v>
                </c:pt>
                <c:pt idx="1299">
                  <c:v>137.45936800976415</c:v>
                </c:pt>
                <c:pt idx="1300">
                  <c:v>137.32901375765323</c:v>
                </c:pt>
                <c:pt idx="1301">
                  <c:v>136.57832048751061</c:v>
                </c:pt>
                <c:pt idx="1302">
                  <c:v>138.59179155400943</c:v>
                </c:pt>
                <c:pt idx="1303">
                  <c:v>138.90321786636014</c:v>
                </c:pt>
                <c:pt idx="1304">
                  <c:v>137.44991720651342</c:v>
                </c:pt>
                <c:pt idx="1305">
                  <c:v>136.31408914672465</c:v>
                </c:pt>
                <c:pt idx="1306">
                  <c:v>136.31220380962532</c:v>
                </c:pt>
                <c:pt idx="1307">
                  <c:v>135.5651872405233</c:v>
                </c:pt>
                <c:pt idx="1308">
                  <c:v>134.94970457732597</c:v>
                </c:pt>
                <c:pt idx="1309">
                  <c:v>137.31201441663234</c:v>
                </c:pt>
                <c:pt idx="1310">
                  <c:v>134.56165320452692</c:v>
                </c:pt>
                <c:pt idx="1311">
                  <c:v>135.37860596337941</c:v>
                </c:pt>
                <c:pt idx="1312">
                  <c:v>134.07579770333359</c:v>
                </c:pt>
                <c:pt idx="1313">
                  <c:v>135.01879646069574</c:v>
                </c:pt>
                <c:pt idx="1314">
                  <c:v>136.57775870826754</c:v>
                </c:pt>
                <c:pt idx="1315">
                  <c:v>134.58204624846712</c:v>
                </c:pt>
                <c:pt idx="1316">
                  <c:v>133.15893527693424</c:v>
                </c:pt>
                <c:pt idx="1317">
                  <c:v>133.41262851792635</c:v>
                </c:pt>
                <c:pt idx="1318">
                  <c:v>134.27224149692483</c:v>
                </c:pt>
                <c:pt idx="1319">
                  <c:v>136.18361459912649</c:v>
                </c:pt>
                <c:pt idx="1320">
                  <c:v>133.88473320745652</c:v>
                </c:pt>
                <c:pt idx="1321">
                  <c:v>133.83537173426248</c:v>
                </c:pt>
                <c:pt idx="1322">
                  <c:v>135.56375894839584</c:v>
                </c:pt>
                <c:pt idx="1323">
                  <c:v>135.91963118590411</c:v>
                </c:pt>
                <c:pt idx="1324">
                  <c:v>134.61392949403034</c:v>
                </c:pt>
                <c:pt idx="1325">
                  <c:v>134.48402604730472</c:v>
                </c:pt>
                <c:pt idx="1326">
                  <c:v>134.22611941533341</c:v>
                </c:pt>
                <c:pt idx="1327">
                  <c:v>131.89772971953607</c:v>
                </c:pt>
                <c:pt idx="1328">
                  <c:v>131.50902094489993</c:v>
                </c:pt>
                <c:pt idx="1329">
                  <c:v>129.81276313650324</c:v>
                </c:pt>
                <c:pt idx="1330">
                  <c:v>131.29289079538194</c:v>
                </c:pt>
                <c:pt idx="1331">
                  <c:v>130.61299323113053</c:v>
                </c:pt>
                <c:pt idx="1332">
                  <c:v>130.02138632439801</c:v>
                </c:pt>
                <c:pt idx="1333">
                  <c:v>132.13689483443341</c:v>
                </c:pt>
                <c:pt idx="1334">
                  <c:v>132.86069380830486</c:v>
                </c:pt>
                <c:pt idx="1335">
                  <c:v>132.64848415586221</c:v>
                </c:pt>
                <c:pt idx="1336">
                  <c:v>131.23906699263443</c:v>
                </c:pt>
                <c:pt idx="1337">
                  <c:v>132.77235172216479</c:v>
                </c:pt>
                <c:pt idx="1338">
                  <c:v>132.94363970549512</c:v>
                </c:pt>
                <c:pt idx="1339">
                  <c:v>131.53164291878056</c:v>
                </c:pt>
                <c:pt idx="1340">
                  <c:v>131.95632131701859</c:v>
                </c:pt>
                <c:pt idx="1341">
                  <c:v>134.35667390522212</c:v>
                </c:pt>
                <c:pt idx="1342">
                  <c:v>133.7957181304555</c:v>
                </c:pt>
                <c:pt idx="1343">
                  <c:v>133.23580972113996</c:v>
                </c:pt>
                <c:pt idx="1344">
                  <c:v>133.91976132456057</c:v>
                </c:pt>
                <c:pt idx="1345">
                  <c:v>132.50199505204728</c:v>
                </c:pt>
                <c:pt idx="1346">
                  <c:v>132.20013817693598</c:v>
                </c:pt>
                <c:pt idx="1347">
                  <c:v>132.32581320827103</c:v>
                </c:pt>
                <c:pt idx="1348">
                  <c:v>131.89717657827714</c:v>
                </c:pt>
                <c:pt idx="1349">
                  <c:v>132.15028531096232</c:v>
                </c:pt>
                <c:pt idx="1350">
                  <c:v>129.0586126372209</c:v>
                </c:pt>
                <c:pt idx="1351">
                  <c:v>126.64487800899769</c:v>
                </c:pt>
                <c:pt idx="1352">
                  <c:v>128.52275609316075</c:v>
                </c:pt>
                <c:pt idx="1353">
                  <c:v>130.87159112807694</c:v>
                </c:pt>
                <c:pt idx="1354">
                  <c:v>129.60869473238563</c:v>
                </c:pt>
                <c:pt idx="1355">
                  <c:v>131.24920090814703</c:v>
                </c:pt>
                <c:pt idx="1356">
                  <c:v>129.56692546420163</c:v>
                </c:pt>
                <c:pt idx="1357">
                  <c:v>130.11070775453572</c:v>
                </c:pt>
                <c:pt idx="1358">
                  <c:v>129.39885859900369</c:v>
                </c:pt>
                <c:pt idx="1359">
                  <c:v>129.94182016183549</c:v>
                </c:pt>
                <c:pt idx="1360">
                  <c:v>129.97809021392914</c:v>
                </c:pt>
                <c:pt idx="1361">
                  <c:v>130.56225389508836</c:v>
                </c:pt>
                <c:pt idx="1362">
                  <c:v>130.13996397100345</c:v>
                </c:pt>
                <c:pt idx="1363">
                  <c:v>130.13806937860227</c:v>
                </c:pt>
                <c:pt idx="1364">
                  <c:v>131.82313245842215</c:v>
                </c:pt>
                <c:pt idx="1365">
                  <c:v>131.94848991654908</c:v>
                </c:pt>
                <c:pt idx="1366">
                  <c:v>131.94658899631213</c:v>
                </c:pt>
                <c:pt idx="1367">
                  <c:v>132.7507297568709</c:v>
                </c:pt>
                <c:pt idx="1368">
                  <c:v>132.19730531526966</c:v>
                </c:pt>
                <c:pt idx="1369">
                  <c:v>132.61958540283376</c:v>
                </c:pt>
                <c:pt idx="1370">
                  <c:v>133.59620247525345</c:v>
                </c:pt>
                <c:pt idx="1371">
                  <c:v>132.27656642471175</c:v>
                </c:pt>
                <c:pt idx="1372">
                  <c:v>132.27466865917086</c:v>
                </c:pt>
                <c:pt idx="1373">
                  <c:v>132.27277087615494</c:v>
                </c:pt>
                <c:pt idx="1374">
                  <c:v>132.35542361810803</c:v>
                </c:pt>
                <c:pt idx="1375">
                  <c:v>132.05672703294022</c:v>
                </c:pt>
                <c:pt idx="1376">
                  <c:v>132.90393877351926</c:v>
                </c:pt>
                <c:pt idx="1377">
                  <c:v>132.77465482783646</c:v>
                </c:pt>
                <c:pt idx="1378">
                  <c:v>133.45347966883674</c:v>
                </c:pt>
                <c:pt idx="1379">
                  <c:v>133.15298868713217</c:v>
                </c:pt>
                <c:pt idx="1380">
                  <c:v>134.00404447180154</c:v>
                </c:pt>
                <c:pt idx="1381">
                  <c:v>132.4694136969556</c:v>
                </c:pt>
                <c:pt idx="1382">
                  <c:v>130.22902422193511</c:v>
                </c:pt>
                <c:pt idx="1383">
                  <c:v>131.40980743436558</c:v>
                </c:pt>
                <c:pt idx="1384">
                  <c:v>131.40790135724001</c:v>
                </c:pt>
                <c:pt idx="1385">
                  <c:v>130.85816012423857</c:v>
                </c:pt>
                <c:pt idx="1386">
                  <c:v>130.69018421482087</c:v>
                </c:pt>
                <c:pt idx="1387">
                  <c:v>130.2691413769162</c:v>
                </c:pt>
                <c:pt idx="1388">
                  <c:v>129.84899344397581</c:v>
                </c:pt>
                <c:pt idx="1389">
                  <c:v>129.80984741519933</c:v>
                </c:pt>
                <c:pt idx="1390">
                  <c:v>130.22550733807293</c:v>
                </c:pt>
                <c:pt idx="1391">
                  <c:v>130.22360042973651</c:v>
                </c:pt>
                <c:pt idx="1392">
                  <c:v>131.22575581656383</c:v>
                </c:pt>
                <c:pt idx="1393">
                  <c:v>132.48948444999951</c:v>
                </c:pt>
                <c:pt idx="1394">
                  <c:v>131.76997405325073</c:v>
                </c:pt>
                <c:pt idx="1395">
                  <c:v>131.89511585369019</c:v>
                </c:pt>
                <c:pt idx="1396">
                  <c:v>132.18809698944278</c:v>
                </c:pt>
                <c:pt idx="1397">
                  <c:v>131.63719744395621</c:v>
                </c:pt>
                <c:pt idx="1398">
                  <c:v>131.34128262920149</c:v>
                </c:pt>
                <c:pt idx="1399">
                  <c:v>131.46635049412362</c:v>
                </c:pt>
                <c:pt idx="1400">
                  <c:v>130.91730900840867</c:v>
                </c:pt>
                <c:pt idx="1401">
                  <c:v>130.29378905842987</c:v>
                </c:pt>
                <c:pt idx="1402">
                  <c:v>131.67497929216643</c:v>
                </c:pt>
                <c:pt idx="1403">
                  <c:v>132.0936328467069</c:v>
                </c:pt>
                <c:pt idx="1404">
                  <c:v>133.23155475875774</c:v>
                </c:pt>
                <c:pt idx="1405">
                  <c:v>135.6138711287258</c:v>
                </c:pt>
                <c:pt idx="1406">
                  <c:v>134.37515749213344</c:v>
                </c:pt>
                <c:pt idx="1407">
                  <c:v>134.7998942056247</c:v>
                </c:pt>
                <c:pt idx="1408">
                  <c:v>133.3934198170964</c:v>
                </c:pt>
                <c:pt idx="1409">
                  <c:v>134.62416683625452</c:v>
                </c:pt>
                <c:pt idx="1410">
                  <c:v>135.34918560825008</c:v>
                </c:pt>
                <c:pt idx="1411">
                  <c:v>135.64818407865459</c:v>
                </c:pt>
                <c:pt idx="1412">
                  <c:v>135.21782130194151</c:v>
                </c:pt>
                <c:pt idx="1413">
                  <c:v>134.78835278860151</c:v>
                </c:pt>
                <c:pt idx="1414">
                  <c:v>134.7864291568103</c:v>
                </c:pt>
                <c:pt idx="1415">
                  <c:v>133.93209750384813</c:v>
                </c:pt>
                <c:pt idx="1416">
                  <c:v>134.22856090107143</c:v>
                </c:pt>
                <c:pt idx="1417">
                  <c:v>133.24891762154948</c:v>
                </c:pt>
                <c:pt idx="1418">
                  <c:v>133.67173046420976</c:v>
                </c:pt>
                <c:pt idx="1419">
                  <c:v>133.24508290133781</c:v>
                </c:pt>
                <c:pt idx="1420">
                  <c:v>133.96615478900821</c:v>
                </c:pt>
                <c:pt idx="1421">
                  <c:v>132.98680362451887</c:v>
                </c:pt>
                <c:pt idx="1422">
                  <c:v>131.71647321026921</c:v>
                </c:pt>
                <c:pt idx="1423">
                  <c:v>131.84157495965701</c:v>
                </c:pt>
                <c:pt idx="1424">
                  <c:v>133.4056490622097</c:v>
                </c:pt>
                <c:pt idx="1425">
                  <c:v>134.55538652961422</c:v>
                </c:pt>
                <c:pt idx="1426">
                  <c:v>133.99886047452037</c:v>
                </c:pt>
                <c:pt idx="1427">
                  <c:v>133.99694506404649</c:v>
                </c:pt>
                <c:pt idx="1428">
                  <c:v>135.27912688330889</c:v>
                </c:pt>
                <c:pt idx="1429">
                  <c:v>135.57937852192663</c:v>
                </c:pt>
                <c:pt idx="1430">
                  <c:v>136.00811667329071</c:v>
                </c:pt>
                <c:pt idx="1431">
                  <c:v>134.89061972177933</c:v>
                </c:pt>
                <c:pt idx="1432">
                  <c:v>134.88870497963399</c:v>
                </c:pt>
                <c:pt idx="1433">
                  <c:v>134.75921697511785</c:v>
                </c:pt>
                <c:pt idx="1434">
                  <c:v>134.32863853651725</c:v>
                </c:pt>
                <c:pt idx="1435">
                  <c:v>134.19922394121022</c:v>
                </c:pt>
                <c:pt idx="1436">
                  <c:v>134.19731309198687</c:v>
                </c:pt>
                <c:pt idx="1437">
                  <c:v>134.49643930697584</c:v>
                </c:pt>
                <c:pt idx="1438">
                  <c:v>134.9239607808704</c:v>
                </c:pt>
                <c:pt idx="1439">
                  <c:v>133.76388499075802</c:v>
                </c:pt>
                <c:pt idx="1440">
                  <c:v>132.78198974235147</c:v>
                </c:pt>
                <c:pt idx="1441">
                  <c:v>132.18544479723641</c:v>
                </c:pt>
                <c:pt idx="1442">
                  <c:v>132.77817767494344</c:v>
                </c:pt>
                <c:pt idx="1443">
                  <c:v>132.22412581135904</c:v>
                </c:pt>
                <c:pt idx="1444">
                  <c:v>132.22222233100001</c:v>
                </c:pt>
                <c:pt idx="1445">
                  <c:v>133.92514953600312</c:v>
                </c:pt>
                <c:pt idx="1446">
                  <c:v>133.84156161335613</c:v>
                </c:pt>
                <c:pt idx="1447">
                  <c:v>133.96718522738956</c:v>
                </c:pt>
                <c:pt idx="1448">
                  <c:v>134.09280977339495</c:v>
                </c:pt>
                <c:pt idx="1449">
                  <c:v>133.40765486856344</c:v>
                </c:pt>
                <c:pt idx="1450">
                  <c:v>133.96146965514072</c:v>
                </c:pt>
                <c:pt idx="1451">
                  <c:v>133.65876709906843</c:v>
                </c:pt>
                <c:pt idx="1452">
                  <c:v>133.22944213731625</c:v>
                </c:pt>
                <c:pt idx="1453">
                  <c:v>132.8010214044798</c:v>
                </c:pt>
                <c:pt idx="1454">
                  <c:v>132.67179327534905</c:v>
                </c:pt>
                <c:pt idx="1455">
                  <c:v>130.55117985198831</c:v>
                </c:pt>
                <c:pt idx="1456">
                  <c:v>131.77543457198135</c:v>
                </c:pt>
                <c:pt idx="1457">
                  <c:v>133.55741674442288</c:v>
                </c:pt>
                <c:pt idx="1458">
                  <c:v>132.62041376463458</c:v>
                </c:pt>
                <c:pt idx="1459">
                  <c:v>133.72568640286136</c:v>
                </c:pt>
                <c:pt idx="1460">
                  <c:v>134.92926233046546</c:v>
                </c:pt>
                <c:pt idx="1461">
                  <c:v>132.87508961453932</c:v>
                </c:pt>
                <c:pt idx="1462">
                  <c:v>132.1914706216221</c:v>
                </c:pt>
                <c:pt idx="1463">
                  <c:v>132.48904523305282</c:v>
                </c:pt>
                <c:pt idx="1464">
                  <c:v>132.48715220348095</c:v>
                </c:pt>
                <c:pt idx="1465">
                  <c:v>131.75981977649553</c:v>
                </c:pt>
                <c:pt idx="1466">
                  <c:v>132.13977874958255</c:v>
                </c:pt>
                <c:pt idx="1467">
                  <c:v>131.83984209712253</c:v>
                </c:pt>
                <c:pt idx="1468">
                  <c:v>132.26327499520903</c:v>
                </c:pt>
                <c:pt idx="1469">
                  <c:v>132.68760986279267</c:v>
                </c:pt>
                <c:pt idx="1470">
                  <c:v>132.55835818904507</c:v>
                </c:pt>
                <c:pt idx="1471">
                  <c:v>132.55646056569094</c:v>
                </c:pt>
                <c:pt idx="1472">
                  <c:v>133.40960464543969</c:v>
                </c:pt>
                <c:pt idx="1473">
                  <c:v>134.26636781584875</c:v>
                </c:pt>
                <c:pt idx="1474">
                  <c:v>133.15086009234437</c:v>
                </c:pt>
                <c:pt idx="1475">
                  <c:v>132.84852690799107</c:v>
                </c:pt>
                <c:pt idx="1476">
                  <c:v>132.29229572452186</c:v>
                </c:pt>
                <c:pt idx="1477">
                  <c:v>131.01504871596626</c:v>
                </c:pt>
                <c:pt idx="1478">
                  <c:v>131.18298091674387</c:v>
                </c:pt>
                <c:pt idx="1479">
                  <c:v>130.92672431578558</c:v>
                </c:pt>
                <c:pt idx="1480">
                  <c:v>131.47692855196146</c:v>
                </c:pt>
                <c:pt idx="1481">
                  <c:v>131.3477928285738</c:v>
                </c:pt>
                <c:pt idx="1482">
                  <c:v>131.77165493205302</c:v>
                </c:pt>
                <c:pt idx="1483">
                  <c:v>131.8970758958294</c:v>
                </c:pt>
                <c:pt idx="1484">
                  <c:v>132.32190872657247</c:v>
                </c:pt>
                <c:pt idx="1485">
                  <c:v>131.93790697594068</c:v>
                </c:pt>
                <c:pt idx="1486">
                  <c:v>131.80865859592905</c:v>
                </c:pt>
                <c:pt idx="1487">
                  <c:v>131.25302951568301</c:v>
                </c:pt>
                <c:pt idx="1488">
                  <c:v>132.78801621226285</c:v>
                </c:pt>
                <c:pt idx="1489">
                  <c:v>132.10294445994896</c:v>
                </c:pt>
                <c:pt idx="1490">
                  <c:v>131.97364511200249</c:v>
                </c:pt>
                <c:pt idx="1491">
                  <c:v>131.97176031376239</c:v>
                </c:pt>
                <c:pt idx="1492">
                  <c:v>132.69953458580767</c:v>
                </c:pt>
                <c:pt idx="1493">
                  <c:v>132.44258904995604</c:v>
                </c:pt>
                <c:pt idx="1494">
                  <c:v>132.74289224426684</c:v>
                </c:pt>
                <c:pt idx="1495">
                  <c:v>132.6134272634572</c:v>
                </c:pt>
                <c:pt idx="1496">
                  <c:v>133.04210570729811</c:v>
                </c:pt>
                <c:pt idx="1497">
                  <c:v>133.04022326796076</c:v>
                </c:pt>
                <c:pt idx="1498">
                  <c:v>131.96994829138657</c:v>
                </c:pt>
                <c:pt idx="1499">
                  <c:v>131.28378465236983</c:v>
                </c:pt>
                <c:pt idx="1500">
                  <c:v>157.38436609807377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154.17384905337622</c:v>
                </c:pt>
                <c:pt idx="1517">
                  <c:v>153.07523015008064</c:v>
                </c:pt>
                <c:pt idx="1518">
                  <c:v>154.29442038469006</c:v>
                </c:pt>
                <c:pt idx="1519">
                  <c:v>153.80587831244247</c:v>
                </c:pt>
                <c:pt idx="1520">
                  <c:v>150.17644933472366</c:v>
                </c:pt>
                <c:pt idx="1521">
                  <c:v>149.01107897346446</c:v>
                </c:pt>
                <c:pt idx="1522">
                  <c:v>150.56435603929094</c:v>
                </c:pt>
                <c:pt idx="1523">
                  <c:v>151.64558234942342</c:v>
                </c:pt>
                <c:pt idx="1524">
                  <c:v>152.96456438313271</c:v>
                </c:pt>
                <c:pt idx="1525">
                  <c:v>150.20468326261744</c:v>
                </c:pt>
                <c:pt idx="1526">
                  <c:v>150.3472422017976</c:v>
                </c:pt>
                <c:pt idx="1527">
                  <c:v>152.17116339830955</c:v>
                </c:pt>
                <c:pt idx="1528">
                  <c:v>150.36414290661105</c:v>
                </c:pt>
                <c:pt idx="1529">
                  <c:v>145.62220025685474</c:v>
                </c:pt>
                <c:pt idx="1530">
                  <c:v>150.36007651535965</c:v>
                </c:pt>
                <c:pt idx="1531">
                  <c:v>146.92383491513101</c:v>
                </c:pt>
                <c:pt idx="1532">
                  <c:v>146.10130584787021</c:v>
                </c:pt>
                <c:pt idx="1533">
                  <c:v>149.08994747564702</c:v>
                </c:pt>
                <c:pt idx="1534">
                  <c:v>148.13707958098166</c:v>
                </c:pt>
                <c:pt idx="1535">
                  <c:v>148.73428546613286</c:v>
                </c:pt>
                <c:pt idx="1536">
                  <c:v>150.76620260088293</c:v>
                </c:pt>
                <c:pt idx="1537">
                  <c:v>151.97367807707906</c:v>
                </c:pt>
                <c:pt idx="1538">
                  <c:v>151.84721644405363</c:v>
                </c:pt>
                <c:pt idx="1539">
                  <c:v>152.07804925324399</c:v>
                </c:pt>
                <c:pt idx="1540">
                  <c:v>150.03055960673737</c:v>
                </c:pt>
                <c:pt idx="1541">
                  <c:v>150.27725060972443</c:v>
                </c:pt>
                <c:pt idx="1542">
                  <c:v>152.19644835743111</c:v>
                </c:pt>
                <c:pt idx="1543">
                  <c:v>150.62769256322099</c:v>
                </c:pt>
                <c:pt idx="1544">
                  <c:v>150.50129897921852</c:v>
                </c:pt>
                <c:pt idx="1545">
                  <c:v>151.83306472575623</c:v>
                </c:pt>
                <c:pt idx="1546">
                  <c:v>151.81501094629493</c:v>
                </c:pt>
                <c:pt idx="1547">
                  <c:v>150.72621977904419</c:v>
                </c:pt>
                <c:pt idx="1548">
                  <c:v>151.43763570189003</c:v>
                </c:pt>
                <c:pt idx="1549">
                  <c:v>154.09637729629776</c:v>
                </c:pt>
                <c:pt idx="1550">
                  <c:v>153.09772545363467</c:v>
                </c:pt>
                <c:pt idx="1551">
                  <c:v>152.86951738456082</c:v>
                </c:pt>
                <c:pt idx="1552">
                  <c:v>153.8411826411284</c:v>
                </c:pt>
                <c:pt idx="1553">
                  <c:v>154.56750242301132</c:v>
                </c:pt>
                <c:pt idx="1554">
                  <c:v>154.69010805989637</c:v>
                </c:pt>
                <c:pt idx="1555">
                  <c:v>155.66950866418301</c:v>
                </c:pt>
                <c:pt idx="1556">
                  <c:v>155.91679481298524</c:v>
                </c:pt>
                <c:pt idx="1557">
                  <c:v>157.39428931676593</c:v>
                </c:pt>
                <c:pt idx="1558">
                  <c:v>157.38854117278697</c:v>
                </c:pt>
                <c:pt idx="1559">
                  <c:v>157.88060249104183</c:v>
                </c:pt>
                <c:pt idx="1560">
                  <c:v>159.74960509853281</c:v>
                </c:pt>
                <c:pt idx="1561">
                  <c:v>159.2502157489007</c:v>
                </c:pt>
                <c:pt idx="1562">
                  <c:v>156.75404705772235</c:v>
                </c:pt>
                <c:pt idx="1563">
                  <c:v>157.87257984417101</c:v>
                </c:pt>
                <c:pt idx="1564">
                  <c:v>157.62306672515751</c:v>
                </c:pt>
                <c:pt idx="1565">
                  <c:v>155.64294372544646</c:v>
                </c:pt>
                <c:pt idx="1566">
                  <c:v>155.64093755507201</c:v>
                </c:pt>
                <c:pt idx="1567">
                  <c:v>157.2457488301834</c:v>
                </c:pt>
                <c:pt idx="1568">
                  <c:v>156.129988749125</c:v>
                </c:pt>
                <c:pt idx="1569">
                  <c:v>158.23657372800335</c:v>
                </c:pt>
                <c:pt idx="1570">
                  <c:v>159.60473236490907</c:v>
                </c:pt>
                <c:pt idx="1571">
                  <c:v>160.48065286831752</c:v>
                </c:pt>
                <c:pt idx="1572">
                  <c:v>159.47774513200056</c:v>
                </c:pt>
                <c:pt idx="1573">
                  <c:v>158.47509725829514</c:v>
                </c:pt>
                <c:pt idx="1574">
                  <c:v>159.97279360190441</c:v>
                </c:pt>
                <c:pt idx="1575">
                  <c:v>160.34784228317221</c:v>
                </c:pt>
                <c:pt idx="1576">
                  <c:v>159.71925341556744</c:v>
                </c:pt>
                <c:pt idx="1577">
                  <c:v>161.10081964857909</c:v>
                </c:pt>
                <c:pt idx="1578">
                  <c:v>162.10925747196688</c:v>
                </c:pt>
                <c:pt idx="1579">
                  <c:v>162.23952101699524</c:v>
                </c:pt>
                <c:pt idx="1580">
                  <c:v>162.9947870526812</c:v>
                </c:pt>
                <c:pt idx="1581">
                  <c:v>165.03320032020838</c:v>
                </c:pt>
                <c:pt idx="1582">
                  <c:v>163.49941213271541</c:v>
                </c:pt>
                <c:pt idx="1583">
                  <c:v>163.49740554395339</c:v>
                </c:pt>
                <c:pt idx="1584">
                  <c:v>164.25464036587164</c:v>
                </c:pt>
                <c:pt idx="1585">
                  <c:v>161.46471655650657</c:v>
                </c:pt>
                <c:pt idx="1586">
                  <c:v>161.3323128745451</c:v>
                </c:pt>
                <c:pt idx="1587">
                  <c:v>160.70177044767297</c:v>
                </c:pt>
                <c:pt idx="1588">
                  <c:v>161.32829447153381</c:v>
                </c:pt>
                <c:pt idx="1589">
                  <c:v>162.08058580425222</c:v>
                </c:pt>
                <c:pt idx="1590">
                  <c:v>163.47390659807024</c:v>
                </c:pt>
                <c:pt idx="1591">
                  <c:v>161.82701046450438</c:v>
                </c:pt>
                <c:pt idx="1592">
                  <c:v>161.9497745147255</c:v>
                </c:pt>
                <c:pt idx="1593">
                  <c:v>160.19070194565029</c:v>
                </c:pt>
                <c:pt idx="1594">
                  <c:v>160.94758450579957</c:v>
                </c:pt>
                <c:pt idx="1595">
                  <c:v>160.56565925547875</c:v>
                </c:pt>
                <c:pt idx="1596">
                  <c:v>159.93519312472654</c:v>
                </c:pt>
                <c:pt idx="1597">
                  <c:v>159.80844384140255</c:v>
                </c:pt>
                <c:pt idx="1598">
                  <c:v>159.68169738722736</c:v>
                </c:pt>
                <c:pt idx="1599">
                  <c:v>159.05226013805168</c:v>
                </c:pt>
                <c:pt idx="1600">
                  <c:v>158.54855709240837</c:v>
                </c:pt>
                <c:pt idx="1601">
                  <c:v>160.68406409520685</c:v>
                </c:pt>
                <c:pt idx="1602">
                  <c:v>160.17739817365145</c:v>
                </c:pt>
                <c:pt idx="1603">
                  <c:v>160.30015191103666</c:v>
                </c:pt>
                <c:pt idx="1604">
                  <c:v>160.80282989368607</c:v>
                </c:pt>
                <c:pt idx="1605">
                  <c:v>163.84951718898901</c:v>
                </c:pt>
                <c:pt idx="1606">
                  <c:v>163.7227315001528</c:v>
                </c:pt>
                <c:pt idx="1607">
                  <c:v>162.06721183633363</c:v>
                </c:pt>
                <c:pt idx="1608">
                  <c:v>160.29016136817881</c:v>
                </c:pt>
                <c:pt idx="1609">
                  <c:v>160.41290489362473</c:v>
                </c:pt>
                <c:pt idx="1610">
                  <c:v>159.40448845338506</c:v>
                </c:pt>
                <c:pt idx="1611">
                  <c:v>159.40248959882865</c:v>
                </c:pt>
                <c:pt idx="1612">
                  <c:v>159.27577132052647</c:v>
                </c:pt>
                <c:pt idx="1613">
                  <c:v>160.15543430959679</c:v>
                </c:pt>
                <c:pt idx="1614">
                  <c:v>160.15343746592498</c:v>
                </c:pt>
                <c:pt idx="1615">
                  <c:v>161.66838308595652</c:v>
                </c:pt>
                <c:pt idx="1616">
                  <c:v>162.94264118464616</c:v>
                </c:pt>
                <c:pt idx="1617">
                  <c:v>162.43107336673165</c:v>
                </c:pt>
                <c:pt idx="1618">
                  <c:v>162.1795562369025</c:v>
                </c:pt>
                <c:pt idx="1619">
                  <c:v>162.56236280058602</c:v>
                </c:pt>
                <c:pt idx="1620">
                  <c:v>162.56037088363519</c:v>
                </c:pt>
                <c:pt idx="1621">
                  <c:v>162.81939631163732</c:v>
                </c:pt>
                <c:pt idx="1622">
                  <c:v>162.30686889750086</c:v>
                </c:pt>
                <c:pt idx="1623">
                  <c:v>162.69065654708174</c:v>
                </c:pt>
                <c:pt idx="1624">
                  <c:v>161.66858942353883</c:v>
                </c:pt>
                <c:pt idx="1625">
                  <c:v>162.17614672646141</c:v>
                </c:pt>
                <c:pt idx="1626">
                  <c:v>163.9582478400871</c:v>
                </c:pt>
                <c:pt idx="1627">
                  <c:v>163.83149684625369</c:v>
                </c:pt>
                <c:pt idx="1628">
                  <c:v>163.06748178678936</c:v>
                </c:pt>
                <c:pt idx="1629">
                  <c:v>162.67872816740692</c:v>
                </c:pt>
                <c:pt idx="1630">
                  <c:v>162.67674002927652</c:v>
                </c:pt>
                <c:pt idx="1631">
                  <c:v>161.52993510953092</c:v>
                </c:pt>
                <c:pt idx="1632">
                  <c:v>161.14413662221432</c:v>
                </c:pt>
                <c:pt idx="1633">
                  <c:v>159.8718591868128</c:v>
                </c:pt>
                <c:pt idx="1634">
                  <c:v>159.99458400210733</c:v>
                </c:pt>
                <c:pt idx="1635">
                  <c:v>159.99259350947432</c:v>
                </c:pt>
                <c:pt idx="1636">
                  <c:v>161.26091771051051</c:v>
                </c:pt>
                <c:pt idx="1637">
                  <c:v>161.00947159597308</c:v>
                </c:pt>
                <c:pt idx="1638">
                  <c:v>160.62465143801546</c:v>
                </c:pt>
                <c:pt idx="1639">
                  <c:v>160.74738464341044</c:v>
                </c:pt>
                <c:pt idx="1640">
                  <c:v>161.3776869315534</c:v>
                </c:pt>
                <c:pt idx="1641">
                  <c:v>160.36154150954371</c:v>
                </c:pt>
                <c:pt idx="1642">
                  <c:v>159.59873962772235</c:v>
                </c:pt>
                <c:pt idx="1643">
                  <c:v>160.35077136785731</c:v>
                </c:pt>
                <c:pt idx="1644">
                  <c:v>160.47347573077604</c:v>
                </c:pt>
                <c:pt idx="1645">
                  <c:v>161.22651853967454</c:v>
                </c:pt>
                <c:pt idx="1646">
                  <c:v>161.34922231877954</c:v>
                </c:pt>
                <c:pt idx="1647">
                  <c:v>161.72914487664821</c:v>
                </c:pt>
                <c:pt idx="1648">
                  <c:v>161.22051930964335</c:v>
                </c:pt>
                <c:pt idx="1649">
                  <c:v>160.58818538456489</c:v>
                </c:pt>
                <c:pt idx="1650">
                  <c:v>160.83556870753819</c:v>
                </c:pt>
                <c:pt idx="1651">
                  <c:v>160.58418936386897</c:v>
                </c:pt>
                <c:pt idx="1652">
                  <c:v>159.57882148716817</c:v>
                </c:pt>
                <c:pt idx="1653">
                  <c:v>159.70150815957822</c:v>
                </c:pt>
                <c:pt idx="1654">
                  <c:v>157.56624008008384</c:v>
                </c:pt>
                <c:pt idx="1655">
                  <c:v>158.06491758412722</c:v>
                </c:pt>
                <c:pt idx="1656">
                  <c:v>159.06722402379819</c:v>
                </c:pt>
                <c:pt idx="1657">
                  <c:v>158.43793567833382</c:v>
                </c:pt>
                <c:pt idx="1658">
                  <c:v>157.05859972079907</c:v>
                </c:pt>
                <c:pt idx="1659">
                  <c:v>157.43046713691911</c:v>
                </c:pt>
                <c:pt idx="1660">
                  <c:v>157.92818593609172</c:v>
                </c:pt>
                <c:pt idx="1661">
                  <c:v>158.05081910406079</c:v>
                </c:pt>
                <c:pt idx="1662">
                  <c:v>156.30342700333404</c:v>
                </c:pt>
                <c:pt idx="1663">
                  <c:v>156.05384143909214</c:v>
                </c:pt>
                <c:pt idx="1664">
                  <c:v>155.43150570973194</c:v>
                </c:pt>
                <c:pt idx="1665">
                  <c:v>155.55406939594013</c:v>
                </c:pt>
                <c:pt idx="1666">
                  <c:v>154.07063799704247</c:v>
                </c:pt>
                <c:pt idx="1667">
                  <c:v>155.17982222052706</c:v>
                </c:pt>
                <c:pt idx="1668">
                  <c:v>156.16843565766794</c:v>
                </c:pt>
                <c:pt idx="1669">
                  <c:v>156.04187444025047</c:v>
                </c:pt>
                <c:pt idx="1670">
                  <c:v>154.92476999455448</c:v>
                </c:pt>
                <c:pt idx="1671">
                  <c:v>155.41755745840237</c:v>
                </c:pt>
                <c:pt idx="1672">
                  <c:v>154.92078562365896</c:v>
                </c:pt>
                <c:pt idx="1673">
                  <c:v>154.79426423600034</c:v>
                </c:pt>
                <c:pt idx="1674">
                  <c:v>153.31390598818689</c:v>
                </c:pt>
                <c:pt idx="1675">
                  <c:v>154.42101722752977</c:v>
                </c:pt>
                <c:pt idx="1676">
                  <c:v>155.77880179325439</c:v>
                </c:pt>
                <c:pt idx="1677">
                  <c:v>156.52210396344617</c:v>
                </c:pt>
                <c:pt idx="1678">
                  <c:v>155.52571383295344</c:v>
                </c:pt>
                <c:pt idx="1679">
                  <c:v>155.52372482302235</c:v>
                </c:pt>
                <c:pt idx="1680">
                  <c:v>156.51613411890594</c:v>
                </c:pt>
                <c:pt idx="1681">
                  <c:v>155.6442945229328</c:v>
                </c:pt>
                <c:pt idx="1682">
                  <c:v>155.64230400940596</c:v>
                </c:pt>
                <c:pt idx="1683">
                  <c:v>155.8894034113664</c:v>
                </c:pt>
                <c:pt idx="1684">
                  <c:v>156.01195356816424</c:v>
                </c:pt>
                <c:pt idx="1685">
                  <c:v>156.00995867188158</c:v>
                </c:pt>
                <c:pt idx="1686">
                  <c:v>157.501193566246</c:v>
                </c:pt>
                <c:pt idx="1687">
                  <c:v>157.99891014517925</c:v>
                </c:pt>
                <c:pt idx="1688">
                  <c:v>156.99847343085185</c:v>
                </c:pt>
                <c:pt idx="1689">
                  <c:v>155.87744247807132</c:v>
                </c:pt>
                <c:pt idx="1690">
                  <c:v>156.37219121480302</c:v>
                </c:pt>
                <c:pt idx="1691">
                  <c:v>156.86792494133988</c:v>
                </c:pt>
                <c:pt idx="1692">
                  <c:v>157.36464361499202</c:v>
                </c:pt>
                <c:pt idx="1693">
                  <c:v>156.86436776158916</c:v>
                </c:pt>
                <c:pt idx="1694">
                  <c:v>157.48661029839059</c:v>
                </c:pt>
                <c:pt idx="1695">
                  <c:v>157.48461911491177</c:v>
                </c:pt>
                <c:pt idx="1696">
                  <c:v>157.98327814461209</c:v>
                </c:pt>
                <c:pt idx="1697">
                  <c:v>157.35606052723233</c:v>
                </c:pt>
                <c:pt idx="1698">
                  <c:v>158.4809321712064</c:v>
                </c:pt>
                <c:pt idx="1699">
                  <c:v>158.10188733326868</c:v>
                </c:pt>
                <c:pt idx="1700">
                  <c:v>157.22412273196187</c:v>
                </c:pt>
                <c:pt idx="1701">
                  <c:v>157.72181236171855</c:v>
                </c:pt>
                <c:pt idx="1702">
                  <c:v>158.46964744699744</c:v>
                </c:pt>
                <c:pt idx="1703">
                  <c:v>157.84239143617651</c:v>
                </c:pt>
                <c:pt idx="1704">
                  <c:v>157.71582966337428</c:v>
                </c:pt>
                <c:pt idx="1705">
                  <c:v>157.58927074549683</c:v>
                </c:pt>
                <c:pt idx="1706">
                  <c:v>157.58727788732813</c:v>
                </c:pt>
                <c:pt idx="1707">
                  <c:v>157.58528500773627</c:v>
                </c:pt>
                <c:pt idx="1708">
                  <c:v>158.08394813246559</c:v>
                </c:pt>
                <c:pt idx="1709">
                  <c:v>158.45901770936598</c:v>
                </c:pt>
                <c:pt idx="1710">
                  <c:v>157.08107643903986</c:v>
                </c:pt>
                <c:pt idx="1711">
                  <c:v>157.57970013868544</c:v>
                </c:pt>
                <c:pt idx="1712">
                  <c:v>156.57748205762346</c:v>
                </c:pt>
                <c:pt idx="1713">
                  <c:v>157.45116068249899</c:v>
                </c:pt>
                <c:pt idx="1714">
                  <c:v>156.82402408063354</c:v>
                </c:pt>
                <c:pt idx="1715">
                  <c:v>156.94658992277164</c:v>
                </c:pt>
                <c:pt idx="1716">
                  <c:v>156.94460404605525</c:v>
                </c:pt>
                <c:pt idx="1717">
                  <c:v>157.44321549679626</c:v>
                </c:pt>
                <c:pt idx="1718">
                  <c:v>156.94063222846944</c:v>
                </c:pt>
                <c:pt idx="1719">
                  <c:v>156.93864628762003</c:v>
                </c:pt>
                <c:pt idx="1720">
                  <c:v>156.81211726324909</c:v>
                </c:pt>
                <c:pt idx="1721">
                  <c:v>156.31054025732101</c:v>
                </c:pt>
                <c:pt idx="1722">
                  <c:v>155.56092465298843</c:v>
                </c:pt>
                <c:pt idx="1723">
                  <c:v>155.43442944047274</c:v>
                </c:pt>
                <c:pt idx="1724">
                  <c:v>155.43245004712844</c:v>
                </c:pt>
                <c:pt idx="1725">
                  <c:v>155.43047063249742</c:v>
                </c:pt>
                <c:pt idx="1726">
                  <c:v>155.92705147521974</c:v>
                </c:pt>
                <c:pt idx="1727">
                  <c:v>155.92507156371994</c:v>
                </c:pt>
                <c:pt idx="1728">
                  <c:v>155.92309163091886</c:v>
                </c:pt>
                <c:pt idx="1729">
                  <c:v>155.79659336322402</c:v>
                </c:pt>
                <c:pt idx="1730">
                  <c:v>155.79461482747956</c:v>
                </c:pt>
                <c:pt idx="1731">
                  <c:v>155.79263627044929</c:v>
                </c:pt>
                <c:pt idx="1732">
                  <c:v>156.79073401638198</c:v>
                </c:pt>
                <c:pt idx="1733">
                  <c:v>157.66825611399236</c:v>
                </c:pt>
                <c:pt idx="1734">
                  <c:v>158.29435156708951</c:v>
                </c:pt>
                <c:pt idx="1735">
                  <c:v>157.03723989121772</c:v>
                </c:pt>
                <c:pt idx="1736">
                  <c:v>157.53776857038156</c:v>
                </c:pt>
                <c:pt idx="1737">
                  <c:v>157.03328571006477</c:v>
                </c:pt>
                <c:pt idx="1738">
                  <c:v>157.15584704707271</c:v>
                </c:pt>
                <c:pt idx="1739">
                  <c:v>157.15386846408092</c:v>
                </c:pt>
                <c:pt idx="1740">
                  <c:v>157.27642542528793</c:v>
                </c:pt>
                <c:pt idx="1741">
                  <c:v>157.65242443538409</c:v>
                </c:pt>
                <c:pt idx="1742">
                  <c:v>157.52590318984403</c:v>
                </c:pt>
                <c:pt idx="1743">
                  <c:v>158.15197468102087</c:v>
                </c:pt>
                <c:pt idx="1744">
                  <c:v>158.65449905942387</c:v>
                </c:pt>
                <c:pt idx="1745">
                  <c:v>158.02346908515392</c:v>
                </c:pt>
                <c:pt idx="1746">
                  <c:v>155.88897270680445</c:v>
                </c:pt>
                <c:pt idx="1747">
                  <c:v>155.63648407459368</c:v>
                </c:pt>
                <c:pt idx="1748">
                  <c:v>156.88357365537286</c:v>
                </c:pt>
                <c:pt idx="1749">
                  <c:v>157.13408146208167</c:v>
                </c:pt>
                <c:pt idx="1750">
                  <c:v>156.75510021934315</c:v>
                </c:pt>
                <c:pt idx="1751">
                  <c:v>156.62861088744103</c:v>
                </c:pt>
                <c:pt idx="1752">
                  <c:v>156.00161925714747</c:v>
                </c:pt>
                <c:pt idx="1753">
                  <c:v>157.00164919488725</c:v>
                </c:pt>
                <c:pt idx="1754">
                  <c:v>155.62264127439994</c:v>
                </c:pt>
                <c:pt idx="1755">
                  <c:v>155.24660999151547</c:v>
                </c:pt>
                <c:pt idx="1756">
                  <c:v>154.37499020524774</c:v>
                </c:pt>
                <c:pt idx="1757">
                  <c:v>154.62188706549296</c:v>
                </c:pt>
                <c:pt idx="1758">
                  <c:v>156.11263687915471</c:v>
                </c:pt>
                <c:pt idx="1759">
                  <c:v>155.61208299980899</c:v>
                </c:pt>
                <c:pt idx="1760">
                  <c:v>155.48563882142662</c:v>
                </c:pt>
                <c:pt idx="1761">
                  <c:v>156.2327972692874</c:v>
                </c:pt>
                <c:pt idx="1762">
                  <c:v>157.22931498046455</c:v>
                </c:pt>
                <c:pt idx="1763">
                  <c:v>157.10283694447025</c:v>
                </c:pt>
                <c:pt idx="1764">
                  <c:v>157.10085248988798</c:v>
                </c:pt>
                <c:pt idx="1765">
                  <c:v>155.8490923631216</c:v>
                </c:pt>
                <c:pt idx="1766">
                  <c:v>155.97155886612927</c:v>
                </c:pt>
                <c:pt idx="1767">
                  <c:v>157.09224677319617</c:v>
                </c:pt>
                <c:pt idx="1768">
                  <c:v>155.84313414908956</c:v>
                </c:pt>
                <c:pt idx="1769">
                  <c:v>156.0900445170264</c:v>
                </c:pt>
                <c:pt idx="1770">
                  <c:v>155.7148641211852</c:v>
                </c:pt>
                <c:pt idx="1771">
                  <c:v>155.96162109297802</c:v>
                </c:pt>
                <c:pt idx="1772">
                  <c:v>156.33377915186793</c:v>
                </c:pt>
                <c:pt idx="1773">
                  <c:v>157.45642470259281</c:v>
                </c:pt>
                <c:pt idx="1774">
                  <c:v>157.07831723934032</c:v>
                </c:pt>
                <c:pt idx="1775">
                  <c:v>157.95402122780888</c:v>
                </c:pt>
                <c:pt idx="1776">
                  <c:v>157.70306446488212</c:v>
                </c:pt>
                <c:pt idx="1777">
                  <c:v>158.20362373155513</c:v>
                </c:pt>
                <c:pt idx="1778">
                  <c:v>156.94859730754615</c:v>
                </c:pt>
                <c:pt idx="1779">
                  <c:v>157.32366649546384</c:v>
                </c:pt>
                <c:pt idx="1780">
                  <c:v>156.44409342505423</c:v>
                </c:pt>
                <c:pt idx="1781">
                  <c:v>156.442110478627</c:v>
                </c:pt>
                <c:pt idx="1782">
                  <c:v>156.81619901688282</c:v>
                </c:pt>
                <c:pt idx="1783">
                  <c:v>156.56529024876272</c:v>
                </c:pt>
                <c:pt idx="1784">
                  <c:v>157.18928238943499</c:v>
                </c:pt>
                <c:pt idx="1785">
                  <c:v>156.81025301069803</c:v>
                </c:pt>
                <c:pt idx="1786">
                  <c:v>156.43219542588395</c:v>
                </c:pt>
                <c:pt idx="1787">
                  <c:v>154.43802132748078</c:v>
                </c:pt>
                <c:pt idx="1788">
                  <c:v>154.31164676237677</c:v>
                </c:pt>
                <c:pt idx="1789">
                  <c:v>155.05501960896891</c:v>
                </c:pt>
                <c:pt idx="1790">
                  <c:v>154.43207750111378</c:v>
                </c:pt>
                <c:pt idx="1791">
                  <c:v>154.30570719608659</c:v>
                </c:pt>
                <c:pt idx="1792">
                  <c:v>153.80818369413009</c:v>
                </c:pt>
                <c:pt idx="1793">
                  <c:v>153.93057547175431</c:v>
                </c:pt>
                <c:pt idx="1794">
                  <c:v>153.5554854594975</c:v>
                </c:pt>
                <c:pt idx="1795">
                  <c:v>153.55350887045006</c:v>
                </c:pt>
                <c:pt idx="1796">
                  <c:v>152.93266675531686</c:v>
                </c:pt>
                <c:pt idx="1797">
                  <c:v>153.17646002195306</c:v>
                </c:pt>
                <c:pt idx="1798">
                  <c:v>153.6699536562819</c:v>
                </c:pt>
                <c:pt idx="1799">
                  <c:v>153.17251534557909</c:v>
                </c:pt>
                <c:pt idx="1800">
                  <c:v>150.9026853361047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158.09489178404874</c:v>
                </c:pt>
                <c:pt idx="1817">
                  <c:v>160.63348862023395</c:v>
                </c:pt>
                <c:pt idx="1818">
                  <c:v>163.0742631798721</c:v>
                </c:pt>
                <c:pt idx="1819">
                  <c:v>164.50079550337705</c:v>
                </c:pt>
                <c:pt idx="1820">
                  <c:v>163.21785066459779</c:v>
                </c:pt>
                <c:pt idx="1821">
                  <c:v>166.2428192237121</c:v>
                </c:pt>
                <c:pt idx="1822">
                  <c:v>163.38932199974897</c:v>
                </c:pt>
                <c:pt idx="1823">
                  <c:v>162.99197959383582</c:v>
                </c:pt>
                <c:pt idx="1824">
                  <c:v>162.7443232095784</c:v>
                </c:pt>
                <c:pt idx="1825">
                  <c:v>163.04275447972032</c:v>
                </c:pt>
                <c:pt idx="1826">
                  <c:v>163.43814752768685</c:v>
                </c:pt>
                <c:pt idx="1827">
                  <c:v>163.68176055629374</c:v>
                </c:pt>
                <c:pt idx="1828">
                  <c:v>162.12220547266861</c:v>
                </c:pt>
                <c:pt idx="1829">
                  <c:v>161.60304493929834</c:v>
                </c:pt>
                <c:pt idx="1830">
                  <c:v>163.27836329217553</c:v>
                </c:pt>
                <c:pt idx="1831">
                  <c:v>162.9079442869479</c:v>
                </c:pt>
                <c:pt idx="1832">
                  <c:v>161.86857719083218</c:v>
                </c:pt>
                <c:pt idx="1833">
                  <c:v>162.7531722655167</c:v>
                </c:pt>
                <c:pt idx="1834">
                  <c:v>160.4160770592498</c:v>
                </c:pt>
                <c:pt idx="1835">
                  <c:v>161.44331892227729</c:v>
                </c:pt>
                <c:pt idx="1836">
                  <c:v>159.89895980075198</c:v>
                </c:pt>
                <c:pt idx="1837">
                  <c:v>157.97744009196322</c:v>
                </c:pt>
                <c:pt idx="1838">
                  <c:v>155.5680514078349</c:v>
                </c:pt>
                <c:pt idx="1839">
                  <c:v>157.83373538205797</c:v>
                </c:pt>
                <c:pt idx="1840">
                  <c:v>158.97166066142108</c:v>
                </c:pt>
                <c:pt idx="1841">
                  <c:v>158.33778229124073</c:v>
                </c:pt>
                <c:pt idx="1842">
                  <c:v>160.86931673276831</c:v>
                </c:pt>
                <c:pt idx="1843">
                  <c:v>157.80973809682382</c:v>
                </c:pt>
                <c:pt idx="1844">
                  <c:v>156.04702386382905</c:v>
                </c:pt>
                <c:pt idx="1845">
                  <c:v>158.19000949292058</c:v>
                </c:pt>
                <c:pt idx="1846">
                  <c:v>156.94430484684199</c:v>
                </c:pt>
                <c:pt idx="1847">
                  <c:v>155.80850674007979</c:v>
                </c:pt>
                <c:pt idx="1848">
                  <c:v>155.5480008955783</c:v>
                </c:pt>
                <c:pt idx="1849">
                  <c:v>155.28846706375953</c:v>
                </c:pt>
                <c:pt idx="1850">
                  <c:v>156.79853341406852</c:v>
                </c:pt>
                <c:pt idx="1851">
                  <c:v>155.55499873693589</c:v>
                </c:pt>
                <c:pt idx="1852">
                  <c:v>150.93111111372946</c:v>
                </c:pt>
                <c:pt idx="1853">
                  <c:v>150.55354548632658</c:v>
                </c:pt>
                <c:pt idx="1854">
                  <c:v>150.79676732122334</c:v>
                </c:pt>
                <c:pt idx="1855">
                  <c:v>152.52486677278648</c:v>
                </c:pt>
                <c:pt idx="1856">
                  <c:v>153.14978279742263</c:v>
                </c:pt>
                <c:pt idx="1857">
                  <c:v>154.64768967117379</c:v>
                </c:pt>
                <c:pt idx="1858">
                  <c:v>155.65067837147672</c:v>
                </c:pt>
                <c:pt idx="1859">
                  <c:v>157.04099127551763</c:v>
                </c:pt>
                <c:pt idx="1860">
                  <c:v>157.56303108119573</c:v>
                </c:pt>
                <c:pt idx="1861">
                  <c:v>155.03102833918092</c:v>
                </c:pt>
                <c:pt idx="1862">
                  <c:v>154.02413077087931</c:v>
                </c:pt>
                <c:pt idx="1863">
                  <c:v>153.27581819716761</c:v>
                </c:pt>
                <c:pt idx="1864">
                  <c:v>152.65125368458848</c:v>
                </c:pt>
                <c:pt idx="1865">
                  <c:v>154.6548693360337</c:v>
                </c:pt>
                <c:pt idx="1866">
                  <c:v>155.29357791812527</c:v>
                </c:pt>
                <c:pt idx="1867">
                  <c:v>154.40544412916643</c:v>
                </c:pt>
                <c:pt idx="1868">
                  <c:v>155.2895943889198</c:v>
                </c:pt>
                <c:pt idx="1869">
                  <c:v>154.78266399751919</c:v>
                </c:pt>
                <c:pt idx="1870">
                  <c:v>153.39466916017682</c:v>
                </c:pt>
                <c:pt idx="1871">
                  <c:v>153.39267747589656</c:v>
                </c:pt>
                <c:pt idx="1872">
                  <c:v>152.1364487475239</c:v>
                </c:pt>
                <c:pt idx="1873">
                  <c:v>154.00214261785186</c:v>
                </c:pt>
                <c:pt idx="1874">
                  <c:v>152.99931572020705</c:v>
                </c:pt>
                <c:pt idx="1875">
                  <c:v>152.6210795840334</c:v>
                </c:pt>
                <c:pt idx="1876">
                  <c:v>152.11481822973474</c:v>
                </c:pt>
                <c:pt idx="1877">
                  <c:v>150.01265955212057</c:v>
                </c:pt>
                <c:pt idx="1878">
                  <c:v>151.36155686727852</c:v>
                </c:pt>
                <c:pt idx="1879">
                  <c:v>148.78092680880764</c:v>
                </c:pt>
                <c:pt idx="1880">
                  <c:v>149.02415120405021</c:v>
                </c:pt>
                <c:pt idx="1881">
                  <c:v>146.70539287264364</c:v>
                </c:pt>
                <c:pt idx="1882">
                  <c:v>147.31546624322073</c:v>
                </c:pt>
                <c:pt idx="1883">
                  <c:v>147.92180206191642</c:v>
                </c:pt>
                <c:pt idx="1884">
                  <c:v>148.16181758546463</c:v>
                </c:pt>
                <c:pt idx="1885">
                  <c:v>149.50402480027878</c:v>
                </c:pt>
                <c:pt idx="1886">
                  <c:v>148.76762907605826</c:v>
                </c:pt>
                <c:pt idx="1887">
                  <c:v>147.29525206223934</c:v>
                </c:pt>
                <c:pt idx="1888">
                  <c:v>146.9271288626569</c:v>
                </c:pt>
                <c:pt idx="1889">
                  <c:v>148.76165441161265</c:v>
                </c:pt>
                <c:pt idx="1890">
                  <c:v>149.006319312899</c:v>
                </c:pt>
                <c:pt idx="1891">
                  <c:v>150.48555129130455</c:v>
                </c:pt>
                <c:pt idx="1892">
                  <c:v>149.4985178584293</c:v>
                </c:pt>
                <c:pt idx="1893">
                  <c:v>148.8803058295307</c:v>
                </c:pt>
                <c:pt idx="1894">
                  <c:v>150.85909221126894</c:v>
                </c:pt>
                <c:pt idx="1895">
                  <c:v>151.10961002731437</c:v>
                </c:pt>
                <c:pt idx="1896">
                  <c:v>150.99320430296575</c:v>
                </c:pt>
                <c:pt idx="1897">
                  <c:v>152.99625154711248</c:v>
                </c:pt>
                <c:pt idx="1898">
                  <c:v>153.25273891127381</c:v>
                </c:pt>
                <c:pt idx="1899">
                  <c:v>152.74695582939239</c:v>
                </c:pt>
                <c:pt idx="1900">
                  <c:v>153.37146740389562</c:v>
                </c:pt>
                <c:pt idx="1901">
                  <c:v>156.02670439287431</c:v>
                </c:pt>
                <c:pt idx="1902">
                  <c:v>154.51705022082842</c:v>
                </c:pt>
                <c:pt idx="1903">
                  <c:v>154.13088108855118</c:v>
                </c:pt>
                <c:pt idx="1904">
                  <c:v>155.91723431893388</c:v>
                </c:pt>
                <c:pt idx="1905">
                  <c:v>155.79255915755766</c:v>
                </c:pt>
                <c:pt idx="1906">
                  <c:v>154.50915873316899</c:v>
                </c:pt>
                <c:pt idx="1907">
                  <c:v>155.01509879891182</c:v>
                </c:pt>
                <c:pt idx="1908">
                  <c:v>156.05224357262068</c:v>
                </c:pt>
                <c:pt idx="1909">
                  <c:v>155.53928118299973</c:v>
                </c:pt>
                <c:pt idx="1910">
                  <c:v>154.01053502205832</c:v>
                </c:pt>
                <c:pt idx="1911">
                  <c:v>154.00856785061296</c:v>
                </c:pt>
                <c:pt idx="1912">
                  <c:v>156.53514965475188</c:v>
                </c:pt>
                <c:pt idx="1913">
                  <c:v>157.04520824290285</c:v>
                </c:pt>
                <c:pt idx="1914">
                  <c:v>156.26557749329186</c:v>
                </c:pt>
                <c:pt idx="1915">
                  <c:v>159.34506962549403</c:v>
                </c:pt>
                <c:pt idx="1916">
                  <c:v>158.58156036093351</c:v>
                </c:pt>
                <c:pt idx="1917">
                  <c:v>158.70227431955573</c:v>
                </c:pt>
                <c:pt idx="1918">
                  <c:v>158.30786542360147</c:v>
                </c:pt>
                <c:pt idx="1919">
                  <c:v>159.97701260763279</c:v>
                </c:pt>
                <c:pt idx="1920">
                  <c:v>158.30390876572073</c:v>
                </c:pt>
                <c:pt idx="1921">
                  <c:v>158.54729939898516</c:v>
                </c:pt>
                <c:pt idx="1922">
                  <c:v>158.03122726333913</c:v>
                </c:pt>
                <c:pt idx="1923">
                  <c:v>158.1519276942654</c:v>
                </c:pt>
                <c:pt idx="1924">
                  <c:v>158.27262517725649</c:v>
                </c:pt>
                <c:pt idx="1925">
                  <c:v>158.00293135209813</c:v>
                </c:pt>
                <c:pt idx="1926">
                  <c:v>158.26865712981544</c:v>
                </c:pt>
                <c:pt idx="1927">
                  <c:v>157.11889658668224</c:v>
                </c:pt>
                <c:pt idx="1928">
                  <c:v>157.38360505211585</c:v>
                </c:pt>
                <c:pt idx="1929">
                  <c:v>156.35858711341643</c:v>
                </c:pt>
                <c:pt idx="1930">
                  <c:v>156.21461968033236</c:v>
                </c:pt>
                <c:pt idx="1931">
                  <c:v>157.23363548140605</c:v>
                </c:pt>
                <c:pt idx="1932">
                  <c:v>156.96596614523241</c:v>
                </c:pt>
                <c:pt idx="1933">
                  <c:v>158.10970331743101</c:v>
                </c:pt>
                <c:pt idx="1934">
                  <c:v>157.47301013002016</c:v>
                </c:pt>
                <c:pt idx="1935">
                  <c:v>157.20532477666438</c:v>
                </c:pt>
                <c:pt idx="1936">
                  <c:v>158.73946546838306</c:v>
                </c:pt>
                <c:pt idx="1937">
                  <c:v>159.25156276683356</c:v>
                </c:pt>
                <c:pt idx="1938">
                  <c:v>159.00425296213871</c:v>
                </c:pt>
                <c:pt idx="1939">
                  <c:v>159.00226544139241</c:v>
                </c:pt>
                <c:pt idx="1940">
                  <c:v>157.97312905162289</c:v>
                </c:pt>
                <c:pt idx="1941">
                  <c:v>156.94808952165295</c:v>
                </c:pt>
                <c:pt idx="1942">
                  <c:v>157.06875155941179</c:v>
                </c:pt>
                <c:pt idx="1943">
                  <c:v>158.48022967444649</c:v>
                </c:pt>
                <c:pt idx="1944">
                  <c:v>157.59723133372427</c:v>
                </c:pt>
                <c:pt idx="1945">
                  <c:v>156.96057005251623</c:v>
                </c:pt>
                <c:pt idx="1946">
                  <c:v>156.57022935802979</c:v>
                </c:pt>
                <c:pt idx="1947">
                  <c:v>157.32453938076014</c:v>
                </c:pt>
                <c:pt idx="1948">
                  <c:v>157.3225539922305</c:v>
                </c:pt>
                <c:pt idx="1949">
                  <c:v>157.83260273349697</c:v>
                </c:pt>
                <c:pt idx="1950">
                  <c:v>158.34367570549784</c:v>
                </c:pt>
                <c:pt idx="1951">
                  <c:v>159.00296038095166</c:v>
                </c:pt>
                <c:pt idx="1952">
                  <c:v>159.91164245155323</c:v>
                </c:pt>
                <c:pt idx="1953">
                  <c:v>160.82444618848967</c:v>
                </c:pt>
                <c:pt idx="1954">
                  <c:v>160.42587164498218</c:v>
                </c:pt>
                <c:pt idx="1955">
                  <c:v>164.60637448618854</c:v>
                </c:pt>
                <c:pt idx="1956">
                  <c:v>165.78281711483123</c:v>
                </c:pt>
                <c:pt idx="1957">
                  <c:v>164.51704173605231</c:v>
                </c:pt>
                <c:pt idx="1958">
                  <c:v>163.86502075551471</c:v>
                </c:pt>
                <c:pt idx="1959">
                  <c:v>164.26798058782788</c:v>
                </c:pt>
                <c:pt idx="1960">
                  <c:v>163.33461354574956</c:v>
                </c:pt>
                <c:pt idx="1961">
                  <c:v>163.73653551878397</c:v>
                </c:pt>
                <c:pt idx="1962">
                  <c:v>163.20809443993494</c:v>
                </c:pt>
                <c:pt idx="1963">
                  <c:v>162.92584135603556</c:v>
                </c:pt>
                <c:pt idx="1964">
                  <c:v>162.52206194516202</c:v>
                </c:pt>
                <c:pt idx="1965">
                  <c:v>161.99673343741506</c:v>
                </c:pt>
                <c:pt idx="1966">
                  <c:v>160.95114240423754</c:v>
                </c:pt>
                <c:pt idx="1967">
                  <c:v>160.42890384366638</c:v>
                </c:pt>
                <c:pt idx="1968">
                  <c:v>159.66248021524916</c:v>
                </c:pt>
                <c:pt idx="1969">
                  <c:v>159.26490908918277</c:v>
                </c:pt>
                <c:pt idx="1970">
                  <c:v>159.63075930427567</c:v>
                </c:pt>
                <c:pt idx="1971">
                  <c:v>160.14697479258666</c:v>
                </c:pt>
                <c:pt idx="1972">
                  <c:v>160.664218622308</c:v>
                </c:pt>
                <c:pt idx="1973">
                  <c:v>160.29444967674044</c:v>
                </c:pt>
                <c:pt idx="1974">
                  <c:v>159.65064124372111</c:v>
                </c:pt>
                <c:pt idx="1975">
                  <c:v>157.97454180853401</c:v>
                </c:pt>
                <c:pt idx="1976">
                  <c:v>158.21777745636518</c:v>
                </c:pt>
                <c:pt idx="1977">
                  <c:v>158.3384053597465</c:v>
                </c:pt>
                <c:pt idx="1978">
                  <c:v>157.82132366597943</c:v>
                </c:pt>
                <c:pt idx="1979">
                  <c:v>157.30527385163441</c:v>
                </c:pt>
                <c:pt idx="1980">
                  <c:v>156.27824518471971</c:v>
                </c:pt>
                <c:pt idx="1981">
                  <c:v>156.52145912342803</c:v>
                </c:pt>
                <c:pt idx="1982">
                  <c:v>158.30380407182747</c:v>
                </c:pt>
                <c:pt idx="1983">
                  <c:v>158.17922894737603</c:v>
                </c:pt>
                <c:pt idx="1984">
                  <c:v>158.17724919732063</c:v>
                </c:pt>
                <c:pt idx="1985">
                  <c:v>158.81296180628669</c:v>
                </c:pt>
                <c:pt idx="1986">
                  <c:v>157.53662733831607</c:v>
                </c:pt>
                <c:pt idx="1987">
                  <c:v>158.17130981475657</c:v>
                </c:pt>
                <c:pt idx="1988">
                  <c:v>157.77784424361744</c:v>
                </c:pt>
                <c:pt idx="1989">
                  <c:v>158.68245114360525</c:v>
                </c:pt>
                <c:pt idx="1990">
                  <c:v>159.07401919217227</c:v>
                </c:pt>
                <c:pt idx="1991">
                  <c:v>159.19462018455943</c:v>
                </c:pt>
                <c:pt idx="1992">
                  <c:v>158.67651063109497</c:v>
                </c:pt>
                <c:pt idx="1993">
                  <c:v>158.67453041611498</c:v>
                </c:pt>
                <c:pt idx="1994">
                  <c:v>157.64337988505758</c:v>
                </c:pt>
                <c:pt idx="1995">
                  <c:v>158.79314559577506</c:v>
                </c:pt>
                <c:pt idx="1996">
                  <c:v>158.39864035550181</c:v>
                </c:pt>
                <c:pt idx="1997">
                  <c:v>157.88258743988263</c:v>
                </c:pt>
                <c:pt idx="1998">
                  <c:v>157.75803281906701</c:v>
                </c:pt>
                <c:pt idx="1999">
                  <c:v>158.00119246159647</c:v>
                </c:pt>
                <c:pt idx="2000">
                  <c:v>157.48616593651695</c:v>
                </c:pt>
                <c:pt idx="2001">
                  <c:v>158.38872533561698</c:v>
                </c:pt>
                <c:pt idx="2002">
                  <c:v>158.26417609253076</c:v>
                </c:pt>
                <c:pt idx="2003">
                  <c:v>158.38475917290089</c:v>
                </c:pt>
                <c:pt idx="2004">
                  <c:v>158.89787165435882</c:v>
                </c:pt>
                <c:pt idx="2005">
                  <c:v>159.80660372682541</c:v>
                </c:pt>
                <c:pt idx="2006">
                  <c:v>160.84200861431327</c:v>
                </c:pt>
                <c:pt idx="2007">
                  <c:v>160.96257284347848</c:v>
                </c:pt>
                <c:pt idx="2008">
                  <c:v>160.83804273669193</c:v>
                </c:pt>
                <c:pt idx="2009">
                  <c:v>159.28152243871136</c:v>
                </c:pt>
                <c:pt idx="2010">
                  <c:v>160.19232346975787</c:v>
                </c:pt>
                <c:pt idx="2011">
                  <c:v>159.67216024076333</c:v>
                </c:pt>
                <c:pt idx="2012">
                  <c:v>159.15302616259214</c:v>
                </c:pt>
                <c:pt idx="2013">
                  <c:v>159.54565251934946</c:v>
                </c:pt>
                <c:pt idx="2014">
                  <c:v>159.14906431924555</c:v>
                </c:pt>
                <c:pt idx="2015">
                  <c:v>159.41915059360053</c:v>
                </c:pt>
                <c:pt idx="2016">
                  <c:v>158.90001557132382</c:v>
                </c:pt>
                <c:pt idx="2017">
                  <c:v>158.38191163051852</c:v>
                </c:pt>
                <c:pt idx="2018">
                  <c:v>159.4132156407386</c:v>
                </c:pt>
                <c:pt idx="2019">
                  <c:v>158.25541536403034</c:v>
                </c:pt>
                <c:pt idx="2020">
                  <c:v>159.80491318153508</c:v>
                </c:pt>
                <c:pt idx="2021">
                  <c:v>159.68040560128884</c:v>
                </c:pt>
                <c:pt idx="2022">
                  <c:v>159.67842986700725</c:v>
                </c:pt>
                <c:pt idx="2023">
                  <c:v>159.43139930228972</c:v>
                </c:pt>
                <c:pt idx="2024">
                  <c:v>159.1843747740777</c:v>
                </c:pt>
                <c:pt idx="2025">
                  <c:v>159.05988052549037</c:v>
                </c:pt>
                <c:pt idx="2026">
                  <c:v>159.18043484471127</c:v>
                </c:pt>
                <c:pt idx="2027">
                  <c:v>159.17846484707115</c:v>
                </c:pt>
                <c:pt idx="2028">
                  <c:v>159.17649482746401</c:v>
                </c:pt>
                <c:pt idx="2029">
                  <c:v>159.54208044973166</c:v>
                </c:pt>
                <c:pt idx="2030">
                  <c:v>159.41758885502168</c:v>
                </c:pt>
                <c:pt idx="2031">
                  <c:v>159.6606472669846</c:v>
                </c:pt>
                <c:pt idx="2032">
                  <c:v>160.17789321903274</c:v>
                </c:pt>
                <c:pt idx="2033">
                  <c:v>161.21745559879855</c:v>
                </c:pt>
                <c:pt idx="2034">
                  <c:v>161.37032504792569</c:v>
                </c:pt>
                <c:pt idx="2035">
                  <c:v>161.36835261721262</c:v>
                </c:pt>
                <c:pt idx="2036">
                  <c:v>161.48886717639562</c:v>
                </c:pt>
                <c:pt idx="2037">
                  <c:v>161.48689323990675</c:v>
                </c:pt>
                <c:pt idx="2038">
                  <c:v>160.84010004596075</c:v>
                </c:pt>
                <c:pt idx="2039">
                  <c:v>159.7965596580998</c:v>
                </c:pt>
                <c:pt idx="2040">
                  <c:v>158.87966323378714</c:v>
                </c:pt>
                <c:pt idx="2041">
                  <c:v>159.12269890908556</c:v>
                </c:pt>
                <c:pt idx="2042">
                  <c:v>158.84857843197369</c:v>
                </c:pt>
                <c:pt idx="2043">
                  <c:v>159.88193090220011</c:v>
                </c:pt>
                <c:pt idx="2044">
                  <c:v>161.31819382502272</c:v>
                </c:pt>
                <c:pt idx="2045">
                  <c:v>161.59357493330026</c:v>
                </c:pt>
                <c:pt idx="2046">
                  <c:v>161.59159933669343</c:v>
                </c:pt>
                <c:pt idx="2047">
                  <c:v>161.06730330035498</c:v>
                </c:pt>
                <c:pt idx="2048">
                  <c:v>161.06532783994044</c:v>
                </c:pt>
                <c:pt idx="2049">
                  <c:v>160.81840311332144</c:v>
                </c:pt>
                <c:pt idx="2050">
                  <c:v>160.29513156757912</c:v>
                </c:pt>
                <c:pt idx="2051">
                  <c:v>160.1706818575376</c:v>
                </c:pt>
                <c:pt idx="2052">
                  <c:v>160.04623513544811</c:v>
                </c:pt>
                <c:pt idx="2053">
                  <c:v>160.16673989615811</c:v>
                </c:pt>
                <c:pt idx="2054">
                  <c:v>160.16476888247234</c:v>
                </c:pt>
                <c:pt idx="2055">
                  <c:v>159.64252923160984</c:v>
                </c:pt>
                <c:pt idx="2056">
                  <c:v>160.00798334999399</c:v>
                </c:pt>
                <c:pt idx="2057">
                  <c:v>159.09108113765433</c:v>
                </c:pt>
                <c:pt idx="2058">
                  <c:v>158.44947156864237</c:v>
                </c:pt>
                <c:pt idx="2059">
                  <c:v>162.57905106688486</c:v>
                </c:pt>
                <c:pt idx="2060">
                  <c:v>163.50436897046984</c:v>
                </c:pt>
                <c:pt idx="2061">
                  <c:v>164.31143682266702</c:v>
                </c:pt>
                <c:pt idx="2062">
                  <c:v>163.65957786276795</c:v>
                </c:pt>
                <c:pt idx="2063">
                  <c:v>163.78001477483122</c:v>
                </c:pt>
                <c:pt idx="2064">
                  <c:v>162.2018234571342</c:v>
                </c:pt>
                <c:pt idx="2065">
                  <c:v>163.73930687779102</c:v>
                </c:pt>
                <c:pt idx="2066">
                  <c:v>164.50853954583545</c:v>
                </c:pt>
                <c:pt idx="2067">
                  <c:v>165.43999499403344</c:v>
                </c:pt>
                <c:pt idx="2068">
                  <c:v>164.66477752412175</c:v>
                </c:pt>
                <c:pt idx="2069">
                  <c:v>164.1353615147973</c:v>
                </c:pt>
                <c:pt idx="2070">
                  <c:v>163.60697377996803</c:v>
                </c:pt>
                <c:pt idx="2071">
                  <c:v>164.25379897337916</c:v>
                </c:pt>
                <c:pt idx="2072">
                  <c:v>165.8371629766898</c:v>
                </c:pt>
                <c:pt idx="2073">
                  <c:v>167.55208892624978</c:v>
                </c:pt>
                <c:pt idx="2074">
                  <c:v>166.77288761036652</c:v>
                </c:pt>
                <c:pt idx="2075">
                  <c:v>166.64856877576949</c:v>
                </c:pt>
                <c:pt idx="2076">
                  <c:v>166.64658706308728</c:v>
                </c:pt>
                <c:pt idx="2077">
                  <c:v>167.01160464776785</c:v>
                </c:pt>
                <c:pt idx="2078">
                  <c:v>167.25428353816642</c:v>
                </c:pt>
                <c:pt idx="2079">
                  <c:v>167.66248826726132</c:v>
                </c:pt>
                <c:pt idx="2080">
                  <c:v>167.78281583246553</c:v>
                </c:pt>
                <c:pt idx="2081">
                  <c:v>169.26223037641375</c:v>
                </c:pt>
                <c:pt idx="2082">
                  <c:v>168.8934533340871</c:v>
                </c:pt>
                <c:pt idx="2083">
                  <c:v>169.96583976252077</c:v>
                </c:pt>
                <c:pt idx="2084">
                  <c:v>169.42615871810722</c:v>
                </c:pt>
                <c:pt idx="2085">
                  <c:v>170.25619235347585</c:v>
                </c:pt>
                <c:pt idx="2086">
                  <c:v>170.79399924934569</c:v>
                </c:pt>
                <c:pt idx="2087">
                  <c:v>170.79201864668266</c:v>
                </c:pt>
                <c:pt idx="2088">
                  <c:v>170.37244713014024</c:v>
                </c:pt>
                <c:pt idx="2089">
                  <c:v>170.07615423382776</c:v>
                </c:pt>
                <c:pt idx="2090">
                  <c:v>170.07416912730332</c:v>
                </c:pt>
                <c:pt idx="2091">
                  <c:v>170.36650064383866</c:v>
                </c:pt>
                <c:pt idx="2092">
                  <c:v>170.36451843755822</c:v>
                </c:pt>
                <c:pt idx="2093">
                  <c:v>169.70158533940958</c:v>
                </c:pt>
                <c:pt idx="2094">
                  <c:v>170.48274245175162</c:v>
                </c:pt>
                <c:pt idx="2095">
                  <c:v>171.02050584719018</c:v>
                </c:pt>
                <c:pt idx="2096">
                  <c:v>172.22321180844665</c:v>
                </c:pt>
                <c:pt idx="2097">
                  <c:v>173.00822287111532</c:v>
                </c:pt>
                <c:pt idx="2098">
                  <c:v>172.63994045276741</c:v>
                </c:pt>
                <c:pt idx="2099">
                  <c:v>172.46149571732985</c:v>
                </c:pt>
                <c:pt idx="2100">
                  <c:v>183.96986704896153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189.77656240942815</c:v>
                </c:pt>
                <c:pt idx="2117">
                  <c:v>193.60079307147862</c:v>
                </c:pt>
                <c:pt idx="2118">
                  <c:v>192.20769801622919</c:v>
                </c:pt>
                <c:pt idx="2119">
                  <c:v>188.95553311687945</c:v>
                </c:pt>
                <c:pt idx="2120">
                  <c:v>188.71505046962011</c:v>
                </c:pt>
                <c:pt idx="2121">
                  <c:v>191.4877506859093</c:v>
                </c:pt>
                <c:pt idx="2122">
                  <c:v>195.57992843840839</c:v>
                </c:pt>
                <c:pt idx="2123">
                  <c:v>195.69279285497214</c:v>
                </c:pt>
                <c:pt idx="2124">
                  <c:v>192.05216206213845</c:v>
                </c:pt>
                <c:pt idx="2125">
                  <c:v>191.82375453047189</c:v>
                </c:pt>
                <c:pt idx="2126">
                  <c:v>190.91250163926452</c:v>
                </c:pt>
                <c:pt idx="2127">
                  <c:v>192.3085802534315</c:v>
                </c:pt>
                <c:pt idx="2128">
                  <c:v>192.42555645764787</c:v>
                </c:pt>
                <c:pt idx="2129">
                  <c:v>191.84313034898059</c:v>
                </c:pt>
                <c:pt idx="2130">
                  <c:v>194.28765109411142</c:v>
                </c:pt>
                <c:pt idx="2131">
                  <c:v>191.72006279878678</c:v>
                </c:pt>
                <c:pt idx="2132">
                  <c:v>190.32189189205292</c:v>
                </c:pt>
                <c:pt idx="2133">
                  <c:v>190.31987986743661</c:v>
                </c:pt>
                <c:pt idx="2134">
                  <c:v>190.77733613889723</c:v>
                </c:pt>
                <c:pt idx="2135">
                  <c:v>189.28103814063797</c:v>
                </c:pt>
                <c:pt idx="2136">
                  <c:v>188.7035733927778</c:v>
                </c:pt>
                <c:pt idx="2137">
                  <c:v>192.86992399262817</c:v>
                </c:pt>
                <c:pt idx="2138">
                  <c:v>195.89989354179852</c:v>
                </c:pt>
                <c:pt idx="2139">
                  <c:v>190.61913979409837</c:v>
                </c:pt>
                <c:pt idx="2140">
                  <c:v>189.93190834103734</c:v>
                </c:pt>
                <c:pt idx="2141">
                  <c:v>186.23286173316228</c:v>
                </c:pt>
                <c:pt idx="2142">
                  <c:v>185.56376486208683</c:v>
                </c:pt>
                <c:pt idx="2143">
                  <c:v>185.92005355155743</c:v>
                </c:pt>
                <c:pt idx="2144">
                  <c:v>184.9890713876448</c:v>
                </c:pt>
                <c:pt idx="2145">
                  <c:v>188.08917994812418</c:v>
                </c:pt>
                <c:pt idx="2146">
                  <c:v>187.27392038909238</c:v>
                </c:pt>
                <c:pt idx="2147">
                  <c:v>187.48899147261818</c:v>
                </c:pt>
                <c:pt idx="2148">
                  <c:v>189.90103687528608</c:v>
                </c:pt>
                <c:pt idx="2149">
                  <c:v>187.68497790397123</c:v>
                </c:pt>
                <c:pt idx="2150">
                  <c:v>185.14113133729916</c:v>
                </c:pt>
                <c:pt idx="2151">
                  <c:v>186.40810957357644</c:v>
                </c:pt>
                <c:pt idx="2152">
                  <c:v>188.61456153457129</c:v>
                </c:pt>
                <c:pt idx="2153">
                  <c:v>191.51913832062019</c:v>
                </c:pt>
                <c:pt idx="2154">
                  <c:v>190.45844713516908</c:v>
                </c:pt>
                <c:pt idx="2155">
                  <c:v>190.81295964097171</c:v>
                </c:pt>
                <c:pt idx="2156">
                  <c:v>191.64290597370655</c:v>
                </c:pt>
                <c:pt idx="2157">
                  <c:v>193.39307009609638</c:v>
                </c:pt>
                <c:pt idx="2158">
                  <c:v>193.15369685256428</c:v>
                </c:pt>
                <c:pt idx="2159">
                  <c:v>192.9143444428837</c:v>
                </c:pt>
                <c:pt idx="2160">
                  <c:v>191.86156746855613</c:v>
                </c:pt>
                <c:pt idx="2161">
                  <c:v>193.38508303006711</c:v>
                </c:pt>
                <c:pt idx="2162">
                  <c:v>194.20058476611666</c:v>
                </c:pt>
                <c:pt idx="2163">
                  <c:v>192.90638124501493</c:v>
                </c:pt>
                <c:pt idx="2164">
                  <c:v>195.02190645509381</c:v>
                </c:pt>
                <c:pt idx="2165">
                  <c:v>194.66441398112329</c:v>
                </c:pt>
                <c:pt idx="2166">
                  <c:v>196.55191384365935</c:v>
                </c:pt>
                <c:pt idx="2167">
                  <c:v>195.95857730573425</c:v>
                </c:pt>
                <c:pt idx="2168">
                  <c:v>195.01097138751356</c:v>
                </c:pt>
                <c:pt idx="2169">
                  <c:v>195.83622815474519</c:v>
                </c:pt>
                <c:pt idx="2170">
                  <c:v>195.83424030839979</c:v>
                </c:pt>
                <c:pt idx="2171">
                  <c:v>197.13433586476913</c:v>
                </c:pt>
                <c:pt idx="2172">
                  <c:v>194.17659011548312</c:v>
                </c:pt>
                <c:pt idx="2173">
                  <c:v>195.11946000224634</c:v>
                </c:pt>
                <c:pt idx="2174">
                  <c:v>199.86956691344676</c:v>
                </c:pt>
                <c:pt idx="2175">
                  <c:v>198.68019268364969</c:v>
                </c:pt>
                <c:pt idx="2176">
                  <c:v>195.8222962802065</c:v>
                </c:pt>
                <c:pt idx="2177">
                  <c:v>196.53003778706443</c:v>
                </c:pt>
                <c:pt idx="2178">
                  <c:v>196.52804892201038</c:v>
                </c:pt>
                <c:pt idx="2179">
                  <c:v>198.42432669821483</c:v>
                </c:pt>
                <c:pt idx="2180">
                  <c:v>200.9276521203783</c:v>
                </c:pt>
                <c:pt idx="2181">
                  <c:v>199.13374943111012</c:v>
                </c:pt>
                <c:pt idx="2182">
                  <c:v>202.2410578054014</c:v>
                </c:pt>
                <c:pt idx="2183">
                  <c:v>202.84034138252355</c:v>
                </c:pt>
                <c:pt idx="2184">
                  <c:v>199.96765232001599</c:v>
                </c:pt>
                <c:pt idx="2185">
                  <c:v>199.36816496928077</c:v>
                </c:pt>
                <c:pt idx="2186">
                  <c:v>201.39727544146899</c:v>
                </c:pt>
                <c:pt idx="2187">
                  <c:v>198.64463418744799</c:v>
                </c:pt>
                <c:pt idx="2188">
                  <c:v>198.9969950011664</c:v>
                </c:pt>
                <c:pt idx="2189">
                  <c:v>197.92619798909163</c:v>
                </c:pt>
                <c:pt idx="2190">
                  <c:v>197.45056077422305</c:v>
                </c:pt>
                <c:pt idx="2191">
                  <c:v>196.26780561960004</c:v>
                </c:pt>
                <c:pt idx="2192">
                  <c:v>195.79543133036259</c:v>
                </c:pt>
                <c:pt idx="2193">
                  <c:v>198.03644907541002</c:v>
                </c:pt>
                <c:pt idx="2194">
                  <c:v>195.31749444046909</c:v>
                </c:pt>
                <c:pt idx="2195">
                  <c:v>196.37822332737505</c:v>
                </c:pt>
                <c:pt idx="2196">
                  <c:v>195.55044677533533</c:v>
                </c:pt>
                <c:pt idx="2197">
                  <c:v>195.54844499358387</c:v>
                </c:pt>
                <c:pt idx="2198">
                  <c:v>195.19560497202838</c:v>
                </c:pt>
                <c:pt idx="2199">
                  <c:v>194.83799771922531</c:v>
                </c:pt>
                <c:pt idx="2200">
                  <c:v>196.48460058205546</c:v>
                </c:pt>
                <c:pt idx="2201">
                  <c:v>193.7797314358022</c:v>
                </c:pt>
                <c:pt idx="2202">
                  <c:v>196.12736303786096</c:v>
                </c:pt>
                <c:pt idx="2203">
                  <c:v>196.36026751208374</c:v>
                </c:pt>
                <c:pt idx="2204">
                  <c:v>196.00495409943778</c:v>
                </c:pt>
                <c:pt idx="2205">
                  <c:v>196.47461249643584</c:v>
                </c:pt>
                <c:pt idx="2206">
                  <c:v>196.47261481252917</c:v>
                </c:pt>
                <c:pt idx="2207">
                  <c:v>197.65377323885878</c:v>
                </c:pt>
                <c:pt idx="2208">
                  <c:v>198.36302622058247</c:v>
                </c:pt>
                <c:pt idx="2209">
                  <c:v>198.36102898429453</c:v>
                </c:pt>
                <c:pt idx="2210">
                  <c:v>198.35903172583312</c:v>
                </c:pt>
                <c:pt idx="2211">
                  <c:v>198.23888470450765</c:v>
                </c:pt>
                <c:pt idx="2212">
                  <c:v>199.54413659076909</c:v>
                </c:pt>
                <c:pt idx="2213">
                  <c:v>197.52359055406305</c:v>
                </c:pt>
                <c:pt idx="2214">
                  <c:v>199.65816903729137</c:v>
                </c:pt>
                <c:pt idx="2215">
                  <c:v>200.61339435632817</c:v>
                </c:pt>
                <c:pt idx="2216">
                  <c:v>200.97391502738537</c:v>
                </c:pt>
                <c:pt idx="2217">
                  <c:v>202.17150012687489</c:v>
                </c:pt>
                <c:pt idx="2218">
                  <c:v>202.41801893519278</c:v>
                </c:pt>
                <c:pt idx="2219">
                  <c:v>203.01854769546389</c:v>
                </c:pt>
                <c:pt idx="2220">
                  <c:v>201.57725188998211</c:v>
                </c:pt>
                <c:pt idx="2221">
                  <c:v>201.09235277254993</c:v>
                </c:pt>
                <c:pt idx="2222">
                  <c:v>202.64526577077777</c:v>
                </c:pt>
                <c:pt idx="2223">
                  <c:v>202.29052770815633</c:v>
                </c:pt>
                <c:pt idx="2224">
                  <c:v>201.68697107194203</c:v>
                </c:pt>
                <c:pt idx="2225">
                  <c:v>201.20213414890168</c:v>
                </c:pt>
                <c:pt idx="2226">
                  <c:v>201.91829785972823</c:v>
                </c:pt>
                <c:pt idx="2227">
                  <c:v>203.35523743772865</c:v>
                </c:pt>
                <c:pt idx="2228">
                  <c:v>203.47077510943654</c:v>
                </c:pt>
                <c:pt idx="2229">
                  <c:v>203.58631520672225</c:v>
                </c:pt>
                <c:pt idx="2230">
                  <c:v>203.58432573693699</c:v>
                </c:pt>
                <c:pt idx="2231">
                  <c:v>204.18551652349106</c:v>
                </c:pt>
                <c:pt idx="2232">
                  <c:v>204.30098754591472</c:v>
                </c:pt>
                <c:pt idx="2233">
                  <c:v>203.69588462981756</c:v>
                </c:pt>
                <c:pt idx="2234">
                  <c:v>203.81142492793606</c:v>
                </c:pt>
                <c:pt idx="2235">
                  <c:v>205.01652400578678</c:v>
                </c:pt>
                <c:pt idx="2236">
                  <c:v>204.41048566726658</c:v>
                </c:pt>
                <c:pt idx="2237">
                  <c:v>203.68792020702404</c:v>
                </c:pt>
                <c:pt idx="2238">
                  <c:v>203.80345435564323</c:v>
                </c:pt>
                <c:pt idx="2239">
                  <c:v>203.19941541387652</c:v>
                </c:pt>
                <c:pt idx="2240">
                  <c:v>200.79927061939907</c:v>
                </c:pt>
                <c:pt idx="2241">
                  <c:v>199.48144997739655</c:v>
                </c:pt>
                <c:pt idx="2242">
                  <c:v>200.42823564426271</c:v>
                </c:pt>
                <c:pt idx="2243">
                  <c:v>199.71357741610791</c:v>
                </c:pt>
                <c:pt idx="2244">
                  <c:v>199.35737518499263</c:v>
                </c:pt>
                <c:pt idx="2245">
                  <c:v>200.30419964891826</c:v>
                </c:pt>
                <c:pt idx="2246">
                  <c:v>199.70755369650487</c:v>
                </c:pt>
                <c:pt idx="2247">
                  <c:v>200.41819209051846</c:v>
                </c:pt>
                <c:pt idx="2248">
                  <c:v>200.88825072354211</c:v>
                </c:pt>
                <c:pt idx="2249">
                  <c:v>202.18941960873872</c:v>
                </c:pt>
                <c:pt idx="2250">
                  <c:v>200.76226506845342</c:v>
                </c:pt>
                <c:pt idx="2251">
                  <c:v>200.76024343904555</c:v>
                </c:pt>
                <c:pt idx="2252">
                  <c:v>203.02269183931458</c:v>
                </c:pt>
                <c:pt idx="2253">
                  <c:v>202.54934201220476</c:v>
                </c:pt>
                <c:pt idx="2254">
                  <c:v>201.71417451883099</c:v>
                </c:pt>
                <c:pt idx="2255">
                  <c:v>200.63812465873343</c:v>
                </c:pt>
                <c:pt idx="2256">
                  <c:v>201.11363292693477</c:v>
                </c:pt>
                <c:pt idx="2257">
                  <c:v>201.59027782544854</c:v>
                </c:pt>
                <c:pt idx="2258">
                  <c:v>203.38403903382005</c:v>
                </c:pt>
                <c:pt idx="2259">
                  <c:v>203.74742990863069</c:v>
                </c:pt>
                <c:pt idx="2260">
                  <c:v>203.02705116814013</c:v>
                </c:pt>
                <c:pt idx="2261">
                  <c:v>204.71298012360512</c:v>
                </c:pt>
                <c:pt idx="2262">
                  <c:v>205.31484283938607</c:v>
                </c:pt>
                <c:pt idx="2263">
                  <c:v>205.0781215556708</c:v>
                </c:pt>
                <c:pt idx="2264">
                  <c:v>203.14957098121431</c:v>
                </c:pt>
                <c:pt idx="2265">
                  <c:v>204.10212955447605</c:v>
                </c:pt>
                <c:pt idx="2266">
                  <c:v>203.3807013020396</c:v>
                </c:pt>
                <c:pt idx="2267">
                  <c:v>203.37870416433452</c:v>
                </c:pt>
                <c:pt idx="2268">
                  <c:v>204.69900103773944</c:v>
                </c:pt>
                <c:pt idx="2269">
                  <c:v>204.57957812192399</c:v>
                </c:pt>
                <c:pt idx="2270">
                  <c:v>204.4601637474434</c:v>
                </c:pt>
                <c:pt idx="2271">
                  <c:v>205.54991081674871</c:v>
                </c:pt>
                <c:pt idx="2272">
                  <c:v>204.94284208318913</c:v>
                </c:pt>
                <c:pt idx="2273">
                  <c:v>205.05818917411307</c:v>
                </c:pt>
                <c:pt idx="2274">
                  <c:v>206.26721314242332</c:v>
                </c:pt>
                <c:pt idx="2275">
                  <c:v>206.87222939968706</c:v>
                </c:pt>
                <c:pt idx="2276">
                  <c:v>206.87023852148923</c:v>
                </c:pt>
                <c:pt idx="2277">
                  <c:v>207.24216869505926</c:v>
                </c:pt>
                <c:pt idx="2278">
                  <c:v>208.69327280717516</c:v>
                </c:pt>
                <c:pt idx="2279">
                  <c:v>206.98138780543923</c:v>
                </c:pt>
                <c:pt idx="2280">
                  <c:v>207.47028500344004</c:v>
                </c:pt>
                <c:pt idx="2281">
                  <c:v>208.07730314980836</c:v>
                </c:pt>
                <c:pt idx="2282">
                  <c:v>208.77723625546059</c:v>
                </c:pt>
                <c:pt idx="2283">
                  <c:v>209.26787399587465</c:v>
                </c:pt>
                <c:pt idx="2284">
                  <c:v>207.93052834769969</c:v>
                </c:pt>
                <c:pt idx="2285">
                  <c:v>208.65424294264903</c:v>
                </c:pt>
                <c:pt idx="2286">
                  <c:v>209.87251765459587</c:v>
                </c:pt>
                <c:pt idx="2287">
                  <c:v>210.36538058659607</c:v>
                </c:pt>
                <c:pt idx="2288">
                  <c:v>210.48015203320574</c:v>
                </c:pt>
                <c:pt idx="2289">
                  <c:v>209.98337618390906</c:v>
                </c:pt>
                <c:pt idx="2290">
                  <c:v>209.74770045705554</c:v>
                </c:pt>
                <c:pt idx="2291">
                  <c:v>209.74570669075729</c:v>
                </c:pt>
                <c:pt idx="2292">
                  <c:v>209.5100658048359</c:v>
                </c:pt>
                <c:pt idx="2293">
                  <c:v>209.01410693608887</c:v>
                </c:pt>
                <c:pt idx="2294">
                  <c:v>208.77833634830404</c:v>
                </c:pt>
                <c:pt idx="2295">
                  <c:v>208.65946852823799</c:v>
                </c:pt>
                <c:pt idx="2296">
                  <c:v>208.54061010570331</c:v>
                </c:pt>
                <c:pt idx="2297">
                  <c:v>209.26650577298369</c:v>
                </c:pt>
                <c:pt idx="2298">
                  <c:v>209.87652843002979</c:v>
                </c:pt>
                <c:pt idx="2299">
                  <c:v>209.37932681271559</c:v>
                </c:pt>
                <c:pt idx="2300">
                  <c:v>209.37733742090859</c:v>
                </c:pt>
                <c:pt idx="2301">
                  <c:v>208.88127946903751</c:v>
                </c:pt>
                <c:pt idx="2302">
                  <c:v>208.26941237790561</c:v>
                </c:pt>
                <c:pt idx="2303">
                  <c:v>210.04636041166577</c:v>
                </c:pt>
                <c:pt idx="2304">
                  <c:v>209.43520949696631</c:v>
                </c:pt>
                <c:pt idx="2305">
                  <c:v>209.3161971254076</c:v>
                </c:pt>
                <c:pt idx="2306">
                  <c:v>209.54820231887879</c:v>
                </c:pt>
                <c:pt idx="2307">
                  <c:v>209.78022567068547</c:v>
                </c:pt>
                <c:pt idx="2308">
                  <c:v>208.56331184234023</c:v>
                </c:pt>
                <c:pt idx="2309">
                  <c:v>207.23304500884387</c:v>
                </c:pt>
                <c:pt idx="2310">
                  <c:v>206.86170502533332</c:v>
                </c:pt>
                <c:pt idx="2311">
                  <c:v>207.09444334425461</c:v>
                </c:pt>
                <c:pt idx="2312">
                  <c:v>208.04817879460916</c:v>
                </c:pt>
                <c:pt idx="2313">
                  <c:v>206.59096716269414</c:v>
                </c:pt>
                <c:pt idx="2314">
                  <c:v>206.7064824449817</c:v>
                </c:pt>
                <c:pt idx="2315">
                  <c:v>207.30579954819495</c:v>
                </c:pt>
                <c:pt idx="2316">
                  <c:v>205.98443706394028</c:v>
                </c:pt>
                <c:pt idx="2317">
                  <c:v>204.18701742435405</c:v>
                </c:pt>
                <c:pt idx="2318">
                  <c:v>204.42058539464597</c:v>
                </c:pt>
                <c:pt idx="2319">
                  <c:v>202.5144276937408</c:v>
                </c:pt>
                <c:pt idx="2320">
                  <c:v>203.57856851839642</c:v>
                </c:pt>
                <c:pt idx="2321">
                  <c:v>202.74632375206784</c:v>
                </c:pt>
                <c:pt idx="2322">
                  <c:v>202.15093825850909</c:v>
                </c:pt>
                <c:pt idx="2323">
                  <c:v>203.80831692171887</c:v>
                </c:pt>
                <c:pt idx="2324">
                  <c:v>204.5261540427291</c:v>
                </c:pt>
                <c:pt idx="2325">
                  <c:v>205.23914533462084</c:v>
                </c:pt>
                <c:pt idx="2326">
                  <c:v>205.11936622297253</c:v>
                </c:pt>
                <c:pt idx="2327">
                  <c:v>205.23506353751418</c:v>
                </c:pt>
                <c:pt idx="2328">
                  <c:v>205.71356612132786</c:v>
                </c:pt>
                <c:pt idx="2329">
                  <c:v>205.84041961449839</c:v>
                </c:pt>
                <c:pt idx="2330">
                  <c:v>204.404916345934</c:v>
                </c:pt>
                <c:pt idx="2331">
                  <c:v>203.92297470509766</c:v>
                </c:pt>
                <c:pt idx="2332">
                  <c:v>204.03871072716447</c:v>
                </c:pt>
                <c:pt idx="2333">
                  <c:v>205.35041035316317</c:v>
                </c:pt>
                <c:pt idx="2334">
                  <c:v>204.51449185117235</c:v>
                </c:pt>
                <c:pt idx="2335">
                  <c:v>205.11106440408003</c:v>
                </c:pt>
                <c:pt idx="2336">
                  <c:v>205.22666785939691</c:v>
                </c:pt>
                <c:pt idx="2337">
                  <c:v>204.86150285259009</c:v>
                </c:pt>
                <c:pt idx="2338">
                  <c:v>205.45788040122989</c:v>
                </c:pt>
                <c:pt idx="2339">
                  <c:v>205.45584451761624</c:v>
                </c:pt>
                <c:pt idx="2340">
                  <c:v>205.93563632134646</c:v>
                </c:pt>
                <c:pt idx="2341">
                  <c:v>205.93360267533353</c:v>
                </c:pt>
                <c:pt idx="2342">
                  <c:v>207.25089982042209</c:v>
                </c:pt>
                <c:pt idx="2343">
                  <c:v>207.1314289041884</c:v>
                </c:pt>
                <c:pt idx="2344">
                  <c:v>208.21793353921657</c:v>
                </c:pt>
                <c:pt idx="2345">
                  <c:v>208.82036464728117</c:v>
                </c:pt>
                <c:pt idx="2346">
                  <c:v>209.4237801818972</c:v>
                </c:pt>
                <c:pt idx="2347">
                  <c:v>208.58188005691864</c:v>
                </c:pt>
                <c:pt idx="2348">
                  <c:v>208.3454522077227</c:v>
                </c:pt>
                <c:pt idx="2349">
                  <c:v>206.04786528093882</c:v>
                </c:pt>
                <c:pt idx="2350">
                  <c:v>204.48197706623341</c:v>
                </c:pt>
                <c:pt idx="2351">
                  <c:v>204.59762103113462</c:v>
                </c:pt>
                <c:pt idx="2352">
                  <c:v>204.59558712777289</c:v>
                </c:pt>
                <c:pt idx="2353">
                  <c:v>204.71123133175388</c:v>
                </c:pt>
                <c:pt idx="2354">
                  <c:v>204.70919586831951</c:v>
                </c:pt>
                <c:pt idx="2355">
                  <c:v>208.91729168022812</c:v>
                </c:pt>
                <c:pt idx="2356">
                  <c:v>211.7182784162751</c:v>
                </c:pt>
                <c:pt idx="2357">
                  <c:v>212.20991651376971</c:v>
                </c:pt>
                <c:pt idx="2358">
                  <c:v>212.70269242498944</c:v>
                </c:pt>
                <c:pt idx="2359">
                  <c:v>211.24489432334212</c:v>
                </c:pt>
                <c:pt idx="2360">
                  <c:v>211.9192689234842</c:v>
                </c:pt>
                <c:pt idx="2361">
                  <c:v>212.01150694628359</c:v>
                </c:pt>
                <c:pt idx="2362">
                  <c:v>211.05152945464488</c:v>
                </c:pt>
                <c:pt idx="2363">
                  <c:v>211.53924315326003</c:v>
                </c:pt>
                <c:pt idx="2364">
                  <c:v>210.20729370073695</c:v>
                </c:pt>
                <c:pt idx="2365">
                  <c:v>209.48304983808885</c:v>
                </c:pt>
                <c:pt idx="2366">
                  <c:v>212.1409651624017</c:v>
                </c:pt>
                <c:pt idx="2367">
                  <c:v>211.06303235134237</c:v>
                </c:pt>
                <c:pt idx="2368">
                  <c:v>210.8050965982311</c:v>
                </c:pt>
                <c:pt idx="2369">
                  <c:v>210.80305889822557</c:v>
                </c:pt>
                <c:pt idx="2370">
                  <c:v>211.15230390913894</c:v>
                </c:pt>
                <c:pt idx="2371">
                  <c:v>211.03316317508506</c:v>
                </c:pt>
                <c:pt idx="2372">
                  <c:v>212.5965791190747</c:v>
                </c:pt>
                <c:pt idx="2373">
                  <c:v>213.2030685403488</c:v>
                </c:pt>
                <c:pt idx="2374">
                  <c:v>212.4755261760838</c:v>
                </c:pt>
                <c:pt idx="2375">
                  <c:v>212.35652583108913</c:v>
                </c:pt>
                <c:pt idx="2376">
                  <c:v>212.84628312518907</c:v>
                </c:pt>
                <c:pt idx="2377">
                  <c:v>212.84424480487814</c:v>
                </c:pt>
                <c:pt idx="2378">
                  <c:v>212.75123110353888</c:v>
                </c:pt>
                <c:pt idx="2379">
                  <c:v>212.25588377546319</c:v>
                </c:pt>
                <c:pt idx="2380">
                  <c:v>213.70840242940722</c:v>
                </c:pt>
                <c:pt idx="2381">
                  <c:v>211.61955886557098</c:v>
                </c:pt>
                <c:pt idx="2382">
                  <c:v>211.73453066968159</c:v>
                </c:pt>
                <c:pt idx="2383">
                  <c:v>211.84950520404618</c:v>
                </c:pt>
                <c:pt idx="2384">
                  <c:v>211.73044719994323</c:v>
                </c:pt>
                <c:pt idx="2385">
                  <c:v>208.60369078519216</c:v>
                </c:pt>
                <c:pt idx="2386">
                  <c:v>210.04531467368179</c:v>
                </c:pt>
                <c:pt idx="2387">
                  <c:v>210.64931951296148</c:v>
                </c:pt>
                <c:pt idx="2388">
                  <c:v>212.471274132502</c:v>
                </c:pt>
                <c:pt idx="2389">
                  <c:v>209.68786638469464</c:v>
                </c:pt>
                <c:pt idx="2390">
                  <c:v>210.03716482167783</c:v>
                </c:pt>
                <c:pt idx="2391">
                  <c:v>210.75822381953731</c:v>
                </c:pt>
                <c:pt idx="2392">
                  <c:v>211.97106964491832</c:v>
                </c:pt>
                <c:pt idx="2393">
                  <c:v>211.12715253366605</c:v>
                </c:pt>
                <c:pt idx="2394">
                  <c:v>210.6572953928453</c:v>
                </c:pt>
                <c:pt idx="2395">
                  <c:v>212.22338881430915</c:v>
                </c:pt>
                <c:pt idx="2396">
                  <c:v>211.96292346567134</c:v>
                </c:pt>
                <c:pt idx="2397">
                  <c:v>212.19470652882956</c:v>
                </c:pt>
                <c:pt idx="2398">
                  <c:v>212.56776088091738</c:v>
                </c:pt>
                <c:pt idx="2399">
                  <c:v>213.81532975315258</c:v>
                </c:pt>
                <c:pt idx="2400">
                  <c:v>224.75426958483513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232.60852189797697</c:v>
                </c:pt>
                <c:pt idx="2417">
                  <c:v>233.56088801117676</c:v>
                </c:pt>
                <c:pt idx="2418">
                  <c:v>233.80934160847755</c:v>
                </c:pt>
                <c:pt idx="2419">
                  <c:v>239.10567683392856</c:v>
                </c:pt>
                <c:pt idx="2420">
                  <c:v>240.74301708388521</c:v>
                </c:pt>
                <c:pt idx="2421">
                  <c:v>237.70782706478985</c:v>
                </c:pt>
                <c:pt idx="2422">
                  <c:v>234.61619261313899</c:v>
                </c:pt>
                <c:pt idx="2423">
                  <c:v>235.14482478604168</c:v>
                </c:pt>
                <c:pt idx="2424">
                  <c:v>235.78670370135478</c:v>
                </c:pt>
                <c:pt idx="2425">
                  <c:v>235.14071590625645</c:v>
                </c:pt>
                <c:pt idx="2426">
                  <c:v>232.04579893122263</c:v>
                </c:pt>
                <c:pt idx="2427">
                  <c:v>228.56853407234576</c:v>
                </c:pt>
                <c:pt idx="2428">
                  <c:v>224.04708771279547</c:v>
                </c:pt>
                <c:pt idx="2429">
                  <c:v>225.98112631232743</c:v>
                </c:pt>
                <c:pt idx="2430">
                  <c:v>226.72064638223674</c:v>
                </c:pt>
                <c:pt idx="2431">
                  <c:v>227.86380251907121</c:v>
                </c:pt>
                <c:pt idx="2432">
                  <c:v>230.39080221546374</c:v>
                </c:pt>
                <c:pt idx="2433">
                  <c:v>230.16256307180083</c:v>
                </c:pt>
                <c:pt idx="2434">
                  <c:v>232.8181282147616</c:v>
                </c:pt>
                <c:pt idx="2435">
                  <c:v>230.56728290889168</c:v>
                </c:pt>
                <c:pt idx="2436">
                  <c:v>231.95081946279151</c:v>
                </c:pt>
                <c:pt idx="2437">
                  <c:v>229.180969803876</c:v>
                </c:pt>
                <c:pt idx="2438">
                  <c:v>229.29202349245315</c:v>
                </c:pt>
                <c:pt idx="2439">
                  <c:v>233.03320976968098</c:v>
                </c:pt>
                <c:pt idx="2440">
                  <c:v>231.53149816002951</c:v>
                </c:pt>
                <c:pt idx="2441">
                  <c:v>233.74401894634775</c:v>
                </c:pt>
                <c:pt idx="2442">
                  <c:v>232.57613462640529</c:v>
                </c:pt>
                <c:pt idx="2443">
                  <c:v>232.57406384213482</c:v>
                </c:pt>
                <c:pt idx="2444">
                  <c:v>233.43590194992339</c:v>
                </c:pt>
                <c:pt idx="2445">
                  <c:v>232.27054482336098</c:v>
                </c:pt>
                <c:pt idx="2446">
                  <c:v>233.54437590175257</c:v>
                </c:pt>
                <c:pt idx="2447">
                  <c:v>234.70953876255226</c:v>
                </c:pt>
                <c:pt idx="2448">
                  <c:v>234.37022588953005</c:v>
                </c:pt>
                <c:pt idx="2449">
                  <c:v>234.70539832164923</c:v>
                </c:pt>
                <c:pt idx="2450">
                  <c:v>235.76248637800472</c:v>
                </c:pt>
                <c:pt idx="2451">
                  <c:v>232.5574967598759</c:v>
                </c:pt>
                <c:pt idx="2452">
                  <c:v>231.66184366388006</c:v>
                </c:pt>
                <c:pt idx="2453">
                  <c:v>227.12696907587906</c:v>
                </c:pt>
                <c:pt idx="2454">
                  <c:v>227.17954352509878</c:v>
                </c:pt>
                <c:pt idx="2455">
                  <c:v>231.29406169963568</c:v>
                </c:pt>
                <c:pt idx="2456">
                  <c:v>231.17870077923271</c:v>
                </c:pt>
                <c:pt idx="2457">
                  <c:v>226.3194311999514</c:v>
                </c:pt>
                <c:pt idx="2458">
                  <c:v>228.02556103015559</c:v>
                </c:pt>
                <c:pt idx="2459">
                  <c:v>228.65135979120714</c:v>
                </c:pt>
                <c:pt idx="2460">
                  <c:v>226.54072150531101</c:v>
                </c:pt>
                <c:pt idx="2461">
                  <c:v>224.15746139165549</c:v>
                </c:pt>
                <c:pt idx="2462">
                  <c:v>224.21935293391198</c:v>
                </c:pt>
                <c:pt idx="2463">
                  <c:v>224.88961270658547</c:v>
                </c:pt>
                <c:pt idx="2464">
                  <c:v>222.51856989982844</c:v>
                </c:pt>
                <c:pt idx="2465">
                  <c:v>225.79106109893382</c:v>
                </c:pt>
                <c:pt idx="2466">
                  <c:v>228.29593160150853</c:v>
                </c:pt>
                <c:pt idx="2467">
                  <c:v>227.95322948672674</c:v>
                </c:pt>
                <c:pt idx="2468">
                  <c:v>227.72410935037442</c:v>
                </c:pt>
                <c:pt idx="2469">
                  <c:v>225.21338861528875</c:v>
                </c:pt>
                <c:pt idx="2470">
                  <c:v>225.15614127948265</c:v>
                </c:pt>
                <c:pt idx="2471">
                  <c:v>223.97177712548</c:v>
                </c:pt>
                <c:pt idx="2472">
                  <c:v>223.12094503232584</c:v>
                </c:pt>
                <c:pt idx="2473">
                  <c:v>223.96753516192257</c:v>
                </c:pt>
                <c:pt idx="2474">
                  <c:v>219.91487480102751</c:v>
                </c:pt>
                <c:pt idx="2475">
                  <c:v>220.25672152421157</c:v>
                </c:pt>
                <c:pt idx="2476">
                  <c:v>217.1919268198144</c:v>
                </c:pt>
                <c:pt idx="2477">
                  <c:v>219.86751088998517</c:v>
                </c:pt>
                <c:pt idx="2478">
                  <c:v>218.90760744007275</c:v>
                </c:pt>
                <c:pt idx="2479">
                  <c:v>214.14672192982471</c:v>
                </c:pt>
                <c:pt idx="2480">
                  <c:v>211.24541776040041</c:v>
                </c:pt>
                <c:pt idx="2481">
                  <c:v>209.54459324311574</c:v>
                </c:pt>
                <c:pt idx="2482">
                  <c:v>209.67568390553788</c:v>
                </c:pt>
                <c:pt idx="2483">
                  <c:v>211.72436552222825</c:v>
                </c:pt>
                <c:pt idx="2484">
                  <c:v>211.23684782302371</c:v>
                </c:pt>
                <c:pt idx="2485">
                  <c:v>212.92507314226077</c:v>
                </c:pt>
                <c:pt idx="2486">
                  <c:v>211.94916454125723</c:v>
                </c:pt>
                <c:pt idx="2487">
                  <c:v>209.91553140922406</c:v>
                </c:pt>
                <c:pt idx="2488">
                  <c:v>208.81769016184444</c:v>
                </c:pt>
                <c:pt idx="2489">
                  <c:v>209.64329606690899</c:v>
                </c:pt>
                <c:pt idx="2490">
                  <c:v>209.52519844009839</c:v>
                </c:pt>
                <c:pt idx="2491">
                  <c:v>211.5688666651904</c:v>
                </c:pt>
                <c:pt idx="2492">
                  <c:v>213.25652713998625</c:v>
                </c:pt>
                <c:pt idx="2493">
                  <c:v>213.8861486490614</c:v>
                </c:pt>
                <c:pt idx="2494">
                  <c:v>211.95628025715359</c:v>
                </c:pt>
                <c:pt idx="2495">
                  <c:v>213.50762993979879</c:v>
                </c:pt>
                <c:pt idx="2496">
                  <c:v>215.32307844798561</c:v>
                </c:pt>
                <c:pt idx="2497">
                  <c:v>214.36836172435505</c:v>
                </c:pt>
                <c:pt idx="2498">
                  <c:v>215.46613395270015</c:v>
                </c:pt>
                <c:pt idx="2499">
                  <c:v>215.46400571605955</c:v>
                </c:pt>
                <c:pt idx="2500">
                  <c:v>216.0708910218691</c:v>
                </c:pt>
                <c:pt idx="2501">
                  <c:v>217.1747825065122</c:v>
                </c:pt>
                <c:pt idx="2502">
                  <c:v>218.16807307966155</c:v>
                </c:pt>
                <c:pt idx="2503">
                  <c:v>215.98485719294877</c:v>
                </c:pt>
                <c:pt idx="2504">
                  <c:v>218.5485699561832</c:v>
                </c:pt>
                <c:pt idx="2505">
                  <c:v>216.36230257411535</c:v>
                </c:pt>
                <c:pt idx="2506">
                  <c:v>219.89003912904082</c:v>
                </c:pt>
                <c:pt idx="2507">
                  <c:v>218.81370736362896</c:v>
                </c:pt>
                <c:pt idx="2508">
                  <c:v>219.54237299736815</c:v>
                </c:pt>
                <c:pt idx="2509">
                  <c:v>220.77560745356004</c:v>
                </c:pt>
                <c:pt idx="2510">
                  <c:v>221.50684955549423</c:v>
                </c:pt>
                <c:pt idx="2511">
                  <c:v>222.01056554138813</c:v>
                </c:pt>
                <c:pt idx="2512">
                  <c:v>220.65497544621303</c:v>
                </c:pt>
                <c:pt idx="2513">
                  <c:v>220.37780661897341</c:v>
                </c:pt>
                <c:pt idx="2514">
                  <c:v>221.84116457270557</c:v>
                </c:pt>
                <c:pt idx="2515">
                  <c:v>220.60238882613976</c:v>
                </c:pt>
                <c:pt idx="2516">
                  <c:v>220.48586851112759</c:v>
                </c:pt>
                <c:pt idx="2517">
                  <c:v>220.48375476972615</c:v>
                </c:pt>
                <c:pt idx="2518">
                  <c:v>219.248641682585</c:v>
                </c:pt>
                <c:pt idx="2519">
                  <c:v>220.82274848048837</c:v>
                </c:pt>
                <c:pt idx="2520">
                  <c:v>219.24441003672655</c:v>
                </c:pt>
                <c:pt idx="2521">
                  <c:v>220.58969682504176</c:v>
                </c:pt>
                <c:pt idx="2522">
                  <c:v>220.24441452725023</c:v>
                </c:pt>
                <c:pt idx="2523">
                  <c:v>222.94854797119115</c:v>
                </c:pt>
                <c:pt idx="2524">
                  <c:v>223.56819056158565</c:v>
                </c:pt>
                <c:pt idx="2525">
                  <c:v>223.33808962685271</c:v>
                </c:pt>
                <c:pt idx="2526">
                  <c:v>225.20742922741556</c:v>
                </c:pt>
                <c:pt idx="2527">
                  <c:v>224.86412211989318</c:v>
                </c:pt>
                <c:pt idx="2528">
                  <c:v>224.97575009818866</c:v>
                </c:pt>
                <c:pt idx="2529">
                  <c:v>225.59953281021808</c:v>
                </c:pt>
                <c:pt idx="2530">
                  <c:v>224.23281683179175</c:v>
                </c:pt>
                <c:pt idx="2531">
                  <c:v>227.138538672496</c:v>
                </c:pt>
                <c:pt idx="2532">
                  <c:v>227.87967265637599</c:v>
                </c:pt>
                <c:pt idx="2533">
                  <c:v>227.13435859141464</c:v>
                </c:pt>
                <c:pt idx="2534">
                  <c:v>226.50328155060288</c:v>
                </c:pt>
                <c:pt idx="2535">
                  <c:v>227.76011650833425</c:v>
                </c:pt>
                <c:pt idx="2536">
                  <c:v>227.01472928721068</c:v>
                </c:pt>
                <c:pt idx="2537">
                  <c:v>227.98251020053794</c:v>
                </c:pt>
                <c:pt idx="2538">
                  <c:v>226.09394488579164</c:v>
                </c:pt>
                <c:pt idx="2539">
                  <c:v>226.09184925434874</c:v>
                </c:pt>
                <c:pt idx="2540">
                  <c:v>223.5877571822266</c:v>
                </c:pt>
                <c:pt idx="2541">
                  <c:v>223.81339649988695</c:v>
                </c:pt>
                <c:pt idx="2542">
                  <c:v>224.77662766525009</c:v>
                </c:pt>
                <c:pt idx="2543">
                  <c:v>225.28541228002814</c:v>
                </c:pt>
                <c:pt idx="2544">
                  <c:v>224.20343125207728</c:v>
                </c:pt>
                <c:pt idx="2545">
                  <c:v>224.8263611161874</c:v>
                </c:pt>
                <c:pt idx="2546">
                  <c:v>224.42679685724033</c:v>
                </c:pt>
                <c:pt idx="2547">
                  <c:v>225.16327594445102</c:v>
                </c:pt>
                <c:pt idx="2548">
                  <c:v>225.04746330826401</c:v>
                </c:pt>
                <c:pt idx="2549">
                  <c:v>223.56885495696497</c:v>
                </c:pt>
                <c:pt idx="2550">
                  <c:v>223.79446593959256</c:v>
                </c:pt>
                <c:pt idx="2551">
                  <c:v>222.43336038999132</c:v>
                </c:pt>
                <c:pt idx="2552">
                  <c:v>223.7902588905572</c:v>
                </c:pt>
                <c:pt idx="2553">
                  <c:v>225.0369568076585</c:v>
                </c:pt>
                <c:pt idx="2554">
                  <c:v>224.40997765384327</c:v>
                </c:pt>
                <c:pt idx="2555">
                  <c:v>219.32878940314731</c:v>
                </c:pt>
                <c:pt idx="2556">
                  <c:v>220.01312576520377</c:v>
                </c:pt>
                <c:pt idx="2557">
                  <c:v>219.62410712276869</c:v>
                </c:pt>
                <c:pt idx="2558">
                  <c:v>219.00717293125763</c:v>
                </c:pt>
                <c:pt idx="2559">
                  <c:v>218.62051525805873</c:v>
                </c:pt>
                <c:pt idx="2560">
                  <c:v>216.74790568456683</c:v>
                </c:pt>
                <c:pt idx="2561">
                  <c:v>215.7597783538522</c:v>
                </c:pt>
                <c:pt idx="2562">
                  <c:v>215.1510896145719</c:v>
                </c:pt>
                <c:pt idx="2563">
                  <c:v>214.54335461103074</c:v>
                </c:pt>
                <c:pt idx="2564">
                  <c:v>215.8684650656287</c:v>
                </c:pt>
                <c:pt idx="2565">
                  <c:v>214.16506673740969</c:v>
                </c:pt>
                <c:pt idx="2566">
                  <c:v>212.61043976494693</c:v>
                </c:pt>
                <c:pt idx="2567">
                  <c:v>213.21107833630413</c:v>
                </c:pt>
                <c:pt idx="2568">
                  <c:v>211.03479666535532</c:v>
                </c:pt>
                <c:pt idx="2569">
                  <c:v>213.55291288459921</c:v>
                </c:pt>
                <c:pt idx="2570">
                  <c:v>213.3200075206978</c:v>
                </c:pt>
                <c:pt idx="2571">
                  <c:v>213.43323209767732</c:v>
                </c:pt>
                <c:pt idx="2572">
                  <c:v>214.40879990285794</c:v>
                </c:pt>
                <c:pt idx="2573">
                  <c:v>213.91724723001607</c:v>
                </c:pt>
                <c:pt idx="2574">
                  <c:v>213.42678229997728</c:v>
                </c:pt>
                <c:pt idx="2575">
                  <c:v>212.91332805107504</c:v>
                </c:pt>
                <c:pt idx="2576">
                  <c:v>211.48008758208834</c:v>
                </c:pt>
                <c:pt idx="2577">
                  <c:v>215.08952155421775</c:v>
                </c:pt>
                <c:pt idx="2578">
                  <c:v>215.69264014724467</c:v>
                </c:pt>
                <c:pt idx="2579">
                  <c:v>215.69048648079479</c:v>
                </c:pt>
                <c:pt idx="2580">
                  <c:v>213.87536831746183</c:v>
                </c:pt>
                <c:pt idx="2581">
                  <c:v>212.78484806019787</c:v>
                </c:pt>
                <c:pt idx="2582">
                  <c:v>214.35911363630566</c:v>
                </c:pt>
                <c:pt idx="2583">
                  <c:v>215.4515182774303</c:v>
                </c:pt>
                <c:pt idx="2584">
                  <c:v>214.72872463238491</c:v>
                </c:pt>
                <c:pt idx="2585">
                  <c:v>214.72657458303001</c:v>
                </c:pt>
                <c:pt idx="2586">
                  <c:v>214.11990211975626</c:v>
                </c:pt>
                <c:pt idx="2587">
                  <c:v>213.62954206832546</c:v>
                </c:pt>
                <c:pt idx="2588">
                  <c:v>213.62738867297139</c:v>
                </c:pt>
                <c:pt idx="2589">
                  <c:v>213.13811079084371</c:v>
                </c:pt>
                <c:pt idx="2590">
                  <c:v>212.18798318645531</c:v>
                </c:pt>
                <c:pt idx="2591">
                  <c:v>213.07179204738986</c:v>
                </c:pt>
                <c:pt idx="2592">
                  <c:v>211.86230258804699</c:v>
                </c:pt>
                <c:pt idx="2593">
                  <c:v>211.37336383750608</c:v>
                </c:pt>
                <c:pt idx="2594">
                  <c:v>209.57050002434426</c:v>
                </c:pt>
                <c:pt idx="2595">
                  <c:v>210.88337255678107</c:v>
                </c:pt>
                <c:pt idx="2596">
                  <c:v>212.08447883759709</c:v>
                </c:pt>
                <c:pt idx="2597">
                  <c:v>212.94374231925212</c:v>
                </c:pt>
                <c:pt idx="2598">
                  <c:v>212.33737823024785</c:v>
                </c:pt>
                <c:pt idx="2599">
                  <c:v>213.0546940424565</c:v>
                </c:pt>
                <c:pt idx="2600">
                  <c:v>212.9373349532043</c:v>
                </c:pt>
                <c:pt idx="2601">
                  <c:v>214.14654866157616</c:v>
                </c:pt>
                <c:pt idx="2602">
                  <c:v>214.86655035015519</c:v>
                </c:pt>
                <c:pt idx="2603">
                  <c:v>214.86441557921535</c:v>
                </c:pt>
                <c:pt idx="2604">
                  <c:v>214.02506948325208</c:v>
                </c:pt>
                <c:pt idx="2605">
                  <c:v>215.23827521902876</c:v>
                </c:pt>
                <c:pt idx="2606">
                  <c:v>215.23614438797631</c:v>
                </c:pt>
                <c:pt idx="2607">
                  <c:v>216.22362137416985</c:v>
                </c:pt>
                <c:pt idx="2608">
                  <c:v>215.00203082829648</c:v>
                </c:pt>
                <c:pt idx="2609">
                  <c:v>215.37946871435179</c:v>
                </c:pt>
                <c:pt idx="2610">
                  <c:v>214.27450060618958</c:v>
                </c:pt>
                <c:pt idx="2611">
                  <c:v>214.88073464020545</c:v>
                </c:pt>
                <c:pt idx="2612">
                  <c:v>214.15527185187239</c:v>
                </c:pt>
                <c:pt idx="2613">
                  <c:v>213.66071925296092</c:v>
                </c:pt>
                <c:pt idx="2614">
                  <c:v>211.72693774641266</c:v>
                </c:pt>
                <c:pt idx="2615">
                  <c:v>210.49410776910008</c:v>
                </c:pt>
                <c:pt idx="2616">
                  <c:v>211.09331877941895</c:v>
                </c:pt>
                <c:pt idx="2617">
                  <c:v>210.25893533605995</c:v>
                </c:pt>
                <c:pt idx="2618">
                  <c:v>209.17230988034953</c:v>
                </c:pt>
                <c:pt idx="2619">
                  <c:v>210.83191605045522</c:v>
                </c:pt>
                <c:pt idx="2620">
                  <c:v>209.16803035430894</c:v>
                </c:pt>
                <c:pt idx="2621">
                  <c:v>207.3732476382711</c:v>
                </c:pt>
                <c:pt idx="2622">
                  <c:v>207.47041466037626</c:v>
                </c:pt>
                <c:pt idx="2623">
                  <c:v>207.58409542956451</c:v>
                </c:pt>
                <c:pt idx="2624">
                  <c:v>207.46611022566776</c:v>
                </c:pt>
                <c:pt idx="2625">
                  <c:v>209.61960700657528</c:v>
                </c:pt>
                <c:pt idx="2626">
                  <c:v>208.42187788053798</c:v>
                </c:pt>
                <c:pt idx="2627">
                  <c:v>209.26861017230021</c:v>
                </c:pt>
                <c:pt idx="2628">
                  <c:v>209.1509112624326</c:v>
                </c:pt>
                <c:pt idx="2629">
                  <c:v>210.7194270881655</c:v>
                </c:pt>
                <c:pt idx="2630">
                  <c:v>210.60194225913074</c:v>
                </c:pt>
                <c:pt idx="2631">
                  <c:v>209.42120016950776</c:v>
                </c:pt>
                <c:pt idx="2632">
                  <c:v>207.987096467421</c:v>
                </c:pt>
                <c:pt idx="2633">
                  <c:v>204.27518095694722</c:v>
                </c:pt>
                <c:pt idx="2634">
                  <c:v>204.6208804570133</c:v>
                </c:pt>
                <c:pt idx="2635">
                  <c:v>206.74763587546931</c:v>
                </c:pt>
                <c:pt idx="2636">
                  <c:v>205.78897977170618</c:v>
                </c:pt>
                <c:pt idx="2637">
                  <c:v>204.01197467471593</c:v>
                </c:pt>
                <c:pt idx="2638">
                  <c:v>202.4762110670963</c:v>
                </c:pt>
                <c:pt idx="2639">
                  <c:v>200.71703758205149</c:v>
                </c:pt>
                <c:pt idx="2640">
                  <c:v>203.41584819923628</c:v>
                </c:pt>
                <c:pt idx="2641">
                  <c:v>201.53422166040218</c:v>
                </c:pt>
                <c:pt idx="2642">
                  <c:v>198.96249710341999</c:v>
                </c:pt>
                <c:pt idx="2643">
                  <c:v>197.09972378852763</c:v>
                </c:pt>
                <c:pt idx="2644">
                  <c:v>192.15493931388028</c:v>
                </c:pt>
                <c:pt idx="2645">
                  <c:v>195.59452876213891</c:v>
                </c:pt>
                <c:pt idx="2646">
                  <c:v>193.39946583047185</c:v>
                </c:pt>
                <c:pt idx="2647">
                  <c:v>193.85476236264276</c:v>
                </c:pt>
                <c:pt idx="2648">
                  <c:v>196.16513105048125</c:v>
                </c:pt>
                <c:pt idx="2649">
                  <c:v>193.97749758180362</c:v>
                </c:pt>
                <c:pt idx="2650">
                  <c:v>194.43255852266429</c:v>
                </c:pt>
                <c:pt idx="2651">
                  <c:v>194.43040170762106</c:v>
                </c:pt>
                <c:pt idx="2652">
                  <c:v>190.99829785583006</c:v>
                </c:pt>
                <c:pt idx="2653">
                  <c:v>191.34746144593282</c:v>
                </c:pt>
                <c:pt idx="2654">
                  <c:v>188.74932720567358</c:v>
                </c:pt>
                <c:pt idx="2655">
                  <c:v>190.34520874741975</c:v>
                </c:pt>
                <c:pt idx="2656">
                  <c:v>178.21557941017909</c:v>
                </c:pt>
                <c:pt idx="2657">
                  <c:v>184.33276413744807</c:v>
                </c:pt>
                <c:pt idx="2658">
                  <c:v>183.18935808869173</c:v>
                </c:pt>
                <c:pt idx="2659">
                  <c:v>180.00742615278432</c:v>
                </c:pt>
                <c:pt idx="2660">
                  <c:v>184.67910556705283</c:v>
                </c:pt>
                <c:pt idx="2661">
                  <c:v>182.90366004998032</c:v>
                </c:pt>
                <c:pt idx="2662">
                  <c:v>185.4162333064678</c:v>
                </c:pt>
                <c:pt idx="2663">
                  <c:v>186.55478120476346</c:v>
                </c:pt>
                <c:pt idx="2664">
                  <c:v>183.80034377181801</c:v>
                </c:pt>
                <c:pt idx="2665">
                  <c:v>183.36839669697201</c:v>
                </c:pt>
                <c:pt idx="2666">
                  <c:v>184.34843624097812</c:v>
                </c:pt>
                <c:pt idx="2667">
                  <c:v>182.14495744894339</c:v>
                </c:pt>
                <c:pt idx="2668">
                  <c:v>184.46170002016515</c:v>
                </c:pt>
                <c:pt idx="2669">
                  <c:v>184.3418494657144</c:v>
                </c:pt>
                <c:pt idx="2670">
                  <c:v>183.78786063961434</c:v>
                </c:pt>
                <c:pt idx="2671">
                  <c:v>185.00785454889956</c:v>
                </c:pt>
                <c:pt idx="2672">
                  <c:v>185.67697672388658</c:v>
                </c:pt>
                <c:pt idx="2673">
                  <c:v>183.23046008541951</c:v>
                </c:pt>
                <c:pt idx="2674">
                  <c:v>184.0144240050895</c:v>
                </c:pt>
                <c:pt idx="2675">
                  <c:v>187.01577503996214</c:v>
                </c:pt>
                <c:pt idx="2676">
                  <c:v>185.11448528614619</c:v>
                </c:pt>
                <c:pt idx="2677">
                  <c:v>183.65482151106244</c:v>
                </c:pt>
                <c:pt idx="2678">
                  <c:v>184.40442723745309</c:v>
                </c:pt>
                <c:pt idx="2679">
                  <c:v>183.29744548098279</c:v>
                </c:pt>
                <c:pt idx="2680">
                  <c:v>185.42422803331374</c:v>
                </c:pt>
                <c:pt idx="2681">
                  <c:v>185.97676880209838</c:v>
                </c:pt>
                <c:pt idx="2682">
                  <c:v>188.23194910269285</c:v>
                </c:pt>
                <c:pt idx="2683">
                  <c:v>187.55473933612484</c:v>
                </c:pt>
                <c:pt idx="2684">
                  <c:v>188.99332722507006</c:v>
                </c:pt>
                <c:pt idx="2685">
                  <c:v>189.64391774110936</c:v>
                </c:pt>
                <c:pt idx="2686">
                  <c:v>187.60746824766466</c:v>
                </c:pt>
                <c:pt idx="2687">
                  <c:v>187.2813499814647</c:v>
                </c:pt>
                <c:pt idx="2688">
                  <c:v>189.75465710395292</c:v>
                </c:pt>
                <c:pt idx="2689">
                  <c:v>189.63515664738952</c:v>
                </c:pt>
                <c:pt idx="2690">
                  <c:v>190.21951791319589</c:v>
                </c:pt>
                <c:pt idx="2691">
                  <c:v>189.09532763771404</c:v>
                </c:pt>
                <c:pt idx="2692">
                  <c:v>187.97503692251212</c:v>
                </c:pt>
                <c:pt idx="2693">
                  <c:v>187.38564397571645</c:v>
                </c:pt>
                <c:pt idx="2694">
                  <c:v>185.94822840898087</c:v>
                </c:pt>
                <c:pt idx="2695">
                  <c:v>185.19029463551396</c:v>
                </c:pt>
                <c:pt idx="2696">
                  <c:v>184.87063028492867</c:v>
                </c:pt>
                <c:pt idx="2697">
                  <c:v>185.77383577531509</c:v>
                </c:pt>
                <c:pt idx="2698">
                  <c:v>186.76213537229251</c:v>
                </c:pt>
                <c:pt idx="2699">
                  <c:v>187.31544004568696</c:v>
                </c:pt>
                <c:pt idx="2700">
                  <c:v>235.38682154712387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227.60412049500701</c:v>
                </c:pt>
                <c:pt idx="2717">
                  <c:v>229.55238447466127</c:v>
                </c:pt>
                <c:pt idx="2718">
                  <c:v>227.3039834671772</c:v>
                </c:pt>
                <c:pt idx="2719">
                  <c:v>225.26973767265736</c:v>
                </c:pt>
                <c:pt idx="2720">
                  <c:v>229.34022239789556</c:v>
                </c:pt>
                <c:pt idx="2721">
                  <c:v>224.32125564903254</c:v>
                </c:pt>
                <c:pt idx="2722">
                  <c:v>227.09552655635707</c:v>
                </c:pt>
                <c:pt idx="2723">
                  <c:v>226.01153606181288</c:v>
                </c:pt>
                <c:pt idx="2724">
                  <c:v>225.06308861482739</c:v>
                </c:pt>
                <c:pt idx="2725">
                  <c:v>226.11780407806691</c:v>
                </c:pt>
                <c:pt idx="2726">
                  <c:v>226.44702281265563</c:v>
                </c:pt>
                <c:pt idx="2727">
                  <c:v>227.19549494677085</c:v>
                </c:pt>
                <c:pt idx="2728">
                  <c:v>225.69311109023056</c:v>
                </c:pt>
                <c:pt idx="2729">
                  <c:v>228.58463268441392</c:v>
                </c:pt>
                <c:pt idx="2730">
                  <c:v>231.47777113004213</c:v>
                </c:pt>
                <c:pt idx="2731">
                  <c:v>229.42742280076345</c:v>
                </c:pt>
                <c:pt idx="2732">
                  <c:v>230.71680484628905</c:v>
                </c:pt>
                <c:pt idx="2733">
                  <c:v>232.11961676166266</c:v>
                </c:pt>
                <c:pt idx="2734">
                  <c:v>230.1763094664575</c:v>
                </c:pt>
                <c:pt idx="2735">
                  <c:v>225.12611176624705</c:v>
                </c:pt>
                <c:pt idx="2736">
                  <c:v>223.87513892813149</c:v>
                </c:pt>
                <c:pt idx="2737">
                  <c:v>221.5598911963607</c:v>
                </c:pt>
                <c:pt idx="2738">
                  <c:v>223.45741335709135</c:v>
                </c:pt>
                <c:pt idx="2739">
                  <c:v>224.94807416594631</c:v>
                </c:pt>
                <c:pt idx="2740">
                  <c:v>222.59709867739639</c:v>
                </c:pt>
                <c:pt idx="2741">
                  <c:v>225.16538098097863</c:v>
                </c:pt>
                <c:pt idx="2742">
                  <c:v>225.91070443446824</c:v>
                </c:pt>
                <c:pt idx="2743">
                  <c:v>226.43567067553977</c:v>
                </c:pt>
                <c:pt idx="2744">
                  <c:v>229.21457747333534</c:v>
                </c:pt>
                <c:pt idx="2745">
                  <c:v>231.03258007472596</c:v>
                </c:pt>
                <c:pt idx="2746">
                  <c:v>229.41238114114094</c:v>
                </c:pt>
                <c:pt idx="2747">
                  <c:v>228.76754563126087</c:v>
                </c:pt>
                <c:pt idx="2748">
                  <c:v>231.87921009331512</c:v>
                </c:pt>
                <c:pt idx="2749">
                  <c:v>231.65780010989056</c:v>
                </c:pt>
                <c:pt idx="2750">
                  <c:v>234.03449732457648</c:v>
                </c:pt>
                <c:pt idx="2751">
                  <c:v>231.32474652937526</c:v>
                </c:pt>
                <c:pt idx="2752">
                  <c:v>228.73966859851862</c:v>
                </c:pt>
                <c:pt idx="2753">
                  <c:v>231.11236069251208</c:v>
                </c:pt>
                <c:pt idx="2754">
                  <c:v>230.46443467764402</c:v>
                </c:pt>
                <c:pt idx="2755">
                  <c:v>227.77837919187004</c:v>
                </c:pt>
                <c:pt idx="2756">
                  <c:v>227.88652658020146</c:v>
                </c:pt>
                <c:pt idx="2757">
                  <c:v>227.57443869659528</c:v>
                </c:pt>
                <c:pt idx="2758">
                  <c:v>228.10284167437476</c:v>
                </c:pt>
                <c:pt idx="2759">
                  <c:v>231.31944207668676</c:v>
                </c:pt>
                <c:pt idx="2760">
                  <c:v>229.05313091985045</c:v>
                </c:pt>
                <c:pt idx="2761">
                  <c:v>228.29788330465544</c:v>
                </c:pt>
                <c:pt idx="2762">
                  <c:v>226.59296223728597</c:v>
                </c:pt>
                <c:pt idx="2763">
                  <c:v>226.1728077581347</c:v>
                </c:pt>
                <c:pt idx="2764">
                  <c:v>225.0065287752368</c:v>
                </c:pt>
                <c:pt idx="2765">
                  <c:v>226.69712062430153</c:v>
                </c:pt>
                <c:pt idx="2766">
                  <c:v>229.2607275681994</c:v>
                </c:pt>
                <c:pt idx="2767">
                  <c:v>226.3617680733596</c:v>
                </c:pt>
                <c:pt idx="2768">
                  <c:v>226.24931492838277</c:v>
                </c:pt>
                <c:pt idx="2769">
                  <c:v>226.04977968372623</c:v>
                </c:pt>
                <c:pt idx="2770">
                  <c:v>227.54731453444401</c:v>
                </c:pt>
                <c:pt idx="2771">
                  <c:v>226.04560751715962</c:v>
                </c:pt>
                <c:pt idx="2772">
                  <c:v>221.07775102872802</c:v>
                </c:pt>
                <c:pt idx="2773">
                  <c:v>220.77944202018807</c:v>
                </c:pt>
                <c:pt idx="2774">
                  <c:v>220.25984102368329</c:v>
                </c:pt>
                <c:pt idx="2775">
                  <c:v>217.12831077931332</c:v>
                </c:pt>
                <c:pt idx="2776">
                  <c:v>218.486691696261</c:v>
                </c:pt>
                <c:pt idx="2777">
                  <c:v>217.23591027306793</c:v>
                </c:pt>
                <c:pt idx="2778">
                  <c:v>214.01709805547398</c:v>
                </c:pt>
                <c:pt idx="2779">
                  <c:v>210.93477576323767</c:v>
                </c:pt>
                <c:pt idx="2780">
                  <c:v>211.65923422931792</c:v>
                </c:pt>
                <c:pt idx="2781">
                  <c:v>209.70537603265802</c:v>
                </c:pt>
                <c:pt idx="2782">
                  <c:v>211.65498581816155</c:v>
                </c:pt>
                <c:pt idx="2783">
                  <c:v>211.54034684507496</c:v>
                </c:pt>
                <c:pt idx="2784">
                  <c:v>209.81173269411647</c:v>
                </c:pt>
                <c:pt idx="2785">
                  <c:v>209.19858633650892</c:v>
                </c:pt>
                <c:pt idx="2786">
                  <c:v>214.84342732866571</c:v>
                </c:pt>
                <c:pt idx="2787">
                  <c:v>213.9980321364892</c:v>
                </c:pt>
                <c:pt idx="2788">
                  <c:v>213.15334603878546</c:v>
                </c:pt>
                <c:pt idx="2789">
                  <c:v>213.37576593025915</c:v>
                </c:pt>
                <c:pt idx="2790">
                  <c:v>215.96365099105424</c:v>
                </c:pt>
                <c:pt idx="2791">
                  <c:v>216.5834291102201</c:v>
                </c:pt>
                <c:pt idx="2792">
                  <c:v>214.71857742579778</c:v>
                </c:pt>
                <c:pt idx="2793">
                  <c:v>214.71645824370717</c:v>
                </c:pt>
                <c:pt idx="2794">
                  <c:v>213.30992063154099</c:v>
                </c:pt>
                <c:pt idx="2795">
                  <c:v>214.03676110481592</c:v>
                </c:pt>
                <c:pt idx="2796">
                  <c:v>212.41288113055998</c:v>
                </c:pt>
                <c:pt idx="2797">
                  <c:v>212.29820851042223</c:v>
                </c:pt>
                <c:pt idx="2798">
                  <c:v>215.9981299082674</c:v>
                </c:pt>
                <c:pt idx="2799">
                  <c:v>215.88393047461977</c:v>
                </c:pt>
                <c:pt idx="2800">
                  <c:v>215.26225828583028</c:v>
                </c:pt>
                <c:pt idx="2801">
                  <c:v>214.75378940629344</c:v>
                </c:pt>
                <c:pt idx="2802">
                  <c:v>215.25800362775772</c:v>
                </c:pt>
                <c:pt idx="2803">
                  <c:v>216.49595631422108</c:v>
                </c:pt>
                <c:pt idx="2804">
                  <c:v>215.1416143522365</c:v>
                </c:pt>
                <c:pt idx="2805">
                  <c:v>212.78324796507422</c:v>
                </c:pt>
                <c:pt idx="2806">
                  <c:v>215.07982541360343</c:v>
                </c:pt>
                <c:pt idx="2807">
                  <c:v>211.50141266817809</c:v>
                </c:pt>
                <c:pt idx="2808">
                  <c:v>208.56561476344996</c:v>
                </c:pt>
                <c:pt idx="2809">
                  <c:v>210.61399651671672</c:v>
                </c:pt>
                <c:pt idx="2810">
                  <c:v>210.99642872264121</c:v>
                </c:pt>
                <c:pt idx="2811">
                  <c:v>208.44613097844558</c:v>
                </c:pt>
                <c:pt idx="2812">
                  <c:v>206.02440498486249</c:v>
                </c:pt>
                <c:pt idx="2813">
                  <c:v>203.47461038012898</c:v>
                </c:pt>
                <c:pt idx="2814">
                  <c:v>200.49638462804523</c:v>
                </c:pt>
                <c:pt idx="2815">
                  <c:v>202.98678169148843</c:v>
                </c:pt>
                <c:pt idx="2816">
                  <c:v>201.90713404881444</c:v>
                </c:pt>
                <c:pt idx="2817">
                  <c:v>201.53863229110812</c:v>
                </c:pt>
                <c:pt idx="2818">
                  <c:v>204.14565401536584</c:v>
                </c:pt>
                <c:pt idx="2819">
                  <c:v>203.6889020237204</c:v>
                </c:pt>
                <c:pt idx="2820">
                  <c:v>199.05199586538765</c:v>
                </c:pt>
                <c:pt idx="2821">
                  <c:v>201.98550642449482</c:v>
                </c:pt>
                <c:pt idx="2822">
                  <c:v>201.86943405040438</c:v>
                </c:pt>
                <c:pt idx="2823">
                  <c:v>202.2089487436624</c:v>
                </c:pt>
                <c:pt idx="2824">
                  <c:v>204.33183710822232</c:v>
                </c:pt>
                <c:pt idx="2825">
                  <c:v>202.31848856655961</c:v>
                </c:pt>
                <c:pt idx="2826">
                  <c:v>203.25143776253935</c:v>
                </c:pt>
                <c:pt idx="2827">
                  <c:v>201.35796187587039</c:v>
                </c:pt>
                <c:pt idx="2828">
                  <c:v>201.24175519806704</c:v>
                </c:pt>
                <c:pt idx="2829">
                  <c:v>202.30975783029226</c:v>
                </c:pt>
                <c:pt idx="2830">
                  <c:v>201.00936260599337</c:v>
                </c:pt>
                <c:pt idx="2831">
                  <c:v>197.46524266365759</c:v>
                </c:pt>
                <c:pt idx="2832">
                  <c:v>199.67639924918421</c:v>
                </c:pt>
                <c:pt idx="2833">
                  <c:v>199.67419956618505</c:v>
                </c:pt>
                <c:pt idx="2834">
                  <c:v>198.50052098425385</c:v>
                </c:pt>
                <c:pt idx="2835">
                  <c:v>196.86301695366819</c:v>
                </c:pt>
                <c:pt idx="2836">
                  <c:v>197.68305600308486</c:v>
                </c:pt>
                <c:pt idx="2837">
                  <c:v>196.28611245536104</c:v>
                </c:pt>
                <c:pt idx="2838">
                  <c:v>194.07859682853177</c:v>
                </c:pt>
                <c:pt idx="2839">
                  <c:v>191.08409336743352</c:v>
                </c:pt>
                <c:pt idx="2840">
                  <c:v>192.4595917130473</c:v>
                </c:pt>
                <c:pt idx="2841">
                  <c:v>196.62079447536598</c:v>
                </c:pt>
                <c:pt idx="2842">
                  <c:v>196.16064585855838</c:v>
                </c:pt>
                <c:pt idx="2843">
                  <c:v>195.69143703337795</c:v>
                </c:pt>
                <c:pt idx="2844">
                  <c:v>196.96765337923716</c:v>
                </c:pt>
                <c:pt idx="2845">
                  <c:v>197.21877075434259</c:v>
                </c:pt>
                <c:pt idx="2846">
                  <c:v>196.51739949813509</c:v>
                </c:pt>
                <c:pt idx="2847">
                  <c:v>193.94955792548808</c:v>
                </c:pt>
                <c:pt idx="2848">
                  <c:v>197.54229227175074</c:v>
                </c:pt>
                <c:pt idx="2849">
                  <c:v>195.5837791028589</c:v>
                </c:pt>
                <c:pt idx="2850">
                  <c:v>192.79100904249208</c:v>
                </c:pt>
                <c:pt idx="2851">
                  <c:v>194.29144529000405</c:v>
                </c:pt>
                <c:pt idx="2852">
                  <c:v>194.75561188261236</c:v>
                </c:pt>
                <c:pt idx="2853">
                  <c:v>195.80383167798209</c:v>
                </c:pt>
                <c:pt idx="2854">
                  <c:v>198.02924569662628</c:v>
                </c:pt>
                <c:pt idx="2855">
                  <c:v>196.98320347968638</c:v>
                </c:pt>
                <c:pt idx="2856">
                  <c:v>196.86682304018359</c:v>
                </c:pt>
                <c:pt idx="2857">
                  <c:v>197.56606791447848</c:v>
                </c:pt>
                <c:pt idx="2858">
                  <c:v>198.74131528758062</c:v>
                </c:pt>
                <c:pt idx="2859">
                  <c:v>198.03584084542399</c:v>
                </c:pt>
                <c:pt idx="2860">
                  <c:v>196.98885135347336</c:v>
                </c:pt>
                <c:pt idx="2861">
                  <c:v>196.87255921640644</c:v>
                </c:pt>
                <c:pt idx="2862">
                  <c:v>195.92479310618364</c:v>
                </c:pt>
                <c:pt idx="2863">
                  <c:v>195.80838904539269</c:v>
                </c:pt>
                <c:pt idx="2864">
                  <c:v>197.5686837011408</c:v>
                </c:pt>
                <c:pt idx="2865">
                  <c:v>197.11027797483621</c:v>
                </c:pt>
                <c:pt idx="2866">
                  <c:v>198.76641458524136</c:v>
                </c:pt>
                <c:pt idx="2867">
                  <c:v>197.46770356332945</c:v>
                </c:pt>
                <c:pt idx="2868">
                  <c:v>197.9424651282643</c:v>
                </c:pt>
                <c:pt idx="2869">
                  <c:v>197.59856702821526</c:v>
                </c:pt>
                <c:pt idx="2870">
                  <c:v>194.42278729376631</c:v>
                </c:pt>
                <c:pt idx="2871">
                  <c:v>195.23604041723956</c:v>
                </c:pt>
                <c:pt idx="2872">
                  <c:v>194.8752380227761</c:v>
                </c:pt>
                <c:pt idx="2873">
                  <c:v>194.87308439797289</c:v>
                </c:pt>
                <c:pt idx="2874">
                  <c:v>196.04578902897902</c:v>
                </c:pt>
                <c:pt idx="2875">
                  <c:v>196.51856010994652</c:v>
                </c:pt>
                <c:pt idx="2876">
                  <c:v>198.65493777734355</c:v>
                </c:pt>
                <c:pt idx="2877">
                  <c:v>199.01953312454316</c:v>
                </c:pt>
                <c:pt idx="2878">
                  <c:v>198.1955885635698</c:v>
                </c:pt>
                <c:pt idx="2879">
                  <c:v>198.56047317622415</c:v>
                </c:pt>
                <c:pt idx="2880">
                  <c:v>199.15387656675284</c:v>
                </c:pt>
                <c:pt idx="2881">
                  <c:v>200.34585177850931</c:v>
                </c:pt>
                <c:pt idx="2882">
                  <c:v>200.60201601480094</c:v>
                </c:pt>
                <c:pt idx="2883">
                  <c:v>199.63047354001264</c:v>
                </c:pt>
                <c:pt idx="2884">
                  <c:v>199.65858762970856</c:v>
                </c:pt>
                <c:pt idx="2885">
                  <c:v>199.28558553354196</c:v>
                </c:pt>
                <c:pt idx="2886">
                  <c:v>198.34588824455932</c:v>
                </c:pt>
                <c:pt idx="2887">
                  <c:v>195.96597091425065</c:v>
                </c:pt>
                <c:pt idx="2888">
                  <c:v>196.41917267993722</c:v>
                </c:pt>
                <c:pt idx="2889">
                  <c:v>196.41704099309845</c:v>
                </c:pt>
                <c:pt idx="2890">
                  <c:v>195.34654305941604</c:v>
                </c:pt>
                <c:pt idx="2891">
                  <c:v>195.11650450101297</c:v>
                </c:pt>
                <c:pt idx="2892">
                  <c:v>196.4106457784801</c:v>
                </c:pt>
                <c:pt idx="2893">
                  <c:v>196.29468395555159</c:v>
                </c:pt>
                <c:pt idx="2894">
                  <c:v>195.81470993695893</c:v>
                </c:pt>
                <c:pt idx="2895">
                  <c:v>196.29042343487527</c:v>
                </c:pt>
                <c:pt idx="2896">
                  <c:v>196.88104267158269</c:v>
                </c:pt>
                <c:pt idx="2897">
                  <c:v>196.2861628115179</c:v>
                </c:pt>
                <c:pt idx="2898">
                  <c:v>195.10158226122348</c:v>
                </c:pt>
                <c:pt idx="2899">
                  <c:v>194.62374667563472</c:v>
                </c:pt>
                <c:pt idx="2900">
                  <c:v>194.1470424337158</c:v>
                </c:pt>
                <c:pt idx="2901">
                  <c:v>194.84747275635073</c:v>
                </c:pt>
                <c:pt idx="2902">
                  <c:v>195.43486444266091</c:v>
                </c:pt>
                <c:pt idx="2903">
                  <c:v>194.14063298608562</c:v>
                </c:pt>
                <c:pt idx="2904">
                  <c:v>193.07857408075506</c:v>
                </c:pt>
                <c:pt idx="2905">
                  <c:v>193.07643458844086</c:v>
                </c:pt>
                <c:pt idx="2906">
                  <c:v>193.7748805626934</c:v>
                </c:pt>
                <c:pt idx="2907">
                  <c:v>193.30047893399933</c:v>
                </c:pt>
                <c:pt idx="2908">
                  <c:v>193.29833623577815</c:v>
                </c:pt>
                <c:pt idx="2909">
                  <c:v>192.82505742841749</c:v>
                </c:pt>
                <c:pt idx="2910">
                  <c:v>191.0731189269809</c:v>
                </c:pt>
                <c:pt idx="2911">
                  <c:v>191.64287575270009</c:v>
                </c:pt>
                <c:pt idx="2912">
                  <c:v>191.52633568188321</c:v>
                </c:pt>
                <c:pt idx="2913">
                  <c:v>191.05759101442163</c:v>
                </c:pt>
                <c:pt idx="2914">
                  <c:v>192.80140992806719</c:v>
                </c:pt>
                <c:pt idx="2915">
                  <c:v>194.5543634210826</c:v>
                </c:pt>
                <c:pt idx="2916">
                  <c:v>195.6133432524357</c:v>
                </c:pt>
                <c:pt idx="2917">
                  <c:v>194.90900817584588</c:v>
                </c:pt>
                <c:pt idx="2918">
                  <c:v>195.134972258581</c:v>
                </c:pt>
                <c:pt idx="2919">
                  <c:v>195.13282124691705</c:v>
                </c:pt>
                <c:pt idx="2920">
                  <c:v>194.65771807876899</c:v>
                </c:pt>
                <c:pt idx="2921">
                  <c:v>195.83059806038273</c:v>
                </c:pt>
                <c:pt idx="2922">
                  <c:v>195.71444656178937</c:v>
                </c:pt>
                <c:pt idx="2923">
                  <c:v>194.65125805833759</c:v>
                </c:pt>
                <c:pt idx="2924">
                  <c:v>194.763214901418</c:v>
                </c:pt>
                <c:pt idx="2925">
                  <c:v>193.00625275115272</c:v>
                </c:pt>
                <c:pt idx="2926">
                  <c:v>192.88982895547997</c:v>
                </c:pt>
                <c:pt idx="2927">
                  <c:v>192.88767350840862</c:v>
                </c:pt>
                <c:pt idx="2928">
                  <c:v>194.64049083499867</c:v>
                </c:pt>
                <c:pt idx="2929">
                  <c:v>197.10634782763282</c:v>
                </c:pt>
                <c:pt idx="2930">
                  <c:v>197.23994049862176</c:v>
                </c:pt>
                <c:pt idx="2931">
                  <c:v>196.64656236128485</c:v>
                </c:pt>
                <c:pt idx="2932">
                  <c:v>197.0080519314306</c:v>
                </c:pt>
                <c:pt idx="2933">
                  <c:v>197.82574963774732</c:v>
                </c:pt>
                <c:pt idx="2934">
                  <c:v>197.93734809564376</c:v>
                </c:pt>
                <c:pt idx="2935">
                  <c:v>196.50343772389351</c:v>
                </c:pt>
                <c:pt idx="2936">
                  <c:v>196.61521337398244</c:v>
                </c:pt>
                <c:pt idx="2937">
                  <c:v>196.27128806680321</c:v>
                </c:pt>
                <c:pt idx="2938">
                  <c:v>196.26913797091765</c:v>
                </c:pt>
                <c:pt idx="2939">
                  <c:v>197.44822356608893</c:v>
                </c:pt>
                <c:pt idx="2940">
                  <c:v>199.33912256958502</c:v>
                </c:pt>
                <c:pt idx="2941">
                  <c:v>199.1097367581815</c:v>
                </c:pt>
                <c:pt idx="2942">
                  <c:v>197.10040975990523</c:v>
                </c:pt>
                <c:pt idx="2943">
                  <c:v>196.98448598931827</c:v>
                </c:pt>
                <c:pt idx="2944">
                  <c:v>197.80215718293402</c:v>
                </c:pt>
                <c:pt idx="2945">
                  <c:v>196.5026762892785</c:v>
                </c:pt>
                <c:pt idx="2946">
                  <c:v>196.61436844629134</c:v>
                </c:pt>
                <c:pt idx="2947">
                  <c:v>197.20346663599594</c:v>
                </c:pt>
                <c:pt idx="2948">
                  <c:v>197.20132088144874</c:v>
                </c:pt>
                <c:pt idx="2949">
                  <c:v>197.79143230479258</c:v>
                </c:pt>
                <c:pt idx="2950">
                  <c:v>196.6057824162599</c:v>
                </c:pt>
                <c:pt idx="2951">
                  <c:v>196.60363584385959</c:v>
                </c:pt>
                <c:pt idx="2952">
                  <c:v>195.42202863545026</c:v>
                </c:pt>
                <c:pt idx="2953">
                  <c:v>194.7176732233338</c:v>
                </c:pt>
                <c:pt idx="2954">
                  <c:v>194.94351801210451</c:v>
                </c:pt>
                <c:pt idx="2955">
                  <c:v>195.64346903423393</c:v>
                </c:pt>
                <c:pt idx="2956">
                  <c:v>193.18082517937728</c:v>
                </c:pt>
                <c:pt idx="2957">
                  <c:v>192.82299789476201</c:v>
                </c:pt>
                <c:pt idx="2958">
                  <c:v>195.63701512431635</c:v>
                </c:pt>
                <c:pt idx="2959">
                  <c:v>195.63486376885157</c:v>
                </c:pt>
                <c:pt idx="2960">
                  <c:v>196.6981344756623</c:v>
                </c:pt>
                <c:pt idx="2961">
                  <c:v>193.64108619720628</c:v>
                </c:pt>
                <c:pt idx="2962">
                  <c:v>193.63893583323716</c:v>
                </c:pt>
                <c:pt idx="2963">
                  <c:v>190.48420893912134</c:v>
                </c:pt>
                <c:pt idx="2964">
                  <c:v>192.453438357089</c:v>
                </c:pt>
                <c:pt idx="2965">
                  <c:v>190.59429963620187</c:v>
                </c:pt>
                <c:pt idx="2966">
                  <c:v>191.51512009032194</c:v>
                </c:pt>
                <c:pt idx="2967">
                  <c:v>190.24001989914723</c:v>
                </c:pt>
                <c:pt idx="2968">
                  <c:v>189.88911265953902</c:v>
                </c:pt>
                <c:pt idx="2969">
                  <c:v>191.04329515079553</c:v>
                </c:pt>
                <c:pt idx="2970">
                  <c:v>190.11907204470845</c:v>
                </c:pt>
                <c:pt idx="2971">
                  <c:v>190.69573829442834</c:v>
                </c:pt>
                <c:pt idx="2972">
                  <c:v>190.11474649624233</c:v>
                </c:pt>
                <c:pt idx="2973">
                  <c:v>194.65758994123826</c:v>
                </c:pt>
                <c:pt idx="2974">
                  <c:v>193.25620952211466</c:v>
                </c:pt>
                <c:pt idx="2975">
                  <c:v>194.5564705216575</c:v>
                </c:pt>
                <c:pt idx="2976">
                  <c:v>195.25656398042247</c:v>
                </c:pt>
                <c:pt idx="2977">
                  <c:v>195.84371536390063</c:v>
                </c:pt>
                <c:pt idx="2978">
                  <c:v>195.84156893036925</c:v>
                </c:pt>
                <c:pt idx="2979">
                  <c:v>196.54352127478251</c:v>
                </c:pt>
                <c:pt idx="2980">
                  <c:v>196.20003448899024</c:v>
                </c:pt>
                <c:pt idx="2981">
                  <c:v>195.26598914884107</c:v>
                </c:pt>
                <c:pt idx="2982">
                  <c:v>193.36780684384121</c:v>
                </c:pt>
                <c:pt idx="2983">
                  <c:v>194.53929993118345</c:v>
                </c:pt>
                <c:pt idx="2984">
                  <c:v>194.8789951207882</c:v>
                </c:pt>
                <c:pt idx="2985">
                  <c:v>193.7035287910694</c:v>
                </c:pt>
                <c:pt idx="2986">
                  <c:v>194.4015335728418</c:v>
                </c:pt>
                <c:pt idx="2987">
                  <c:v>193.9273447024234</c:v>
                </c:pt>
                <c:pt idx="2988">
                  <c:v>195.09829014094066</c:v>
                </c:pt>
                <c:pt idx="2989">
                  <c:v>194.98218558732697</c:v>
                </c:pt>
                <c:pt idx="2990">
                  <c:v>196.63367115734218</c:v>
                </c:pt>
                <c:pt idx="2991">
                  <c:v>196.40398520400868</c:v>
                </c:pt>
                <c:pt idx="2992">
                  <c:v>194.76672867442812</c:v>
                </c:pt>
                <c:pt idx="2993">
                  <c:v>195.5817393852285</c:v>
                </c:pt>
                <c:pt idx="2994">
                  <c:v>196.28378906277976</c:v>
                </c:pt>
                <c:pt idx="2995">
                  <c:v>196.16789208938553</c:v>
                </c:pt>
                <c:pt idx="2996">
                  <c:v>195.82452002016907</c:v>
                </c:pt>
                <c:pt idx="2997">
                  <c:v>197.00666101646129</c:v>
                </c:pt>
                <c:pt idx="2998">
                  <c:v>197.1181422438749</c:v>
                </c:pt>
                <c:pt idx="2999">
                  <c:v>196.40973798697814</c:v>
                </c:pt>
                <c:pt idx="3000">
                  <c:v>214.65873153182292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214.94657506383192</c:v>
                </c:pt>
                <c:pt idx="3017">
                  <c:v>218.33075397183165</c:v>
                </c:pt>
                <c:pt idx="3018">
                  <c:v>217.37695673567941</c:v>
                </c:pt>
                <c:pt idx="3019">
                  <c:v>216.30589675067404</c:v>
                </c:pt>
                <c:pt idx="3020">
                  <c:v>216.73345436743057</c:v>
                </c:pt>
                <c:pt idx="3021">
                  <c:v>212.18188452519917</c:v>
                </c:pt>
                <c:pt idx="3022">
                  <c:v>213.86244801661269</c:v>
                </c:pt>
                <c:pt idx="3023">
                  <c:v>216.18118463610062</c:v>
                </c:pt>
                <c:pt idx="3024">
                  <c:v>218.62662824643121</c:v>
                </c:pt>
                <c:pt idx="3025">
                  <c:v>218.62438065203423</c:v>
                </c:pt>
                <c:pt idx="3026">
                  <c:v>219.7816367996129</c:v>
                </c:pt>
                <c:pt idx="3027">
                  <c:v>216.693430766044</c:v>
                </c:pt>
                <c:pt idx="3028">
                  <c:v>214.6848660055748</c:v>
                </c:pt>
                <c:pt idx="3029">
                  <c:v>217.22066829824598</c:v>
                </c:pt>
                <c:pt idx="3030">
                  <c:v>215.20890405703631</c:v>
                </c:pt>
                <c:pt idx="3031">
                  <c:v>211.00636681163542</c:v>
                </c:pt>
                <c:pt idx="3032">
                  <c:v>214.56691877525373</c:v>
                </c:pt>
                <c:pt idx="3033">
                  <c:v>213.61994450875136</c:v>
                </c:pt>
                <c:pt idx="3034">
                  <c:v>214.77578350211934</c:v>
                </c:pt>
                <c:pt idx="3035">
                  <c:v>216.57106131351975</c:v>
                </c:pt>
                <c:pt idx="3036">
                  <c:v>213.29907177905534</c:v>
                </c:pt>
                <c:pt idx="3037">
                  <c:v>215.4019043485514</c:v>
                </c:pt>
                <c:pt idx="3038">
                  <c:v>217.73330771863402</c:v>
                </c:pt>
                <c:pt idx="3039">
                  <c:v>216.88562378639472</c:v>
                </c:pt>
                <c:pt idx="3040">
                  <c:v>214.7686932270808</c:v>
                </c:pt>
                <c:pt idx="3041">
                  <c:v>214.55089845060866</c:v>
                </c:pt>
                <c:pt idx="3042">
                  <c:v>216.87885566008208</c:v>
                </c:pt>
                <c:pt idx="3043">
                  <c:v>214.97068196735654</c:v>
                </c:pt>
                <c:pt idx="3044">
                  <c:v>207.75240858406414</c:v>
                </c:pt>
                <c:pt idx="3045">
                  <c:v>208.06634351230332</c:v>
                </c:pt>
                <c:pt idx="3046">
                  <c:v>210.8672115249874</c:v>
                </c:pt>
                <c:pt idx="3047">
                  <c:v>208.15677901741219</c:v>
                </c:pt>
                <c:pt idx="3048">
                  <c:v>205.98955161854792</c:v>
                </c:pt>
                <c:pt idx="3049">
                  <c:v>204.96453890670182</c:v>
                </c:pt>
                <c:pt idx="3050">
                  <c:v>204.34678775541215</c:v>
                </c:pt>
                <c:pt idx="3051">
                  <c:v>200.3545026278789</c:v>
                </c:pt>
                <c:pt idx="3052">
                  <c:v>205.57414380929276</c:v>
                </c:pt>
                <c:pt idx="3053">
                  <c:v>206.49126116554362</c:v>
                </c:pt>
                <c:pt idx="3054">
                  <c:v>208.55345238250902</c:v>
                </c:pt>
                <c:pt idx="3055">
                  <c:v>209.59056589366901</c:v>
                </c:pt>
                <c:pt idx="3056">
                  <c:v>210.11346954135115</c:v>
                </c:pt>
                <c:pt idx="3057">
                  <c:v>210.94715790828559</c:v>
                </c:pt>
                <c:pt idx="3058">
                  <c:v>211.88648263470986</c:v>
                </c:pt>
                <c:pt idx="3059">
                  <c:v>213.14049594652261</c:v>
                </c:pt>
                <c:pt idx="3060">
                  <c:v>215.03026073715773</c:v>
                </c:pt>
                <c:pt idx="3061">
                  <c:v>215.02798629451445</c:v>
                </c:pt>
                <c:pt idx="3062">
                  <c:v>216.07613452853911</c:v>
                </c:pt>
                <c:pt idx="3063">
                  <c:v>216.17830225461785</c:v>
                </c:pt>
                <c:pt idx="3064">
                  <c:v>216.60059733469006</c:v>
                </c:pt>
                <c:pt idx="3065">
                  <c:v>215.43692532821569</c:v>
                </c:pt>
                <c:pt idx="3066">
                  <c:v>216.59604378291624</c:v>
                </c:pt>
                <c:pt idx="3067">
                  <c:v>217.96788834276504</c:v>
                </c:pt>
                <c:pt idx="3068">
                  <c:v>216.91323563078186</c:v>
                </c:pt>
                <c:pt idx="3069">
                  <c:v>217.11943835475631</c:v>
                </c:pt>
                <c:pt idx="3070">
                  <c:v>217.75273275876589</c:v>
                </c:pt>
                <c:pt idx="3071">
                  <c:v>215.31872554388701</c:v>
                </c:pt>
                <c:pt idx="3072">
                  <c:v>215.42095492942553</c:v>
                </c:pt>
                <c:pt idx="3073">
                  <c:v>215.41867332607217</c:v>
                </c:pt>
                <c:pt idx="3074">
                  <c:v>214.57584436011166</c:v>
                </c:pt>
                <c:pt idx="3075">
                  <c:v>212.05749629400907</c:v>
                </c:pt>
                <c:pt idx="3076">
                  <c:v>212.05521097838846</c:v>
                </c:pt>
                <c:pt idx="3077">
                  <c:v>209.55307202437598</c:v>
                </c:pt>
                <c:pt idx="3078">
                  <c:v>209.76124220106431</c:v>
                </c:pt>
                <c:pt idx="3079">
                  <c:v>206.04062862106912</c:v>
                </c:pt>
                <c:pt idx="3080">
                  <c:v>205.12459813973874</c:v>
                </c:pt>
                <c:pt idx="3081">
                  <c:v>206.9700736639179</c:v>
                </c:pt>
                <c:pt idx="3082">
                  <c:v>207.8883066706303</c:v>
                </c:pt>
                <c:pt idx="3083">
                  <c:v>206.43738286545613</c:v>
                </c:pt>
                <c:pt idx="3084">
                  <c:v>205.30720868720709</c:v>
                </c:pt>
                <c:pt idx="3085">
                  <c:v>207.68437963239649</c:v>
                </c:pt>
                <c:pt idx="3086">
                  <c:v>204.70870084200124</c:v>
                </c:pt>
                <c:pt idx="3087">
                  <c:v>205.32013526401624</c:v>
                </c:pt>
                <c:pt idx="3088">
                  <c:v>203.79787252858114</c:v>
                </c:pt>
                <c:pt idx="3089">
                  <c:v>204.11382900051922</c:v>
                </c:pt>
                <c:pt idx="3090">
                  <c:v>206.24533431102373</c:v>
                </c:pt>
                <c:pt idx="3091">
                  <c:v>207.05263626606211</c:v>
                </c:pt>
                <c:pt idx="3092">
                  <c:v>203.65815871214909</c:v>
                </c:pt>
                <c:pt idx="3093">
                  <c:v>205.51796345664843</c:v>
                </c:pt>
                <c:pt idx="3094">
                  <c:v>206.74592971488164</c:v>
                </c:pt>
                <c:pt idx="3095">
                  <c:v>207.46592375408545</c:v>
                </c:pt>
                <c:pt idx="3096">
                  <c:v>207.04109749950567</c:v>
                </c:pt>
                <c:pt idx="3097">
                  <c:v>205.38302174071669</c:v>
                </c:pt>
                <c:pt idx="3098">
                  <c:v>206.93087262165682</c:v>
                </c:pt>
                <c:pt idx="3099">
                  <c:v>208.16556557169406</c:v>
                </c:pt>
                <c:pt idx="3100">
                  <c:v>207.54425171302137</c:v>
                </c:pt>
                <c:pt idx="3101">
                  <c:v>204.35629500453433</c:v>
                </c:pt>
                <c:pt idx="3102">
                  <c:v>203.34116207212264</c:v>
                </c:pt>
                <c:pt idx="3103">
                  <c:v>203.95064082320732</c:v>
                </c:pt>
                <c:pt idx="3104">
                  <c:v>202.83187077740968</c:v>
                </c:pt>
                <c:pt idx="3105">
                  <c:v>207.7437771556597</c:v>
                </c:pt>
                <c:pt idx="3106">
                  <c:v>208.14943874910477</c:v>
                </c:pt>
                <c:pt idx="3107">
                  <c:v>207.83084368843902</c:v>
                </c:pt>
                <c:pt idx="3108">
                  <c:v>208.03939570324565</c:v>
                </c:pt>
                <c:pt idx="3109">
                  <c:v>209.27834246535804</c:v>
                </c:pt>
                <c:pt idx="3110">
                  <c:v>210.20603783311708</c:v>
                </c:pt>
                <c:pt idx="3111">
                  <c:v>210.41395074166212</c:v>
                </c:pt>
                <c:pt idx="3112">
                  <c:v>209.16617508556192</c:v>
                </c:pt>
                <c:pt idx="3113">
                  <c:v>209.05861733527854</c:v>
                </c:pt>
                <c:pt idx="3114">
                  <c:v>208.54036157492919</c:v>
                </c:pt>
                <c:pt idx="3115">
                  <c:v>208.53806203761815</c:v>
                </c:pt>
                <c:pt idx="3116">
                  <c:v>206.67821705181723</c:v>
                </c:pt>
                <c:pt idx="3117">
                  <c:v>206.05877157930263</c:v>
                </c:pt>
                <c:pt idx="3118">
                  <c:v>208.63649836728746</c:v>
                </c:pt>
                <c:pt idx="3119">
                  <c:v>207.69785753736687</c:v>
                </c:pt>
                <c:pt idx="3120">
                  <c:v>206.97075515428332</c:v>
                </c:pt>
                <c:pt idx="3121">
                  <c:v>207.17939163259234</c:v>
                </c:pt>
                <c:pt idx="3122">
                  <c:v>205.94162325237266</c:v>
                </c:pt>
                <c:pt idx="3123">
                  <c:v>205.83370318877587</c:v>
                </c:pt>
                <c:pt idx="3124">
                  <c:v>205.93701697977758</c:v>
                </c:pt>
                <c:pt idx="3125">
                  <c:v>206.04033347557561</c:v>
                </c:pt>
                <c:pt idx="3126">
                  <c:v>205.42189751253227</c:v>
                </c:pt>
                <c:pt idx="3127">
                  <c:v>204.19039685932967</c:v>
                </c:pt>
                <c:pt idx="3128">
                  <c:v>204.18808827591693</c:v>
                </c:pt>
                <c:pt idx="3129">
                  <c:v>203.17264826989958</c:v>
                </c:pt>
                <c:pt idx="3130">
                  <c:v>204.60685307978292</c:v>
                </c:pt>
                <c:pt idx="3131">
                  <c:v>204.39283852642257</c:v>
                </c:pt>
                <c:pt idx="3132">
                  <c:v>203.77760358962132</c:v>
                </c:pt>
                <c:pt idx="3133">
                  <c:v>198.90884896648549</c:v>
                </c:pt>
                <c:pt idx="3134">
                  <c:v>200.64865761665715</c:v>
                </c:pt>
                <c:pt idx="3135">
                  <c:v>202.28511398776664</c:v>
                </c:pt>
                <c:pt idx="3136">
                  <c:v>202.17655062326958</c:v>
                </c:pt>
                <c:pt idx="3137">
                  <c:v>202.17421921195819</c:v>
                </c:pt>
                <c:pt idx="3138">
                  <c:v>202.88632652514934</c:v>
                </c:pt>
                <c:pt idx="3139">
                  <c:v>204.10348173406783</c:v>
                </c:pt>
                <c:pt idx="3140">
                  <c:v>200.84737623462661</c:v>
                </c:pt>
                <c:pt idx="3141">
                  <c:v>200.95139492423459</c:v>
                </c:pt>
                <c:pt idx="3142">
                  <c:v>197.93324408299395</c:v>
                </c:pt>
                <c:pt idx="3143">
                  <c:v>195.04776210450746</c:v>
                </c:pt>
                <c:pt idx="3144">
                  <c:v>197.75544673234708</c:v>
                </c:pt>
                <c:pt idx="3145">
                  <c:v>194.66227529412936</c:v>
                </c:pt>
                <c:pt idx="3146">
                  <c:v>195.95739847879213</c:v>
                </c:pt>
                <c:pt idx="3147">
                  <c:v>196.06197716225597</c:v>
                </c:pt>
                <c:pt idx="3148">
                  <c:v>198.02587564633995</c:v>
                </c:pt>
                <c:pt idx="3149">
                  <c:v>195.79916797730766</c:v>
                </c:pt>
                <c:pt idx="3150">
                  <c:v>196.99429250137473</c:v>
                </c:pt>
                <c:pt idx="3151">
                  <c:v>196.81982288339077</c:v>
                </c:pt>
                <c:pt idx="3152">
                  <c:v>197.73667205468337</c:v>
                </c:pt>
                <c:pt idx="3153">
                  <c:v>198.22749934989406</c:v>
                </c:pt>
                <c:pt idx="3154">
                  <c:v>196.91957793716665</c:v>
                </c:pt>
                <c:pt idx="3155">
                  <c:v>197.23760502120967</c:v>
                </c:pt>
                <c:pt idx="3156">
                  <c:v>199.03461264527596</c:v>
                </c:pt>
                <c:pt idx="3157">
                  <c:v>196.42147054729958</c:v>
                </c:pt>
                <c:pt idx="3158">
                  <c:v>195.92920029927609</c:v>
                </c:pt>
                <c:pt idx="3159">
                  <c:v>194.24979793832426</c:v>
                </c:pt>
                <c:pt idx="3160">
                  <c:v>195.5426930755857</c:v>
                </c:pt>
                <c:pt idx="3161">
                  <c:v>192.84654490720641</c:v>
                </c:pt>
                <c:pt idx="3162">
                  <c:v>196.13361045643796</c:v>
                </c:pt>
                <c:pt idx="3163">
                  <c:v>194.24037970313293</c:v>
                </c:pt>
                <c:pt idx="3164">
                  <c:v>193.64542621495093</c:v>
                </c:pt>
                <c:pt idx="3165">
                  <c:v>193.05150180158216</c:v>
                </c:pt>
                <c:pt idx="3166">
                  <c:v>193.74784717697094</c:v>
                </c:pt>
                <c:pt idx="3167">
                  <c:v>196.12184250359951</c:v>
                </c:pt>
                <c:pt idx="3168">
                  <c:v>196.11948881687022</c:v>
                </c:pt>
                <c:pt idx="3169">
                  <c:v>196.0102395142876</c:v>
                </c:pt>
                <c:pt idx="3170">
                  <c:v>196.81828057729672</c:v>
                </c:pt>
                <c:pt idx="3171">
                  <c:v>197.30677780503538</c:v>
                </c:pt>
                <c:pt idx="3172">
                  <c:v>196.70673655739574</c:v>
                </c:pt>
                <c:pt idx="3173">
                  <c:v>196.49072928913483</c:v>
                </c:pt>
                <c:pt idx="3174">
                  <c:v>195.89159555891456</c:v>
                </c:pt>
                <c:pt idx="3175">
                  <c:v>194.80576081898198</c:v>
                </c:pt>
                <c:pt idx="3176">
                  <c:v>194.9104077879756</c:v>
                </c:pt>
                <c:pt idx="3177">
                  <c:v>194.90805196346992</c:v>
                </c:pt>
                <c:pt idx="3178">
                  <c:v>194.69170441187089</c:v>
                </c:pt>
                <c:pt idx="3179">
                  <c:v>194.09565171994018</c:v>
                </c:pt>
                <c:pt idx="3180">
                  <c:v>193.50062827886995</c:v>
                </c:pt>
                <c:pt idx="3181">
                  <c:v>193.12095769124608</c:v>
                </c:pt>
                <c:pt idx="3182">
                  <c:v>190.65542858503704</c:v>
                </c:pt>
                <c:pt idx="3183">
                  <c:v>192.36539066639489</c:v>
                </c:pt>
                <c:pt idx="3184">
                  <c:v>190.70890246933141</c:v>
                </c:pt>
                <c:pt idx="3185">
                  <c:v>191.4000299940908</c:v>
                </c:pt>
                <c:pt idx="3186">
                  <c:v>188.37005082783162</c:v>
                </c:pt>
                <c:pt idx="3187">
                  <c:v>188.58296351595254</c:v>
                </c:pt>
                <c:pt idx="3188">
                  <c:v>188.10743078360065</c:v>
                </c:pt>
                <c:pt idx="3189">
                  <c:v>189.37528408922299</c:v>
                </c:pt>
                <c:pt idx="3190">
                  <c:v>190.80211116672308</c:v>
                </c:pt>
                <c:pt idx="3191">
                  <c:v>191.27841410955261</c:v>
                </c:pt>
                <c:pt idx="3192">
                  <c:v>190.68993192771904</c:v>
                </c:pt>
                <c:pt idx="3193">
                  <c:v>187.19256563739418</c:v>
                </c:pt>
                <c:pt idx="3194">
                  <c:v>188.88923548409912</c:v>
                </c:pt>
                <c:pt idx="3195">
                  <c:v>187.72646386447832</c:v>
                </c:pt>
                <c:pt idx="3196">
                  <c:v>189.35862124994583</c:v>
                </c:pt>
                <c:pt idx="3197">
                  <c:v>188.55918554110667</c:v>
                </c:pt>
                <c:pt idx="3198">
                  <c:v>187.76060403956126</c:v>
                </c:pt>
                <c:pt idx="3199">
                  <c:v>188.66205723490475</c:v>
                </c:pt>
                <c:pt idx="3200">
                  <c:v>189.93192195999563</c:v>
                </c:pt>
                <c:pt idx="3201">
                  <c:v>190.40591730981305</c:v>
                </c:pt>
                <c:pt idx="3202">
                  <c:v>191.9467971758113</c:v>
                </c:pt>
                <c:pt idx="3203">
                  <c:v>191.35732707478292</c:v>
                </c:pt>
                <c:pt idx="3204">
                  <c:v>190.07638250019954</c:v>
                </c:pt>
                <c:pt idx="3205">
                  <c:v>191.83237479518266</c:v>
                </c:pt>
                <c:pt idx="3206">
                  <c:v>191.8300045101405</c:v>
                </c:pt>
                <c:pt idx="3207">
                  <c:v>193.00503204952111</c:v>
                </c:pt>
                <c:pt idx="3208">
                  <c:v>192.19896234521275</c:v>
                </c:pt>
                <c:pt idx="3209">
                  <c:v>190.54221087649239</c:v>
                </c:pt>
                <c:pt idx="3210">
                  <c:v>191.23336640765319</c:v>
                </c:pt>
                <c:pt idx="3211">
                  <c:v>191.92544932300007</c:v>
                </c:pt>
                <c:pt idx="3212">
                  <c:v>192.51121211174177</c:v>
                </c:pt>
                <c:pt idx="3213">
                  <c:v>193.09800523611557</c:v>
                </c:pt>
                <c:pt idx="3214">
                  <c:v>193.47157305954897</c:v>
                </c:pt>
                <c:pt idx="3215">
                  <c:v>193.46920667035192</c:v>
                </c:pt>
                <c:pt idx="3216">
                  <c:v>194.65053567165523</c:v>
                </c:pt>
                <c:pt idx="3217">
                  <c:v>194.75517962013691</c:v>
                </c:pt>
                <c:pt idx="3218">
                  <c:v>195.34614696992139</c:v>
                </c:pt>
                <c:pt idx="3219">
                  <c:v>196.04503621679851</c:v>
                </c:pt>
                <c:pt idx="3220">
                  <c:v>195.34141587488102</c:v>
                </c:pt>
                <c:pt idx="3221">
                  <c:v>194.8527194657272</c:v>
                </c:pt>
                <c:pt idx="3222">
                  <c:v>196.63326724720264</c:v>
                </c:pt>
                <c:pt idx="3223">
                  <c:v>196.52407269251125</c:v>
                </c:pt>
                <c:pt idx="3224">
                  <c:v>195.33195329640148</c:v>
                </c:pt>
                <c:pt idx="3225">
                  <c:v>194.73624751838452</c:v>
                </c:pt>
                <c:pt idx="3226">
                  <c:v>194.41291106555036</c:v>
                </c:pt>
                <c:pt idx="3227">
                  <c:v>195.59860454691716</c:v>
                </c:pt>
                <c:pt idx="3228">
                  <c:v>196.68166607590319</c:v>
                </c:pt>
                <c:pt idx="3229">
                  <c:v>196.35910308786788</c:v>
                </c:pt>
                <c:pt idx="3230">
                  <c:v>196.25002601643155</c:v>
                </c:pt>
                <c:pt idx="3231">
                  <c:v>195.65077809419927</c:v>
                </c:pt>
                <c:pt idx="3232">
                  <c:v>193.86391498878766</c:v>
                </c:pt>
                <c:pt idx="3233">
                  <c:v>194.66916853676867</c:v>
                </c:pt>
                <c:pt idx="3234">
                  <c:v>195.47523094984172</c:v>
                </c:pt>
                <c:pt idx="3235">
                  <c:v>196.06850790272983</c:v>
                </c:pt>
                <c:pt idx="3236">
                  <c:v>196.76954619124535</c:v>
                </c:pt>
                <c:pt idx="3237">
                  <c:v>195.46815551805048</c:v>
                </c:pt>
                <c:pt idx="3238">
                  <c:v>195.35895386873108</c:v>
                </c:pt>
                <c:pt idx="3239">
                  <c:v>196.05907753696101</c:v>
                </c:pt>
                <c:pt idx="3240">
                  <c:v>196.05671986504058</c:v>
                </c:pt>
                <c:pt idx="3241">
                  <c:v>196.05436216092858</c:v>
                </c:pt>
                <c:pt idx="3242">
                  <c:v>197.84509290670485</c:v>
                </c:pt>
                <c:pt idx="3243">
                  <c:v>197.13735870831806</c:v>
                </c:pt>
                <c:pt idx="3244">
                  <c:v>196.92170869255006</c:v>
                </c:pt>
                <c:pt idx="3245">
                  <c:v>197.51826671437175</c:v>
                </c:pt>
                <c:pt idx="3246">
                  <c:v>197.51591676940916</c:v>
                </c:pt>
                <c:pt idx="3247">
                  <c:v>196.91465591276938</c:v>
                </c:pt>
                <c:pt idx="3248">
                  <c:v>195.22856091082031</c:v>
                </c:pt>
                <c:pt idx="3249">
                  <c:v>195.33302617810023</c:v>
                </c:pt>
                <c:pt idx="3250">
                  <c:v>194.73598978691007</c:v>
                </c:pt>
                <c:pt idx="3251">
                  <c:v>194.13998149452982</c:v>
                </c:pt>
                <c:pt idx="3252">
                  <c:v>194.83815124540706</c:v>
                </c:pt>
                <c:pt idx="3253">
                  <c:v>195.15644274358783</c:v>
                </c:pt>
                <c:pt idx="3254">
                  <c:v>193.26983667630611</c:v>
                </c:pt>
                <c:pt idx="3255">
                  <c:v>194.45134700127437</c:v>
                </c:pt>
                <c:pt idx="3256">
                  <c:v>192.67471033014772</c:v>
                </c:pt>
                <c:pt idx="3257">
                  <c:v>193.47684295862837</c:v>
                </c:pt>
                <c:pt idx="3258">
                  <c:v>192.88418759600245</c:v>
                </c:pt>
                <c:pt idx="3259">
                  <c:v>194.06341948137469</c:v>
                </c:pt>
                <c:pt idx="3260">
                  <c:v>194.54645835827341</c:v>
                </c:pt>
                <c:pt idx="3261">
                  <c:v>194.22330893547587</c:v>
                </c:pt>
                <c:pt idx="3262">
                  <c:v>193.14386900598493</c:v>
                </c:pt>
                <c:pt idx="3263">
                  <c:v>192.65814104291985</c:v>
                </c:pt>
                <c:pt idx="3264">
                  <c:v>194.53699367178433</c:v>
                </c:pt>
                <c:pt idx="3265">
                  <c:v>193.24380867265609</c:v>
                </c:pt>
                <c:pt idx="3266">
                  <c:v>193.24144229543344</c:v>
                </c:pt>
                <c:pt idx="3267">
                  <c:v>195.01646570443245</c:v>
                </c:pt>
                <c:pt idx="3268">
                  <c:v>195.50182254199353</c:v>
                </c:pt>
                <c:pt idx="3269">
                  <c:v>196.47835592509364</c:v>
                </c:pt>
                <c:pt idx="3270">
                  <c:v>195.77251744324712</c:v>
                </c:pt>
                <c:pt idx="3271">
                  <c:v>195.66344113539162</c:v>
                </c:pt>
                <c:pt idx="3272">
                  <c:v>196.25796477273434</c:v>
                </c:pt>
                <c:pt idx="3273">
                  <c:v>196.25561201299752</c:v>
                </c:pt>
                <c:pt idx="3274">
                  <c:v>195.65637999650335</c:v>
                </c:pt>
                <c:pt idx="3275">
                  <c:v>194.95140678776261</c:v>
                </c:pt>
                <c:pt idx="3276">
                  <c:v>195.54496379704233</c:v>
                </c:pt>
                <c:pt idx="3277">
                  <c:v>195.16023684457195</c:v>
                </c:pt>
                <c:pt idx="3278">
                  <c:v>194.56311709998499</c:v>
                </c:pt>
                <c:pt idx="3279">
                  <c:v>195.26229447088463</c:v>
                </c:pt>
                <c:pt idx="3280">
                  <c:v>194.17844170729222</c:v>
                </c:pt>
                <c:pt idx="3281">
                  <c:v>194.76969970737264</c:v>
                </c:pt>
                <c:pt idx="3282">
                  <c:v>193.47418589164863</c:v>
                </c:pt>
                <c:pt idx="3283">
                  <c:v>194.65815183962786</c:v>
                </c:pt>
                <c:pt idx="3284">
                  <c:v>194.27588011175612</c:v>
                </c:pt>
                <c:pt idx="3285">
                  <c:v>196.16401426524226</c:v>
                </c:pt>
                <c:pt idx="3286">
                  <c:v>196.16165176268623</c:v>
                </c:pt>
                <c:pt idx="3287">
                  <c:v>194.8623570994896</c:v>
                </c:pt>
                <c:pt idx="3288">
                  <c:v>195.45459210849367</c:v>
                </c:pt>
                <c:pt idx="3289">
                  <c:v>196.53786871098418</c:v>
                </c:pt>
                <c:pt idx="3290">
                  <c:v>195.12960001604824</c:v>
                </c:pt>
                <c:pt idx="3291">
                  <c:v>195.72304890868691</c:v>
                </c:pt>
                <c:pt idx="3292">
                  <c:v>195.72069290999025</c:v>
                </c:pt>
                <c:pt idx="3293">
                  <c:v>195.71833687908475</c:v>
                </c:pt>
                <c:pt idx="3294">
                  <c:v>196.31281925342591</c:v>
                </c:pt>
                <c:pt idx="3295">
                  <c:v>195.71362472066539</c:v>
                </c:pt>
                <c:pt idx="3296">
                  <c:v>195.81795171510021</c:v>
                </c:pt>
                <c:pt idx="3297">
                  <c:v>195.81559388075584</c:v>
                </c:pt>
                <c:pt idx="3298">
                  <c:v>196.41001849181885</c:v>
                </c:pt>
                <c:pt idx="3299">
                  <c:v>197.11203540195493</c:v>
                </c:pt>
                <c:pt idx="3300">
                  <c:v>193.72110527807217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198.56663609801581</c:v>
                </c:pt>
                <c:pt idx="3317">
                  <c:v>200.39344102249925</c:v>
                </c:pt>
                <c:pt idx="3318">
                  <c:v>196.36934324642425</c:v>
                </c:pt>
                <c:pt idx="3319">
                  <c:v>193.78676421334785</c:v>
                </c:pt>
                <c:pt idx="3320">
                  <c:v>195.29429403592621</c:v>
                </c:pt>
                <c:pt idx="3321">
                  <c:v>194.20095518897779</c:v>
                </c:pt>
                <c:pt idx="3322">
                  <c:v>196.88189933900321</c:v>
                </c:pt>
                <c:pt idx="3323">
                  <c:v>195.67732873691239</c:v>
                </c:pt>
                <c:pt idx="3324">
                  <c:v>189.83168445190313</c:v>
                </c:pt>
                <c:pt idx="3325">
                  <c:v>186.83805449880401</c:v>
                </c:pt>
                <c:pt idx="3326">
                  <c:v>185.88280179674712</c:v>
                </c:pt>
                <c:pt idx="3327">
                  <c:v>185.1944323991429</c:v>
                </c:pt>
                <c:pt idx="3328">
                  <c:v>179.19557998236451</c:v>
                </c:pt>
                <c:pt idx="3329">
                  <c:v>178.69598293427225</c:v>
                </c:pt>
                <c:pt idx="3330">
                  <c:v>180.43512015277429</c:v>
                </c:pt>
                <c:pt idx="3331">
                  <c:v>181.51276558915197</c:v>
                </c:pt>
                <c:pt idx="3332">
                  <c:v>175.614256663589</c:v>
                </c:pt>
                <c:pt idx="3333">
                  <c:v>176.14315667282335</c:v>
                </c:pt>
                <c:pt idx="3334">
                  <c:v>175.22958011982064</c:v>
                </c:pt>
                <c:pt idx="3335">
                  <c:v>173.09893400638612</c:v>
                </c:pt>
                <c:pt idx="3336">
                  <c:v>173.33421821877528</c:v>
                </c:pt>
                <c:pt idx="3337">
                  <c:v>172.64453024861268</c:v>
                </c:pt>
                <c:pt idx="3338">
                  <c:v>174.76588789413654</c:v>
                </c:pt>
                <c:pt idx="3339">
                  <c:v>174.55069900239323</c:v>
                </c:pt>
                <c:pt idx="3340">
                  <c:v>174.78954992213858</c:v>
                </c:pt>
                <c:pt idx="3341">
                  <c:v>175.56113656739126</c:v>
                </c:pt>
                <c:pt idx="3342">
                  <c:v>175.13353338994693</c:v>
                </c:pt>
                <c:pt idx="3343">
                  <c:v>177.70618745737102</c:v>
                </c:pt>
                <c:pt idx="3344">
                  <c:v>175.26625337053702</c:v>
                </c:pt>
                <c:pt idx="3345">
                  <c:v>178.30546511190278</c:v>
                </c:pt>
                <c:pt idx="3346">
                  <c:v>177.20464252043166</c:v>
                </c:pt>
                <c:pt idx="3347">
                  <c:v>179.37527262528693</c:v>
                </c:pt>
                <c:pt idx="3348">
                  <c:v>179.26693586342026</c:v>
                </c:pt>
                <c:pt idx="3349">
                  <c:v>183.08298052645205</c:v>
                </c:pt>
                <c:pt idx="3350">
                  <c:v>181.86785592306842</c:v>
                </c:pt>
                <c:pt idx="3351">
                  <c:v>186.04760667803384</c:v>
                </c:pt>
                <c:pt idx="3352">
                  <c:v>186.90399468754822</c:v>
                </c:pt>
                <c:pt idx="3353">
                  <c:v>187.59558349633971</c:v>
                </c:pt>
                <c:pt idx="3354">
                  <c:v>188.77402175968837</c:v>
                </c:pt>
                <c:pt idx="3355">
                  <c:v>190.06156326499331</c:v>
                </c:pt>
                <c:pt idx="3356">
                  <c:v>191.14358212431216</c:v>
                </c:pt>
                <c:pt idx="3357">
                  <c:v>187.71757484189584</c:v>
                </c:pt>
                <c:pt idx="3358">
                  <c:v>188.70075690092654</c:v>
                </c:pt>
                <c:pt idx="3359">
                  <c:v>192.1006089355742</c:v>
                </c:pt>
                <c:pt idx="3360">
                  <c:v>193.1072703695163</c:v>
                </c:pt>
                <c:pt idx="3361">
                  <c:v>191.41382859781697</c:v>
                </c:pt>
                <c:pt idx="3362">
                  <c:v>193.5987837992343</c:v>
                </c:pt>
                <c:pt idx="3363">
                  <c:v>193.70082210519104</c:v>
                </c:pt>
                <c:pt idx="3364">
                  <c:v>191.79493980690404</c:v>
                </c:pt>
                <c:pt idx="3365">
                  <c:v>191.29963177633635</c:v>
                </c:pt>
                <c:pt idx="3366">
                  <c:v>193.48487553973609</c:v>
                </c:pt>
                <c:pt idx="3367">
                  <c:v>193.79572321919659</c:v>
                </c:pt>
                <c:pt idx="3368">
                  <c:v>193.68893375079733</c:v>
                </c:pt>
                <c:pt idx="3369">
                  <c:v>199.95872692909961</c:v>
                </c:pt>
                <c:pt idx="3370">
                  <c:v>198.82631192658027</c:v>
                </c:pt>
                <c:pt idx="3371">
                  <c:v>197.60430056260702</c:v>
                </c:pt>
                <c:pt idx="3372">
                  <c:v>200.8660646929502</c:v>
                </c:pt>
                <c:pt idx="3373">
                  <c:v>200.04306621697924</c:v>
                </c:pt>
                <c:pt idx="3374">
                  <c:v>199.22085247470568</c:v>
                </c:pt>
                <c:pt idx="3375">
                  <c:v>198.81449925495144</c:v>
                </c:pt>
                <c:pt idx="3376">
                  <c:v>197.3846536064766</c:v>
                </c:pt>
                <c:pt idx="3377">
                  <c:v>196.5659601235302</c:v>
                </c:pt>
                <c:pt idx="3378">
                  <c:v>195.05682795784014</c:v>
                </c:pt>
                <c:pt idx="3379">
                  <c:v>192.04439663517041</c:v>
                </c:pt>
                <c:pt idx="3380">
                  <c:v>193.7405960275546</c:v>
                </c:pt>
                <c:pt idx="3381">
                  <c:v>192.32627851993493</c:v>
                </c:pt>
                <c:pt idx="3382">
                  <c:v>193.94446266140221</c:v>
                </c:pt>
                <c:pt idx="3383">
                  <c:v>193.65326365189048</c:v>
                </c:pt>
                <c:pt idx="3384">
                  <c:v>191.85191805923296</c:v>
                </c:pt>
                <c:pt idx="3385">
                  <c:v>192.76167111552695</c:v>
                </c:pt>
                <c:pt idx="3386">
                  <c:v>189.28945892180673</c:v>
                </c:pt>
                <c:pt idx="3387">
                  <c:v>188.59010369859698</c:v>
                </c:pt>
                <c:pt idx="3388">
                  <c:v>191.55872543185342</c:v>
                </c:pt>
                <c:pt idx="3389">
                  <c:v>189.2822791974977</c:v>
                </c:pt>
                <c:pt idx="3390">
                  <c:v>194.05413089938793</c:v>
                </c:pt>
                <c:pt idx="3391">
                  <c:v>195.4427020955136</c:v>
                </c:pt>
                <c:pt idx="3392">
                  <c:v>196.75526866605378</c:v>
                </c:pt>
                <c:pt idx="3393">
                  <c:v>198.07176486644585</c:v>
                </c:pt>
                <c:pt idx="3394">
                  <c:v>196.54244601981918</c:v>
                </c:pt>
                <c:pt idx="3395">
                  <c:v>198.46832968567014</c:v>
                </c:pt>
                <c:pt idx="3396">
                  <c:v>198.25831384874073</c:v>
                </c:pt>
                <c:pt idx="3397">
                  <c:v>196.32728860972929</c:v>
                </c:pt>
                <c:pt idx="3398">
                  <c:v>196.3249205377997</c:v>
                </c:pt>
                <c:pt idx="3399">
                  <c:v>194.00841312393277</c:v>
                </c:pt>
                <c:pt idx="3400">
                  <c:v>194.42319543079793</c:v>
                </c:pt>
                <c:pt idx="3401">
                  <c:v>192.51452719549707</c:v>
                </c:pt>
                <c:pt idx="3402">
                  <c:v>193.5294597299935</c:v>
                </c:pt>
                <c:pt idx="3403">
                  <c:v>193.84038798577967</c:v>
                </c:pt>
                <c:pt idx="3404">
                  <c:v>191.23820544162118</c:v>
                </c:pt>
                <c:pt idx="3405">
                  <c:v>194.33145285855426</c:v>
                </c:pt>
                <c:pt idx="3406">
                  <c:v>192.42677336115958</c:v>
                </c:pt>
                <c:pt idx="3407">
                  <c:v>192.14103356870964</c:v>
                </c:pt>
                <c:pt idx="3408">
                  <c:v>190.35386073412064</c:v>
                </c:pt>
                <c:pt idx="3409">
                  <c:v>189.86349376808721</c:v>
                </c:pt>
                <c:pt idx="3410">
                  <c:v>186.43180305273927</c:v>
                </c:pt>
                <c:pt idx="3411">
                  <c:v>186.91064977901897</c:v>
                </c:pt>
                <c:pt idx="3412">
                  <c:v>188.46397848288325</c:v>
                </c:pt>
                <c:pt idx="3413">
                  <c:v>187.28319253978407</c:v>
                </c:pt>
                <c:pt idx="3414">
                  <c:v>190.23466346988425</c:v>
                </c:pt>
                <c:pt idx="3415">
                  <c:v>189.91792816388352</c:v>
                </c:pt>
                <c:pt idx="3416">
                  <c:v>188.90318882890369</c:v>
                </c:pt>
                <c:pt idx="3417">
                  <c:v>186.74831647314568</c:v>
                </c:pt>
                <c:pt idx="3418">
                  <c:v>186.89378782862059</c:v>
                </c:pt>
                <c:pt idx="3419">
                  <c:v>188.17245425793953</c:v>
                </c:pt>
                <c:pt idx="3420">
                  <c:v>190.53460551514763</c:v>
                </c:pt>
                <c:pt idx="3421">
                  <c:v>190.6369867070016</c:v>
                </c:pt>
                <c:pt idx="3422">
                  <c:v>189.13562021757753</c:v>
                </c:pt>
                <c:pt idx="3423">
                  <c:v>192.10265199607966</c:v>
                </c:pt>
                <c:pt idx="3424">
                  <c:v>190.21066151022569</c:v>
                </c:pt>
                <c:pt idx="3425">
                  <c:v>189.6153665296124</c:v>
                </c:pt>
                <c:pt idx="3426">
                  <c:v>187.73561729674657</c:v>
                </c:pt>
                <c:pt idx="3427">
                  <c:v>188.04818476525452</c:v>
                </c:pt>
                <c:pt idx="3428">
                  <c:v>187.83579735183685</c:v>
                </c:pt>
                <c:pt idx="3429">
                  <c:v>185.48502799700964</c:v>
                </c:pt>
                <c:pt idx="3430">
                  <c:v>184.52539067294401</c:v>
                </c:pt>
                <c:pt idx="3431">
                  <c:v>188.14354409929001</c:v>
                </c:pt>
                <c:pt idx="3432">
                  <c:v>187.82618037431439</c:v>
                </c:pt>
                <c:pt idx="3433">
                  <c:v>185.37020765809029</c:v>
                </c:pt>
                <c:pt idx="3434">
                  <c:v>184.99378256284672</c:v>
                </c:pt>
                <c:pt idx="3435">
                  <c:v>186.95792086077017</c:v>
                </c:pt>
                <c:pt idx="3436">
                  <c:v>185.94855153799381</c:v>
                </c:pt>
                <c:pt idx="3437">
                  <c:v>187.54056523069812</c:v>
                </c:pt>
                <c:pt idx="3438">
                  <c:v>187.60182140717734</c:v>
                </c:pt>
                <c:pt idx="3439">
                  <c:v>191.75056768608283</c:v>
                </c:pt>
                <c:pt idx="3440">
                  <c:v>189.54386996524499</c:v>
                </c:pt>
                <c:pt idx="3441">
                  <c:v>189.26256608168387</c:v>
                </c:pt>
                <c:pt idx="3442">
                  <c:v>190.93797708420061</c:v>
                </c:pt>
                <c:pt idx="3443">
                  <c:v>192.12925610732236</c:v>
                </c:pt>
                <c:pt idx="3444">
                  <c:v>193.32475231370609</c:v>
                </c:pt>
                <c:pt idx="3445">
                  <c:v>192.01999770660404</c:v>
                </c:pt>
                <c:pt idx="3446">
                  <c:v>191.52471949940173</c:v>
                </c:pt>
                <c:pt idx="3447">
                  <c:v>191.62686720254896</c:v>
                </c:pt>
                <c:pt idx="3448">
                  <c:v>192.22178121821253</c:v>
                </c:pt>
                <c:pt idx="3449">
                  <c:v>192.21938907129697</c:v>
                </c:pt>
                <c:pt idx="3450">
                  <c:v>195.21931638305887</c:v>
                </c:pt>
                <c:pt idx="3451">
                  <c:v>195.2811710128135</c:v>
                </c:pt>
                <c:pt idx="3452">
                  <c:v>195.07086531949517</c:v>
                </c:pt>
                <c:pt idx="3453">
                  <c:v>195.06850285860128</c:v>
                </c:pt>
                <c:pt idx="3454">
                  <c:v>195.88052145712118</c:v>
                </c:pt>
                <c:pt idx="3455">
                  <c:v>194.97844365356377</c:v>
                </c:pt>
                <c:pt idx="3456">
                  <c:v>196.29143324898087</c:v>
                </c:pt>
                <c:pt idx="3457">
                  <c:v>196.28906149612794</c:v>
                </c:pt>
                <c:pt idx="3458">
                  <c:v>199.33335765709126</c:v>
                </c:pt>
                <c:pt idx="3459">
                  <c:v>199.83997574704608</c:v>
                </c:pt>
                <c:pt idx="3460">
                  <c:v>199.73412546267173</c:v>
                </c:pt>
                <c:pt idx="3461">
                  <c:v>200.04223778158484</c:v>
                </c:pt>
                <c:pt idx="3462">
                  <c:v>200.14337192432049</c:v>
                </c:pt>
                <c:pt idx="3463">
                  <c:v>198.50283662781294</c:v>
                </c:pt>
                <c:pt idx="3464">
                  <c:v>198.20103724202909</c:v>
                </c:pt>
                <c:pt idx="3465">
                  <c:v>198.7053566541008</c:v>
                </c:pt>
                <c:pt idx="3466">
                  <c:v>198.09259667743481</c:v>
                </c:pt>
                <c:pt idx="3467">
                  <c:v>198.38976882228872</c:v>
                </c:pt>
                <c:pt idx="3468">
                  <c:v>198.59463321054136</c:v>
                </c:pt>
                <c:pt idx="3469">
                  <c:v>197.37238432179129</c:v>
                </c:pt>
                <c:pt idx="3470">
                  <c:v>197.97943425868198</c:v>
                </c:pt>
                <c:pt idx="3471">
                  <c:v>198.58753599933243</c:v>
                </c:pt>
                <c:pt idx="3472">
                  <c:v>198.58517019607552</c:v>
                </c:pt>
                <c:pt idx="3473">
                  <c:v>198.98725653051952</c:v>
                </c:pt>
                <c:pt idx="3474">
                  <c:v>199.70106485902397</c:v>
                </c:pt>
                <c:pt idx="3475">
                  <c:v>200.31239211604588</c:v>
                </c:pt>
                <c:pt idx="3476">
                  <c:v>200.82145985573425</c:v>
                </c:pt>
                <c:pt idx="3477">
                  <c:v>201.43495997095943</c:v>
                </c:pt>
                <c:pt idx="3478">
                  <c:v>205.14967908650033</c:v>
                </c:pt>
                <c:pt idx="3479">
                  <c:v>203.59539113002756</c:v>
                </c:pt>
                <c:pt idx="3480">
                  <c:v>208.06644422596673</c:v>
                </c:pt>
                <c:pt idx="3481">
                  <c:v>206.29772370048522</c:v>
                </c:pt>
                <c:pt idx="3482">
                  <c:v>208.2812814585559</c:v>
                </c:pt>
                <c:pt idx="3483">
                  <c:v>209.33563958477862</c:v>
                </c:pt>
                <c:pt idx="3484">
                  <c:v>212.70754797587506</c:v>
                </c:pt>
                <c:pt idx="3485">
                  <c:v>210.18885434801632</c:v>
                </c:pt>
                <c:pt idx="3486">
                  <c:v>209.02257319539694</c:v>
                </c:pt>
                <c:pt idx="3487">
                  <c:v>209.02025541164585</c:v>
                </c:pt>
                <c:pt idx="3488">
                  <c:v>209.65032785551375</c:v>
                </c:pt>
                <c:pt idx="3489">
                  <c:v>209.74994528532261</c:v>
                </c:pt>
                <c:pt idx="3490">
                  <c:v>210.27912684218063</c:v>
                </c:pt>
                <c:pt idx="3491">
                  <c:v>209.11299998681807</c:v>
                </c:pt>
                <c:pt idx="3492">
                  <c:v>208.05356637280784</c:v>
                </c:pt>
                <c:pt idx="3493">
                  <c:v>209.2103808982547</c:v>
                </c:pt>
                <c:pt idx="3494">
                  <c:v>209.20805940714308</c:v>
                </c:pt>
                <c:pt idx="3495">
                  <c:v>209.83796742270079</c:v>
                </c:pt>
                <c:pt idx="3496">
                  <c:v>208.57222337413441</c:v>
                </c:pt>
                <c:pt idx="3497">
                  <c:v>208.99707584704629</c:v>
                </c:pt>
                <c:pt idx="3498">
                  <c:v>211.83560091589607</c:v>
                </c:pt>
                <c:pt idx="3499">
                  <c:v>209.72676291467451</c:v>
                </c:pt>
                <c:pt idx="3500">
                  <c:v>210.25597703022049</c:v>
                </c:pt>
                <c:pt idx="3501">
                  <c:v>211.52367035980569</c:v>
                </c:pt>
                <c:pt idx="3502">
                  <c:v>210.78410506158889</c:v>
                </c:pt>
                <c:pt idx="3503">
                  <c:v>208.77919980230672</c:v>
                </c:pt>
                <c:pt idx="3504">
                  <c:v>208.98084828313131</c:v>
                </c:pt>
                <c:pt idx="3505">
                  <c:v>208.2450843134593</c:v>
                </c:pt>
                <c:pt idx="3506">
                  <c:v>208.54899099795421</c:v>
                </c:pt>
                <c:pt idx="3507">
                  <c:v>207.71217462319873</c:v>
                </c:pt>
                <c:pt idx="3508">
                  <c:v>207.2850410416313</c:v>
                </c:pt>
                <c:pt idx="3509">
                  <c:v>207.80968579439286</c:v>
                </c:pt>
                <c:pt idx="3510">
                  <c:v>206.54996891576593</c:v>
                </c:pt>
                <c:pt idx="3511">
                  <c:v>206.75229910361031</c:v>
                </c:pt>
                <c:pt idx="3512">
                  <c:v>207.37798240584561</c:v>
                </c:pt>
                <c:pt idx="3513">
                  <c:v>207.37565408682985</c:v>
                </c:pt>
                <c:pt idx="3514">
                  <c:v>208.63247911296821</c:v>
                </c:pt>
                <c:pt idx="3515">
                  <c:v>209.15930082340947</c:v>
                </c:pt>
                <c:pt idx="3516">
                  <c:v>207.69128039197676</c:v>
                </c:pt>
                <c:pt idx="3517">
                  <c:v>205.38292125455973</c:v>
                </c:pt>
                <c:pt idx="3518">
                  <c:v>204.02905158295562</c:v>
                </c:pt>
                <c:pt idx="3519">
                  <c:v>204.75328392052324</c:v>
                </c:pt>
                <c:pt idx="3520">
                  <c:v>206.30916515601712</c:v>
                </c:pt>
                <c:pt idx="3521">
                  <c:v>206.30683018925538</c:v>
                </c:pt>
                <c:pt idx="3522">
                  <c:v>206.82899002478007</c:v>
                </c:pt>
                <c:pt idx="3523">
                  <c:v>207.35236915019141</c:v>
                </c:pt>
                <c:pt idx="3524">
                  <c:v>207.24781401314704</c:v>
                </c:pt>
                <c:pt idx="3525">
                  <c:v>205.46674252044158</c:v>
                </c:pt>
                <c:pt idx="3526">
                  <c:v>206.09035793005114</c:v>
                </c:pt>
                <c:pt idx="3527">
                  <c:v>207.445282897992</c:v>
                </c:pt>
                <c:pt idx="3528">
                  <c:v>206.91731522726514</c:v>
                </c:pt>
                <c:pt idx="3529">
                  <c:v>206.81266645922005</c:v>
                </c:pt>
                <c:pt idx="3530">
                  <c:v>206.28581404984288</c:v>
                </c:pt>
                <c:pt idx="3531">
                  <c:v>206.18108543292237</c:v>
                </c:pt>
                <c:pt idx="3532">
                  <c:v>205.55287597859206</c:v>
                </c:pt>
                <c:pt idx="3533">
                  <c:v>206.80333800627068</c:v>
                </c:pt>
                <c:pt idx="3534">
                  <c:v>207.32675205147189</c:v>
                </c:pt>
                <c:pt idx="3535">
                  <c:v>209.21480597641403</c:v>
                </c:pt>
                <c:pt idx="3536">
                  <c:v>210.37615024817114</c:v>
                </c:pt>
                <c:pt idx="3537">
                  <c:v>210.47560997861183</c:v>
                </c:pt>
                <c:pt idx="3538">
                  <c:v>210.37151066878232</c:v>
                </c:pt>
                <c:pt idx="3539">
                  <c:v>209.00161965272491</c:v>
                </c:pt>
                <c:pt idx="3540">
                  <c:v>209.6316823908237</c:v>
                </c:pt>
                <c:pt idx="3541">
                  <c:v>208.46765282199067</c:v>
                </c:pt>
                <c:pt idx="3542">
                  <c:v>208.56735577450854</c:v>
                </c:pt>
                <c:pt idx="3543">
                  <c:v>208.56502948245998</c:v>
                </c:pt>
                <c:pt idx="3544">
                  <c:v>207.93256168714015</c:v>
                </c:pt>
                <c:pt idx="3545">
                  <c:v>208.66240665926944</c:v>
                </c:pt>
                <c:pt idx="3546">
                  <c:v>210.55648665354056</c:v>
                </c:pt>
                <c:pt idx="3547">
                  <c:v>208.88113088522823</c:v>
                </c:pt>
                <c:pt idx="3548">
                  <c:v>209.71496259758624</c:v>
                </c:pt>
                <c:pt idx="3549">
                  <c:v>207.087454968766</c:v>
                </c:pt>
                <c:pt idx="3550">
                  <c:v>208.22493209497316</c:v>
                </c:pt>
                <c:pt idx="3551">
                  <c:v>205.71339094346695</c:v>
                </c:pt>
                <c:pt idx="3552">
                  <c:v>205.81350367509094</c:v>
                </c:pt>
                <c:pt idx="3553">
                  <c:v>205.08401113446325</c:v>
                </c:pt>
                <c:pt idx="3554">
                  <c:v>205.80882183760605</c:v>
                </c:pt>
                <c:pt idx="3555">
                  <c:v>206.3297809686037</c:v>
                </c:pt>
                <c:pt idx="3556">
                  <c:v>206.95423272164862</c:v>
                </c:pt>
                <c:pt idx="3557">
                  <c:v>206.84962283736331</c:v>
                </c:pt>
                <c:pt idx="3558">
                  <c:v>206.84728813811216</c:v>
                </c:pt>
                <c:pt idx="3559">
                  <c:v>206.21807775318393</c:v>
                </c:pt>
                <c:pt idx="3560">
                  <c:v>205.69233759714098</c:v>
                </c:pt>
                <c:pt idx="3561">
                  <c:v>205.58756891134817</c:v>
                </c:pt>
                <c:pt idx="3562">
                  <c:v>204.33668618859247</c:v>
                </c:pt>
                <c:pt idx="3563">
                  <c:v>204.33434561461036</c:v>
                </c:pt>
                <c:pt idx="3564">
                  <c:v>202.56983942176703</c:v>
                </c:pt>
                <c:pt idx="3565">
                  <c:v>204.01495827715644</c:v>
                </c:pt>
                <c:pt idx="3566">
                  <c:v>204.53249144605343</c:v>
                </c:pt>
                <c:pt idx="3567">
                  <c:v>206.39308666760553</c:v>
                </c:pt>
                <c:pt idx="3568">
                  <c:v>206.81117286497738</c:v>
                </c:pt>
                <c:pt idx="3569">
                  <c:v>206.50173834235738</c:v>
                </c:pt>
                <c:pt idx="3570">
                  <c:v>205.0442162861882</c:v>
                </c:pt>
                <c:pt idx="3571">
                  <c:v>205.76902102672102</c:v>
                </c:pt>
                <c:pt idx="3572">
                  <c:v>205.24453535401335</c:v>
                </c:pt>
                <c:pt idx="3573">
                  <c:v>204.6186633079642</c:v>
                </c:pt>
                <c:pt idx="3574">
                  <c:v>205.13734526825465</c:v>
                </c:pt>
                <c:pt idx="3575">
                  <c:v>206.38534931604499</c:v>
                </c:pt>
                <c:pt idx="3576">
                  <c:v>206.28067989221381</c:v>
                </c:pt>
                <c:pt idx="3577">
                  <c:v>206.80292278127854</c:v>
                </c:pt>
                <c:pt idx="3578">
                  <c:v>207.22424518972912</c:v>
                </c:pt>
                <c:pt idx="3579">
                  <c:v>208.48126188887818</c:v>
                </c:pt>
                <c:pt idx="3580">
                  <c:v>211.44243521865246</c:v>
                </c:pt>
                <c:pt idx="3581">
                  <c:v>210.70295915743827</c:v>
                </c:pt>
                <c:pt idx="3582">
                  <c:v>209.55772783574139</c:v>
                </c:pt>
                <c:pt idx="3583">
                  <c:v>212.30445209670143</c:v>
                </c:pt>
                <c:pt idx="3584">
                  <c:v>212.30214595142661</c:v>
                </c:pt>
                <c:pt idx="3585">
                  <c:v>212.83767029398405</c:v>
                </c:pt>
                <c:pt idx="3586">
                  <c:v>213.47552750114301</c:v>
                </c:pt>
                <c:pt idx="3587">
                  <c:v>213.03546910510977</c:v>
                </c:pt>
                <c:pt idx="3588">
                  <c:v>213.03316270802043</c:v>
                </c:pt>
                <c:pt idx="3589">
                  <c:v>215.05484055220131</c:v>
                </c:pt>
                <c:pt idx="3590">
                  <c:v>215.49385075097962</c:v>
                </c:pt>
                <c:pt idx="3591">
                  <c:v>215.93431364164644</c:v>
                </c:pt>
                <c:pt idx="3592">
                  <c:v>215.83131365670852</c:v>
                </c:pt>
                <c:pt idx="3593">
                  <c:v>217.32214176934031</c:v>
                </c:pt>
                <c:pt idx="3594">
                  <c:v>217.21932765249312</c:v>
                </c:pt>
                <c:pt idx="3595">
                  <c:v>218.16583458479545</c:v>
                </c:pt>
                <c:pt idx="3596">
                  <c:v>219.36077915669921</c:v>
                </c:pt>
                <c:pt idx="3597">
                  <c:v>218.40816270518644</c:v>
                </c:pt>
                <c:pt idx="3598">
                  <c:v>218.60651408358171</c:v>
                </c:pt>
                <c:pt idx="3599">
                  <c:v>219.25368170172806</c:v>
                </c:pt>
                <c:pt idx="3600">
                  <c:v>232.72268213785264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227.63115945495338</c:v>
                </c:pt>
                <c:pt idx="3617">
                  <c:v>224.93601728195881</c:v>
                </c:pt>
                <c:pt idx="3618">
                  <c:v>224.35943285986923</c:v>
                </c:pt>
                <c:pt idx="3619">
                  <c:v>224.64617229539726</c:v>
                </c:pt>
                <c:pt idx="3620">
                  <c:v>225.31411144366575</c:v>
                </c:pt>
                <c:pt idx="3621">
                  <c:v>225.21562909451586</c:v>
                </c:pt>
                <c:pt idx="3622">
                  <c:v>219.31515115694947</c:v>
                </c:pt>
                <c:pt idx="3623">
                  <c:v>218.57702602806785</c:v>
                </c:pt>
                <c:pt idx="3624">
                  <c:v>219.23390402366567</c:v>
                </c:pt>
                <c:pt idx="3625">
                  <c:v>221.50664386520202</c:v>
                </c:pt>
                <c:pt idx="3626">
                  <c:v>219.98683284477374</c:v>
                </c:pt>
                <c:pt idx="3627">
                  <c:v>223.49421795247781</c:v>
                </c:pt>
                <c:pt idx="3628">
                  <c:v>222.5362449552722</c:v>
                </c:pt>
                <c:pt idx="3629">
                  <c:v>225.10542145599175</c:v>
                </c:pt>
                <c:pt idx="3630">
                  <c:v>226.82710234729166</c:v>
                </c:pt>
                <c:pt idx="3631">
                  <c:v>228.75152444851938</c:v>
                </c:pt>
                <c:pt idx="3632">
                  <c:v>228.46237229849248</c:v>
                </c:pt>
                <c:pt idx="3633">
                  <c:v>226.72668224033532</c:v>
                </c:pt>
                <c:pt idx="3634">
                  <c:v>221.8350056453055</c:v>
                </c:pt>
                <c:pt idx="3635">
                  <c:v>222.12247092600683</c:v>
                </c:pt>
                <c:pt idx="3636">
                  <c:v>225.85320504588435</c:v>
                </c:pt>
                <c:pt idx="3637">
                  <c:v>225.56277945049806</c:v>
                </c:pt>
                <c:pt idx="3638">
                  <c:v>222.11570643727009</c:v>
                </c:pt>
                <c:pt idx="3639">
                  <c:v>226.32697219298007</c:v>
                </c:pt>
                <c:pt idx="3640">
                  <c:v>227.19006620519667</c:v>
                </c:pt>
                <c:pt idx="3641">
                  <c:v>225.5537952739578</c:v>
                </c:pt>
                <c:pt idx="3642">
                  <c:v>226.12840637545924</c:v>
                </c:pt>
                <c:pt idx="3643">
                  <c:v>227.47502645851182</c:v>
                </c:pt>
                <c:pt idx="3644">
                  <c:v>226.51055651042225</c:v>
                </c:pt>
                <c:pt idx="3645">
                  <c:v>226.31687369483734</c:v>
                </c:pt>
                <c:pt idx="3646">
                  <c:v>226.41035818239834</c:v>
                </c:pt>
                <c:pt idx="3647">
                  <c:v>226.40812547775658</c:v>
                </c:pt>
                <c:pt idx="3648">
                  <c:v>227.36818577715621</c:v>
                </c:pt>
                <c:pt idx="3649">
                  <c:v>224.57575189635463</c:v>
                </c:pt>
                <c:pt idx="3650">
                  <c:v>221.99208891057424</c:v>
                </c:pt>
                <c:pt idx="3651">
                  <c:v>221.5164027499477</c:v>
                </c:pt>
                <c:pt idx="3652">
                  <c:v>219.14976370271233</c:v>
                </c:pt>
                <c:pt idx="3653">
                  <c:v>220.37571930232662</c:v>
                </c:pt>
                <c:pt idx="3654">
                  <c:v>220.56732163129345</c:v>
                </c:pt>
                <c:pt idx="3655">
                  <c:v>217.43261272567179</c:v>
                </c:pt>
                <c:pt idx="3656">
                  <c:v>218.94640281512875</c:v>
                </c:pt>
                <c:pt idx="3657">
                  <c:v>216.40305551741585</c:v>
                </c:pt>
                <c:pt idx="3658">
                  <c:v>217.25367547581936</c:v>
                </c:pt>
                <c:pt idx="3659">
                  <c:v>218.76462539385557</c:v>
                </c:pt>
                <c:pt idx="3660">
                  <c:v>215.54400149735829</c:v>
                </c:pt>
                <c:pt idx="3661">
                  <c:v>214.42630817855388</c:v>
                </c:pt>
                <c:pt idx="3662">
                  <c:v>214.98109787473004</c:v>
                </c:pt>
                <c:pt idx="3663">
                  <c:v>213.57207465716783</c:v>
                </c:pt>
                <c:pt idx="3664">
                  <c:v>214.97653487887237</c:v>
                </c:pt>
                <c:pt idx="3665">
                  <c:v>215.63024182411118</c:v>
                </c:pt>
                <c:pt idx="3666">
                  <c:v>216.38254130934547</c:v>
                </c:pt>
                <c:pt idx="3667">
                  <c:v>214.77424312187759</c:v>
                </c:pt>
                <c:pt idx="3668">
                  <c:v>216.37798226005179</c:v>
                </c:pt>
                <c:pt idx="3669">
                  <c:v>215.62112312918362</c:v>
                </c:pt>
                <c:pt idx="3670">
                  <c:v>218.15617173276132</c:v>
                </c:pt>
                <c:pt idx="3671">
                  <c:v>220.80565892541017</c:v>
                </c:pt>
                <c:pt idx="3672">
                  <c:v>219.55791464558388</c:v>
                </c:pt>
                <c:pt idx="3673">
                  <c:v>216.9054890436928</c:v>
                </c:pt>
                <c:pt idx="3674">
                  <c:v>215.68190525021691</c:v>
                </c:pt>
                <c:pt idx="3675">
                  <c:v>215.50983333937529</c:v>
                </c:pt>
                <c:pt idx="3676">
                  <c:v>206.66535702489728</c:v>
                </c:pt>
                <c:pt idx="3677">
                  <c:v>209.09044589289897</c:v>
                </c:pt>
                <c:pt idx="3678">
                  <c:v>210.73581157201625</c:v>
                </c:pt>
                <c:pt idx="3679">
                  <c:v>208.88863900550768</c:v>
                </c:pt>
                <c:pt idx="3680">
                  <c:v>207.05166686840494</c:v>
                </c:pt>
                <c:pt idx="3681">
                  <c:v>205.62169821599309</c:v>
                </c:pt>
                <c:pt idx="3682">
                  <c:v>208.38219329099229</c:v>
                </c:pt>
                <c:pt idx="3683">
                  <c:v>208.67648754704715</c:v>
                </c:pt>
                <c:pt idx="3684">
                  <c:v>207.83382178918055</c:v>
                </c:pt>
                <c:pt idx="3685">
                  <c:v>209.31533050552935</c:v>
                </c:pt>
                <c:pt idx="3686">
                  <c:v>209.31301349420482</c:v>
                </c:pt>
                <c:pt idx="3687">
                  <c:v>209.40948219207166</c:v>
                </c:pt>
                <c:pt idx="3688">
                  <c:v>211.99133505568898</c:v>
                </c:pt>
                <c:pt idx="3689">
                  <c:v>214.39412518575955</c:v>
                </c:pt>
                <c:pt idx="3690">
                  <c:v>213.34751875305028</c:v>
                </c:pt>
                <c:pt idx="3691">
                  <c:v>213.05115124029453</c:v>
                </c:pt>
                <c:pt idx="3692">
                  <c:v>209.50548087974494</c:v>
                </c:pt>
                <c:pt idx="3693">
                  <c:v>203.92029192073278</c:v>
                </c:pt>
                <c:pt idx="3694">
                  <c:v>203.6789354977027</c:v>
                </c:pt>
                <c:pt idx="3695">
                  <c:v>205.64581925250604</c:v>
                </c:pt>
                <c:pt idx="3696">
                  <c:v>206.92052721246637</c:v>
                </c:pt>
                <c:pt idx="3697">
                  <c:v>206.37839524849824</c:v>
                </c:pt>
                <c:pt idx="3698">
                  <c:v>206.03623556812545</c:v>
                </c:pt>
                <c:pt idx="3699">
                  <c:v>205.49679536521944</c:v>
                </c:pt>
                <c:pt idx="3700">
                  <c:v>206.6691887691386</c:v>
                </c:pt>
                <c:pt idx="3701">
                  <c:v>206.12858799582045</c:v>
                </c:pt>
                <c:pt idx="3702">
                  <c:v>207.60079432090788</c:v>
                </c:pt>
                <c:pt idx="3703">
                  <c:v>205.05112333383659</c:v>
                </c:pt>
                <c:pt idx="3704">
                  <c:v>206.32031717544305</c:v>
                </c:pt>
                <c:pt idx="3705">
                  <c:v>204.51190590878559</c:v>
                </c:pt>
                <c:pt idx="3706">
                  <c:v>205.24321264621813</c:v>
                </c:pt>
                <c:pt idx="3707">
                  <c:v>210.44995474530333</c:v>
                </c:pt>
                <c:pt idx="3708">
                  <c:v>208.32535604104487</c:v>
                </c:pt>
                <c:pt idx="3709">
                  <c:v>207.28686545190249</c:v>
                </c:pt>
                <c:pt idx="3710">
                  <c:v>206.00817093897967</c:v>
                </c:pt>
                <c:pt idx="3711">
                  <c:v>207.82290295515031</c:v>
                </c:pt>
                <c:pt idx="3712">
                  <c:v>210.14175982988036</c:v>
                </c:pt>
                <c:pt idx="3713">
                  <c:v>210.7831657452989</c:v>
                </c:pt>
                <c:pt idx="3714">
                  <c:v>211.97295620806381</c:v>
                </c:pt>
                <c:pt idx="3715">
                  <c:v>211.02887684204961</c:v>
                </c:pt>
                <c:pt idx="3716">
                  <c:v>207.71219147394186</c:v>
                </c:pt>
                <c:pt idx="3717">
                  <c:v>206.92722978442362</c:v>
                </c:pt>
                <c:pt idx="3718">
                  <c:v>202.48553688766242</c:v>
                </c:pt>
                <c:pt idx="3719">
                  <c:v>205.01356129737542</c:v>
                </c:pt>
                <c:pt idx="3720">
                  <c:v>204.67591216141864</c:v>
                </c:pt>
                <c:pt idx="3721">
                  <c:v>204.14041822744821</c:v>
                </c:pt>
                <c:pt idx="3722">
                  <c:v>204.7708468243909</c:v>
                </c:pt>
                <c:pt idx="3723">
                  <c:v>201.61521457261824</c:v>
                </c:pt>
                <c:pt idx="3724">
                  <c:v>202.44135930853645</c:v>
                </c:pt>
                <c:pt idx="3725">
                  <c:v>201.18335047796973</c:v>
                </c:pt>
                <c:pt idx="3726">
                  <c:v>205.0603787162654</c:v>
                </c:pt>
                <c:pt idx="3727">
                  <c:v>204.32573523845895</c:v>
                </c:pt>
                <c:pt idx="3728">
                  <c:v>204.85634732266408</c:v>
                </c:pt>
                <c:pt idx="3729">
                  <c:v>206.65912652531824</c:v>
                </c:pt>
                <c:pt idx="3730">
                  <c:v>205.92132927200964</c:v>
                </c:pt>
                <c:pt idx="3731">
                  <c:v>204.65000610427978</c:v>
                </c:pt>
                <c:pt idx="3732">
                  <c:v>207.18985213623637</c:v>
                </c:pt>
                <c:pt idx="3733">
                  <c:v>208.56406700940897</c:v>
                </c:pt>
                <c:pt idx="3734">
                  <c:v>207.72419262901803</c:v>
                </c:pt>
                <c:pt idx="3735">
                  <c:v>206.98429588028284</c:v>
                </c:pt>
                <c:pt idx="3736">
                  <c:v>206.98195065052641</c:v>
                </c:pt>
                <c:pt idx="3737">
                  <c:v>210.28096547050973</c:v>
                </c:pt>
                <c:pt idx="3738">
                  <c:v>208.89563102712873</c:v>
                </c:pt>
                <c:pt idx="3739">
                  <c:v>205.6018927770665</c:v>
                </c:pt>
                <c:pt idx="3740">
                  <c:v>205.89780792181682</c:v>
                </c:pt>
                <c:pt idx="3741">
                  <c:v>207.70777489467309</c:v>
                </c:pt>
                <c:pt idx="3742">
                  <c:v>205.59485191933709</c:v>
                </c:pt>
                <c:pt idx="3743">
                  <c:v>204.42254981997849</c:v>
                </c:pt>
                <c:pt idx="3744">
                  <c:v>203.9864755438357</c:v>
                </c:pt>
                <c:pt idx="3745">
                  <c:v>204.61702893500842</c:v>
                </c:pt>
                <c:pt idx="3746">
                  <c:v>202.38928275750368</c:v>
                </c:pt>
                <c:pt idx="3747">
                  <c:v>202.3869152537427</c:v>
                </c:pt>
                <c:pt idx="3748">
                  <c:v>202.91413563554124</c:v>
                </c:pt>
                <c:pt idx="3749">
                  <c:v>202.58210880297702</c:v>
                </c:pt>
                <c:pt idx="3750">
                  <c:v>203.30892099211542</c:v>
                </c:pt>
                <c:pt idx="3751">
                  <c:v>202.04919244152734</c:v>
                </c:pt>
                <c:pt idx="3752">
                  <c:v>204.03426475625838</c:v>
                </c:pt>
                <c:pt idx="3753">
                  <c:v>203.20192241387031</c:v>
                </c:pt>
                <c:pt idx="3754">
                  <c:v>203.299435109152</c:v>
                </c:pt>
                <c:pt idx="3755">
                  <c:v>202.56788129810775</c:v>
                </c:pt>
                <c:pt idx="3756">
                  <c:v>201.93727335746189</c:v>
                </c:pt>
                <c:pt idx="3757">
                  <c:v>203.82281350141056</c:v>
                </c:pt>
                <c:pt idx="3758">
                  <c:v>203.09020546347438</c:v>
                </c:pt>
                <c:pt idx="3759">
                  <c:v>201.20286486471559</c:v>
                </c:pt>
                <c:pt idx="3760">
                  <c:v>200.47411475916579</c:v>
                </c:pt>
                <c:pt idx="3761">
                  <c:v>199.74628004126953</c:v>
                </c:pt>
                <c:pt idx="3762">
                  <c:v>197.97500151187432</c:v>
                </c:pt>
                <c:pt idx="3763">
                  <c:v>201.193373451144</c:v>
                </c:pt>
                <c:pt idx="3764">
                  <c:v>202.34666252749776</c:v>
                </c:pt>
                <c:pt idx="3765">
                  <c:v>202.24436952019551</c:v>
                </c:pt>
                <c:pt idx="3766">
                  <c:v>200.25954244624791</c:v>
                </c:pt>
                <c:pt idx="3767">
                  <c:v>200.55768281975634</c:v>
                </c:pt>
                <c:pt idx="3768">
                  <c:v>202.50904985740908</c:v>
                </c:pt>
                <c:pt idx="3769">
                  <c:v>202.83451963776315</c:v>
                </c:pt>
                <c:pt idx="3770">
                  <c:v>202.63224504566915</c:v>
                </c:pt>
                <c:pt idx="3771">
                  <c:v>205.25283180415408</c:v>
                </c:pt>
                <c:pt idx="3772">
                  <c:v>204.41874412585275</c:v>
                </c:pt>
                <c:pt idx="3773">
                  <c:v>203.15452121491035</c:v>
                </c:pt>
                <c:pt idx="3774">
                  <c:v>203.152150800649</c:v>
                </c:pt>
                <c:pt idx="3775">
                  <c:v>203.68042617387982</c:v>
                </c:pt>
                <c:pt idx="3776">
                  <c:v>203.67805905593104</c:v>
                </c:pt>
                <c:pt idx="3777">
                  <c:v>203.67569190434187</c:v>
                </c:pt>
                <c:pt idx="3778">
                  <c:v>204.30487837436431</c:v>
                </c:pt>
                <c:pt idx="3779">
                  <c:v>204.30251275295814</c:v>
                </c:pt>
                <c:pt idx="3780">
                  <c:v>201.2531075830002</c:v>
                </c:pt>
                <c:pt idx="3781">
                  <c:v>201.87793945800331</c:v>
                </c:pt>
                <c:pt idx="3782">
                  <c:v>203.13318627135777</c:v>
                </c:pt>
                <c:pt idx="3783">
                  <c:v>203.66148828829591</c:v>
                </c:pt>
                <c:pt idx="3784">
                  <c:v>201.87081796544317</c:v>
                </c:pt>
                <c:pt idx="3785">
                  <c:v>203.12607401576406</c:v>
                </c:pt>
                <c:pt idx="3786">
                  <c:v>201.76608472832413</c:v>
                </c:pt>
                <c:pt idx="3787">
                  <c:v>199.26094074563571</c:v>
                </c:pt>
                <c:pt idx="3788">
                  <c:v>197.79496123155968</c:v>
                </c:pt>
                <c:pt idx="3789">
                  <c:v>195.93735455425031</c:v>
                </c:pt>
                <c:pt idx="3790">
                  <c:v>197.1706999169246</c:v>
                </c:pt>
                <c:pt idx="3791">
                  <c:v>197.16830869522437</c:v>
                </c:pt>
                <c:pt idx="3792">
                  <c:v>197.88596500721451</c:v>
                </c:pt>
                <c:pt idx="3793">
                  <c:v>195.62544362221524</c:v>
                </c:pt>
                <c:pt idx="3794">
                  <c:v>195.72382541361912</c:v>
                </c:pt>
                <c:pt idx="3795">
                  <c:v>196.43962411750272</c:v>
                </c:pt>
                <c:pt idx="3796">
                  <c:v>195.20347849173049</c:v>
                </c:pt>
                <c:pt idx="3797">
                  <c:v>193.66177220588361</c:v>
                </c:pt>
                <c:pt idx="3798">
                  <c:v>190.51232470112336</c:v>
                </c:pt>
                <c:pt idx="3799">
                  <c:v>193.95338931557126</c:v>
                </c:pt>
                <c:pt idx="3800">
                  <c:v>197.00228372742549</c:v>
                </c:pt>
                <c:pt idx="3801">
                  <c:v>195.67481140819473</c:v>
                </c:pt>
                <c:pt idx="3802">
                  <c:v>196.78946890615407</c:v>
                </c:pt>
                <c:pt idx="3803">
                  <c:v>196.1759081206892</c:v>
                </c:pt>
                <c:pt idx="3804">
                  <c:v>197.29568943922004</c:v>
                </c:pt>
                <c:pt idx="3805">
                  <c:v>196.68099863080533</c:v>
                </c:pt>
                <c:pt idx="3806">
                  <c:v>197.29080312900987</c:v>
                </c:pt>
                <c:pt idx="3807">
                  <c:v>198.51603871546104</c:v>
                </c:pt>
                <c:pt idx="3808">
                  <c:v>198.61451081587438</c:v>
                </c:pt>
                <c:pt idx="3809">
                  <c:v>197.58665191725959</c:v>
                </c:pt>
                <c:pt idx="3810">
                  <c:v>198.19730380687906</c:v>
                </c:pt>
                <c:pt idx="3811">
                  <c:v>199.5250809792642</c:v>
                </c:pt>
                <c:pt idx="3812">
                  <c:v>199.52263453142314</c:v>
                </c:pt>
                <c:pt idx="3813">
                  <c:v>199.52018804789441</c:v>
                </c:pt>
                <c:pt idx="3814">
                  <c:v>197.57440848788247</c:v>
                </c:pt>
                <c:pt idx="3815">
                  <c:v>197.57195969428813</c:v>
                </c:pt>
                <c:pt idx="3816">
                  <c:v>196.44766569728017</c:v>
                </c:pt>
                <c:pt idx="3817">
                  <c:v>197.668118058863</c:v>
                </c:pt>
                <c:pt idx="3818">
                  <c:v>197.97577380362782</c:v>
                </c:pt>
                <c:pt idx="3819">
                  <c:v>197.56216416085317</c:v>
                </c:pt>
                <c:pt idx="3820">
                  <c:v>197.76182203131611</c:v>
                </c:pt>
                <c:pt idx="3821">
                  <c:v>197.14745264918565</c:v>
                </c:pt>
                <c:pt idx="3822">
                  <c:v>197.14499877023991</c:v>
                </c:pt>
                <c:pt idx="3823">
                  <c:v>195.31313418870468</c:v>
                </c:pt>
                <c:pt idx="3824">
                  <c:v>193.38927776005676</c:v>
                </c:pt>
                <c:pt idx="3825">
                  <c:v>193.78954760006218</c:v>
                </c:pt>
                <c:pt idx="3826">
                  <c:v>196.73075173694542</c:v>
                </c:pt>
                <c:pt idx="3827">
                  <c:v>195.70955367015631</c:v>
                </c:pt>
                <c:pt idx="3828">
                  <c:v>196.51940620181358</c:v>
                </c:pt>
                <c:pt idx="3829">
                  <c:v>194.58931132556791</c:v>
                </c:pt>
                <c:pt idx="3830">
                  <c:v>191.46229268760726</c:v>
                </c:pt>
                <c:pt idx="3831">
                  <c:v>190.46167490547668</c:v>
                </c:pt>
                <c:pt idx="3832">
                  <c:v>191.46656635977524</c:v>
                </c:pt>
                <c:pt idx="3833">
                  <c:v>192.06515927767396</c:v>
                </c:pt>
                <c:pt idx="3834">
                  <c:v>192.46151276643286</c:v>
                </c:pt>
                <c:pt idx="3835">
                  <c:v>192.9607865046346</c:v>
                </c:pt>
                <c:pt idx="3836">
                  <c:v>192.95832170677477</c:v>
                </c:pt>
                <c:pt idx="3837">
                  <c:v>189.55541264340627</c:v>
                </c:pt>
                <c:pt idx="3838">
                  <c:v>188.07193314970482</c:v>
                </c:pt>
                <c:pt idx="3839">
                  <c:v>190.86174558160292</c:v>
                </c:pt>
                <c:pt idx="3840">
                  <c:v>190.94860279469594</c:v>
                </c:pt>
                <c:pt idx="3841">
                  <c:v>191.13901342060035</c:v>
                </c:pt>
                <c:pt idx="3842">
                  <c:v>191.03479144729863</c:v>
                </c:pt>
                <c:pt idx="3843">
                  <c:v>190.52362926699971</c:v>
                </c:pt>
                <c:pt idx="3844">
                  <c:v>189.62666447233369</c:v>
                </c:pt>
                <c:pt idx="3845">
                  <c:v>189.62419892744947</c:v>
                </c:pt>
                <c:pt idx="3846">
                  <c:v>189.62173334571526</c:v>
                </c:pt>
                <c:pt idx="3847">
                  <c:v>189.61926772715015</c:v>
                </c:pt>
                <c:pt idx="3848">
                  <c:v>189.22239113582782</c:v>
                </c:pt>
                <c:pt idx="3849">
                  <c:v>188.72484237653225</c:v>
                </c:pt>
                <c:pt idx="3850">
                  <c:v>191.21853946492411</c:v>
                </c:pt>
                <c:pt idx="3851">
                  <c:v>191.01258931751454</c:v>
                </c:pt>
                <c:pt idx="3852">
                  <c:v>190.5116483155316</c:v>
                </c:pt>
                <c:pt idx="3853">
                  <c:v>191.60899487416827</c:v>
                </c:pt>
                <c:pt idx="3854">
                  <c:v>191.60652885107265</c:v>
                </c:pt>
                <c:pt idx="3855">
                  <c:v>189.5995414526833</c:v>
                </c:pt>
                <c:pt idx="3856">
                  <c:v>189.10071869312469</c:v>
                </c:pt>
                <c:pt idx="3857">
                  <c:v>188.21114727530403</c:v>
                </c:pt>
                <c:pt idx="3858">
                  <c:v>189.401509564962</c:v>
                </c:pt>
                <c:pt idx="3859">
                  <c:v>189.58967743122957</c:v>
                </c:pt>
                <c:pt idx="3860">
                  <c:v>188.28979506525229</c:v>
                </c:pt>
                <c:pt idx="3861">
                  <c:v>187.3001781607154</c:v>
                </c:pt>
                <c:pt idx="3862">
                  <c:v>189.68411284682588</c:v>
                </c:pt>
                <c:pt idx="3863">
                  <c:v>192.48568179462563</c:v>
                </c:pt>
                <c:pt idx="3864">
                  <c:v>192.68223170198598</c:v>
                </c:pt>
                <c:pt idx="3865">
                  <c:v>190.36785681328274</c:v>
                </c:pt>
                <c:pt idx="3866">
                  <c:v>190.5687759309576</c:v>
                </c:pt>
                <c:pt idx="3867">
                  <c:v>191.16792337627157</c:v>
                </c:pt>
                <c:pt idx="3868">
                  <c:v>192.27039395579595</c:v>
                </c:pt>
                <c:pt idx="3869">
                  <c:v>191.86724569128728</c:v>
                </c:pt>
                <c:pt idx="3870">
                  <c:v>191.26216894451045</c:v>
                </c:pt>
                <c:pt idx="3871">
                  <c:v>195.39925837113242</c:v>
                </c:pt>
                <c:pt idx="3872">
                  <c:v>195.70371440974395</c:v>
                </c:pt>
                <c:pt idx="3873">
                  <c:v>197.33700226275687</c:v>
                </c:pt>
                <c:pt idx="3874">
                  <c:v>197.6470262804969</c:v>
                </c:pt>
                <c:pt idx="3875">
                  <c:v>198.15995153159292</c:v>
                </c:pt>
                <c:pt idx="3876">
                  <c:v>198.25819777108245</c:v>
                </c:pt>
                <c:pt idx="3877">
                  <c:v>198.35644621271058</c:v>
                </c:pt>
                <c:pt idx="3878">
                  <c:v>199.4885982050746</c:v>
                </c:pt>
                <c:pt idx="3879">
                  <c:v>200.72567788488413</c:v>
                </c:pt>
                <c:pt idx="3880">
                  <c:v>204.16751630632643</c:v>
                </c:pt>
                <c:pt idx="3881">
                  <c:v>203.66583586748675</c:v>
                </c:pt>
                <c:pt idx="3882">
                  <c:v>204.09228005686055</c:v>
                </c:pt>
                <c:pt idx="3883">
                  <c:v>204.81910202514609</c:v>
                </c:pt>
                <c:pt idx="3884">
                  <c:v>205.24810843351861</c:v>
                </c:pt>
                <c:pt idx="3885">
                  <c:v>205.7780122533004</c:v>
                </c:pt>
                <c:pt idx="3886">
                  <c:v>205.47726848978073</c:v>
                </c:pt>
                <c:pt idx="3887">
                  <c:v>205.17660443829209</c:v>
                </c:pt>
                <c:pt idx="3888">
                  <c:v>206.34290599920587</c:v>
                </c:pt>
                <c:pt idx="3889">
                  <c:v>207.51381603299888</c:v>
                </c:pt>
                <c:pt idx="3890">
                  <c:v>206.91733595139613</c:v>
                </c:pt>
                <c:pt idx="3891">
                  <c:v>208.09400580146394</c:v>
                </c:pt>
                <c:pt idx="3892">
                  <c:v>209.37391621083134</c:v>
                </c:pt>
                <c:pt idx="3893">
                  <c:v>207.99051056445933</c:v>
                </c:pt>
                <c:pt idx="3894">
                  <c:v>208.53016618553738</c:v>
                </c:pt>
                <c:pt idx="3895">
                  <c:v>207.98581292652398</c:v>
                </c:pt>
                <c:pt idx="3896">
                  <c:v>206.90320108107062</c:v>
                </c:pt>
                <c:pt idx="3897">
                  <c:v>206.26351236935716</c:v>
                </c:pt>
                <c:pt idx="3898">
                  <c:v>206.26115471681624</c:v>
                </c:pt>
                <c:pt idx="3899">
                  <c:v>206.06067878588692</c:v>
                </c:pt>
                <c:pt idx="3900">
                  <c:v>192.25414863041624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195.75177663266277</c:v>
                </c:pt>
                <c:pt idx="3917">
                  <c:v>193.59087165479923</c:v>
                </c:pt>
                <c:pt idx="3918">
                  <c:v>189.08008564959891</c:v>
                </c:pt>
                <c:pt idx="3919">
                  <c:v>192.22554207952999</c:v>
                </c:pt>
                <c:pt idx="3920">
                  <c:v>186.52532722076285</c:v>
                </c:pt>
                <c:pt idx="3921">
                  <c:v>187.24152470374611</c:v>
                </c:pt>
                <c:pt idx="3922">
                  <c:v>187.23907435932324</c:v>
                </c:pt>
                <c:pt idx="3923">
                  <c:v>189.87825364596665</c:v>
                </c:pt>
                <c:pt idx="3924">
                  <c:v>191.81852422338397</c:v>
                </c:pt>
                <c:pt idx="3925">
                  <c:v>192.53148853148832</c:v>
                </c:pt>
                <c:pt idx="3926">
                  <c:v>194.90864857126053</c:v>
                </c:pt>
                <c:pt idx="3927">
                  <c:v>194.38338151630342</c:v>
                </c:pt>
                <c:pt idx="3928">
                  <c:v>194.31417547948513</c:v>
                </c:pt>
                <c:pt idx="3929">
                  <c:v>193.26632050650278</c:v>
                </c:pt>
                <c:pt idx="3930">
                  <c:v>191.21195677684955</c:v>
                </c:pt>
                <c:pt idx="3931">
                  <c:v>195.02782850748918</c:v>
                </c:pt>
                <c:pt idx="3932">
                  <c:v>192.34426198741312</c:v>
                </c:pt>
                <c:pt idx="3933">
                  <c:v>193.0597786715316</c:v>
                </c:pt>
                <c:pt idx="3934">
                  <c:v>194.39784540125675</c:v>
                </c:pt>
                <c:pt idx="3935">
                  <c:v>195.01811433820876</c:v>
                </c:pt>
                <c:pt idx="3936">
                  <c:v>194.09829789733612</c:v>
                </c:pt>
                <c:pt idx="3937">
                  <c:v>195.96799325251595</c:v>
                </c:pt>
                <c:pt idx="3938">
                  <c:v>199.01014386012866</c:v>
                </c:pt>
                <c:pt idx="3939">
                  <c:v>197.35662792632411</c:v>
                </c:pt>
                <c:pt idx="3940">
                  <c:v>196.82314511340064</c:v>
                </c:pt>
                <c:pt idx="3941">
                  <c:v>192.64685415608437</c:v>
                </c:pt>
                <c:pt idx="3942">
                  <c:v>190.6652306880851</c:v>
                </c:pt>
                <c:pt idx="3943">
                  <c:v>192.71136165773623</c:v>
                </c:pt>
                <c:pt idx="3944">
                  <c:v>194.3735423846656</c:v>
                </c:pt>
                <c:pt idx="3945">
                  <c:v>194.27289274766463</c:v>
                </c:pt>
                <c:pt idx="3946">
                  <c:v>193.6487666290177</c:v>
                </c:pt>
                <c:pt idx="3947">
                  <c:v>194.36625076508335</c:v>
                </c:pt>
                <c:pt idx="3948">
                  <c:v>194.26560646137023</c:v>
                </c:pt>
                <c:pt idx="3949">
                  <c:v>194.06677306813799</c:v>
                </c:pt>
                <c:pt idx="3950">
                  <c:v>197.28792432707178</c:v>
                </c:pt>
                <c:pt idx="3951">
                  <c:v>198.88128905065059</c:v>
                </c:pt>
                <c:pt idx="3952">
                  <c:v>201.21869776533367</c:v>
                </c:pt>
                <c:pt idx="3953">
                  <c:v>200.0948739127607</c:v>
                </c:pt>
                <c:pt idx="3954">
                  <c:v>202.73904485621279</c:v>
                </c:pt>
                <c:pt idx="3955">
                  <c:v>202.73665909634838</c:v>
                </c:pt>
                <c:pt idx="3956">
                  <c:v>206.20595253491956</c:v>
                </c:pt>
                <c:pt idx="3957">
                  <c:v>206.29982399455639</c:v>
                </c:pt>
                <c:pt idx="3958">
                  <c:v>206.36762622586866</c:v>
                </c:pt>
                <c:pt idx="3959">
                  <c:v>208.6015515151721</c:v>
                </c:pt>
                <c:pt idx="3960">
                  <c:v>206.45900206277656</c:v>
                </c:pt>
                <c:pt idx="3961">
                  <c:v>204.9704582227414</c:v>
                </c:pt>
                <c:pt idx="3962">
                  <c:v>205.90311586091684</c:v>
                </c:pt>
                <c:pt idx="3963">
                  <c:v>209.8005964572676</c:v>
                </c:pt>
                <c:pt idx="3964">
                  <c:v>207.65167215623842</c:v>
                </c:pt>
                <c:pt idx="3965">
                  <c:v>205.87088124459115</c:v>
                </c:pt>
                <c:pt idx="3966">
                  <c:v>209.04517288540501</c:v>
                </c:pt>
                <c:pt idx="3967">
                  <c:v>208.39111654040971</c:v>
                </c:pt>
                <c:pt idx="3968">
                  <c:v>211.288245842381</c:v>
                </c:pt>
                <c:pt idx="3969">
                  <c:v>210.80900207683226</c:v>
                </c:pt>
                <c:pt idx="3970">
                  <c:v>210.891609809486</c:v>
                </c:pt>
                <c:pt idx="3971">
                  <c:v>211.3570952324053</c:v>
                </c:pt>
                <c:pt idx="3972">
                  <c:v>212.76915914928213</c:v>
                </c:pt>
                <c:pt idx="3973">
                  <c:v>215.22962146008831</c:v>
                </c:pt>
                <c:pt idx="3974">
                  <c:v>214.18469791281495</c:v>
                </c:pt>
                <c:pt idx="3975">
                  <c:v>216.18113219031056</c:v>
                </c:pt>
                <c:pt idx="3976">
                  <c:v>215.1347238592034</c:v>
                </c:pt>
                <c:pt idx="3977">
                  <c:v>213.70573239948681</c:v>
                </c:pt>
                <c:pt idx="3978">
                  <c:v>213.89222321758552</c:v>
                </c:pt>
                <c:pt idx="3979">
                  <c:v>212.18411830184778</c:v>
                </c:pt>
                <c:pt idx="3980">
                  <c:v>210.39265773826264</c:v>
                </c:pt>
                <c:pt idx="3981">
                  <c:v>209.17193867687092</c:v>
                </c:pt>
                <c:pt idx="3982">
                  <c:v>210.11153724382893</c:v>
                </c:pt>
                <c:pt idx="3983">
                  <c:v>211.14686806051668</c:v>
                </c:pt>
                <c:pt idx="3984">
                  <c:v>211.80218541819431</c:v>
                </c:pt>
                <c:pt idx="3985">
                  <c:v>210.48562636039969</c:v>
                </c:pt>
                <c:pt idx="3986">
                  <c:v>209.63703232277294</c:v>
                </c:pt>
                <c:pt idx="3987">
                  <c:v>212.26400322655172</c:v>
                </c:pt>
                <c:pt idx="3988">
                  <c:v>213.58280367736461</c:v>
                </c:pt>
                <c:pt idx="3989">
                  <c:v>212.63491181880727</c:v>
                </c:pt>
                <c:pt idx="3990">
                  <c:v>214.43117170464757</c:v>
                </c:pt>
                <c:pt idx="3991">
                  <c:v>213.76506394593343</c:v>
                </c:pt>
                <c:pt idx="3992">
                  <c:v>214.9027758236407</c:v>
                </c:pt>
                <c:pt idx="3993">
                  <c:v>214.80616549702609</c:v>
                </c:pt>
                <c:pt idx="3994">
                  <c:v>217.381611696238</c:v>
                </c:pt>
                <c:pt idx="3995">
                  <c:v>214.42447036173962</c:v>
                </c:pt>
                <c:pt idx="3996">
                  <c:v>214.99478665177412</c:v>
                </c:pt>
                <c:pt idx="3997">
                  <c:v>219.20308933149772</c:v>
                </c:pt>
                <c:pt idx="3998">
                  <c:v>218.43417411265727</c:v>
                </c:pt>
                <c:pt idx="3999">
                  <c:v>218.61904219672124</c:v>
                </c:pt>
                <c:pt idx="4000">
                  <c:v>215.8415981758717</c:v>
                </c:pt>
                <c:pt idx="4001">
                  <c:v>214.12253438140124</c:v>
                </c:pt>
                <c:pt idx="4002">
                  <c:v>210.90521633673234</c:v>
                </c:pt>
                <c:pt idx="4003">
                  <c:v>211.37777710664341</c:v>
                </c:pt>
                <c:pt idx="4004">
                  <c:v>209.59501269222164</c:v>
                </c:pt>
                <c:pt idx="4005">
                  <c:v>210.53416302133155</c:v>
                </c:pt>
                <c:pt idx="4006">
                  <c:v>211.94098959817529</c:v>
                </c:pt>
                <c:pt idx="4007">
                  <c:v>209.12423465421125</c:v>
                </c:pt>
                <c:pt idx="4008">
                  <c:v>208.10324117459913</c:v>
                </c:pt>
                <c:pt idx="4009">
                  <c:v>209.13530149867347</c:v>
                </c:pt>
                <c:pt idx="4010">
                  <c:v>210.90357490977203</c:v>
                </c:pt>
                <c:pt idx="4011">
                  <c:v>210.52013278723825</c:v>
                </c:pt>
                <c:pt idx="4012">
                  <c:v>209.95770714199898</c:v>
                </c:pt>
                <c:pt idx="4013">
                  <c:v>209.4920508666346</c:v>
                </c:pt>
                <c:pt idx="4014">
                  <c:v>210.42995835720103</c:v>
                </c:pt>
                <c:pt idx="4015">
                  <c:v>208.18246826094673</c:v>
                </c:pt>
                <c:pt idx="4016">
                  <c:v>207.52929496996421</c:v>
                </c:pt>
                <c:pt idx="4017">
                  <c:v>209.6736355678122</c:v>
                </c:pt>
                <c:pt idx="4018">
                  <c:v>206.58725638252872</c:v>
                </c:pt>
                <c:pt idx="4019">
                  <c:v>208.63383729502493</c:v>
                </c:pt>
                <c:pt idx="4020">
                  <c:v>208.53594196114136</c:v>
                </c:pt>
                <c:pt idx="4021">
                  <c:v>209.18689796036142</c:v>
                </c:pt>
                <c:pt idx="4022">
                  <c:v>211.05583173511877</c:v>
                </c:pt>
                <c:pt idx="4023">
                  <c:v>211.71122909666337</c:v>
                </c:pt>
                <c:pt idx="4024">
                  <c:v>212.93280594245334</c:v>
                </c:pt>
                <c:pt idx="4025">
                  <c:v>213.30757388240272</c:v>
                </c:pt>
                <c:pt idx="4026">
                  <c:v>210.57107981029731</c:v>
                </c:pt>
                <c:pt idx="4027">
                  <c:v>213.58690272786498</c:v>
                </c:pt>
                <c:pt idx="4028">
                  <c:v>211.50958394445843</c:v>
                </c:pt>
                <c:pt idx="4029">
                  <c:v>212.26116583186922</c:v>
                </c:pt>
                <c:pt idx="4030">
                  <c:v>212.06909756189725</c:v>
                </c:pt>
                <c:pt idx="4031">
                  <c:v>211.21772559431156</c:v>
                </c:pt>
                <c:pt idx="4032">
                  <c:v>211.40530041515194</c:v>
                </c:pt>
                <c:pt idx="4033">
                  <c:v>210.74490458937453</c:v>
                </c:pt>
                <c:pt idx="4034">
                  <c:v>210.18075815314023</c:v>
                </c:pt>
                <c:pt idx="4035">
                  <c:v>209.61790504733381</c:v>
                </c:pt>
                <c:pt idx="4036">
                  <c:v>209.52028463552961</c:v>
                </c:pt>
                <c:pt idx="4037">
                  <c:v>209.14940742727322</c:v>
                </c:pt>
                <c:pt idx="4038">
                  <c:v>209.61089207915666</c:v>
                </c:pt>
                <c:pt idx="4039">
                  <c:v>210.26426302852451</c:v>
                </c:pt>
                <c:pt idx="4040">
                  <c:v>208.85621060189715</c:v>
                </c:pt>
                <c:pt idx="4041">
                  <c:v>210.91638605704156</c:v>
                </c:pt>
                <c:pt idx="4042">
                  <c:v>212.89091823953186</c:v>
                </c:pt>
                <c:pt idx="4043">
                  <c:v>211.94403633287857</c:v>
                </c:pt>
                <c:pt idx="4044">
                  <c:v>212.50736138158572</c:v>
                </c:pt>
                <c:pt idx="4045">
                  <c:v>212.88286041433184</c:v>
                </c:pt>
                <c:pt idx="4046">
                  <c:v>212.40802832445661</c:v>
                </c:pt>
                <c:pt idx="4047">
                  <c:v>212.40571011717657</c:v>
                </c:pt>
                <c:pt idx="4048">
                  <c:v>213.06505131160793</c:v>
                </c:pt>
                <c:pt idx="4049">
                  <c:v>213.06273518606304</c:v>
                </c:pt>
                <c:pt idx="4050">
                  <c:v>214.48134007653152</c:v>
                </c:pt>
                <c:pt idx="4051">
                  <c:v>213.72084700216237</c:v>
                </c:pt>
                <c:pt idx="4052">
                  <c:v>212.39411859379561</c:v>
                </c:pt>
                <c:pt idx="4053">
                  <c:v>213.14804254389128</c:v>
                </c:pt>
                <c:pt idx="4054">
                  <c:v>211.63411545093459</c:v>
                </c:pt>
                <c:pt idx="4055">
                  <c:v>210.97217669551264</c:v>
                </c:pt>
                <c:pt idx="4056">
                  <c:v>211.72424797539952</c:v>
                </c:pt>
                <c:pt idx="4057">
                  <c:v>212.38252625853511</c:v>
                </c:pt>
                <c:pt idx="4058">
                  <c:v>212.47487831013768</c:v>
                </c:pt>
                <c:pt idx="4059">
                  <c:v>211.6225214572778</c:v>
                </c:pt>
                <c:pt idx="4060">
                  <c:v>212.37557046762595</c:v>
                </c:pt>
                <c:pt idx="4061">
                  <c:v>213.79215373149236</c:v>
                </c:pt>
                <c:pt idx="4062">
                  <c:v>211.14567183515464</c:v>
                </c:pt>
                <c:pt idx="4063">
                  <c:v>211.80277101692263</c:v>
                </c:pt>
                <c:pt idx="4064">
                  <c:v>209.82541742443664</c:v>
                </c:pt>
                <c:pt idx="4065">
                  <c:v>212.55330346931805</c:v>
                </c:pt>
                <c:pt idx="4066">
                  <c:v>210.94664518542231</c:v>
                </c:pt>
                <c:pt idx="4067">
                  <c:v>209.81843006994222</c:v>
                </c:pt>
                <c:pt idx="4068">
                  <c:v>209.81610088583147</c:v>
                </c:pt>
                <c:pt idx="4069">
                  <c:v>210.66101444365995</c:v>
                </c:pt>
                <c:pt idx="4070">
                  <c:v>212.54169035720406</c:v>
                </c:pt>
                <c:pt idx="4071">
                  <c:v>211.87895287722404</c:v>
                </c:pt>
                <c:pt idx="4072">
                  <c:v>211.78186503190227</c:v>
                </c:pt>
                <c:pt idx="4073">
                  <c:v>211.77954198142743</c:v>
                </c:pt>
                <c:pt idx="4074">
                  <c:v>211.11777160996735</c:v>
                </c:pt>
                <c:pt idx="4075">
                  <c:v>212.43542601155877</c:v>
                </c:pt>
                <c:pt idx="4076">
                  <c:v>212.33846797737533</c:v>
                </c:pt>
                <c:pt idx="4077">
                  <c:v>212.99787052892407</c:v>
                </c:pt>
                <c:pt idx="4078">
                  <c:v>214.41654377600753</c:v>
                </c:pt>
                <c:pt idx="4079">
                  <c:v>215.0790772281689</c:v>
                </c:pt>
                <c:pt idx="4080">
                  <c:v>216.89004383215524</c:v>
                </c:pt>
                <c:pt idx="4081">
                  <c:v>216.03157001414002</c:v>
                </c:pt>
                <c:pt idx="4082">
                  <c:v>216.51019064738284</c:v>
                </c:pt>
                <c:pt idx="4083">
                  <c:v>215.17147553541872</c:v>
                </c:pt>
                <c:pt idx="4084">
                  <c:v>214.02554155691541</c:v>
                </c:pt>
                <c:pt idx="4085">
                  <c:v>216.21023094090287</c:v>
                </c:pt>
                <c:pt idx="4086">
                  <c:v>214.87453562232531</c:v>
                </c:pt>
                <c:pt idx="4087">
                  <c:v>216.78010682449076</c:v>
                </c:pt>
                <c:pt idx="4088">
                  <c:v>217.44729925209322</c:v>
                </c:pt>
                <c:pt idx="4089">
                  <c:v>217.35130865629526</c:v>
                </c:pt>
                <c:pt idx="4090">
                  <c:v>217.92612977941644</c:v>
                </c:pt>
                <c:pt idx="4091">
                  <c:v>218.59570486197026</c:v>
                </c:pt>
                <c:pt idx="4092">
                  <c:v>218.499982872685</c:v>
                </c:pt>
                <c:pt idx="4093">
                  <c:v>217.91925315579829</c:v>
                </c:pt>
                <c:pt idx="4094">
                  <c:v>217.91696088528806</c:v>
                </c:pt>
                <c:pt idx="4095">
                  <c:v>218.58654504164588</c:v>
                </c:pt>
                <c:pt idx="4096">
                  <c:v>218.67769284419319</c:v>
                </c:pt>
                <c:pt idx="4097">
                  <c:v>217.91008388573118</c:v>
                </c:pt>
                <c:pt idx="4098">
                  <c:v>216.66101217632786</c:v>
                </c:pt>
                <c:pt idx="4099">
                  <c:v>216.65871331578091</c:v>
                </c:pt>
                <c:pt idx="4100">
                  <c:v>216.65641442364631</c:v>
                </c:pt>
                <c:pt idx="4101">
                  <c:v>215.98555251875769</c:v>
                </c:pt>
                <c:pt idx="4102">
                  <c:v>215.31575995887306</c:v>
                </c:pt>
                <c:pt idx="4103">
                  <c:v>215.98095007122356</c:v>
                </c:pt>
                <c:pt idx="4104">
                  <c:v>216.64721853887932</c:v>
                </c:pt>
                <c:pt idx="4105">
                  <c:v>217.98527932590605</c:v>
                </c:pt>
                <c:pt idx="4106">
                  <c:v>217.98298479688037</c:v>
                </c:pt>
                <c:pt idx="4107">
                  <c:v>218.55906258428877</c:v>
                </c:pt>
                <c:pt idx="4108">
                  <c:v>219.13646072117172</c:v>
                </c:pt>
                <c:pt idx="4109">
                  <c:v>218.55448173762761</c:v>
                </c:pt>
                <c:pt idx="4110">
                  <c:v>217.78676734922919</c:v>
                </c:pt>
                <c:pt idx="4111">
                  <c:v>217.20714444275836</c:v>
                </c:pt>
                <c:pt idx="4112">
                  <c:v>217.8756946572521</c:v>
                </c:pt>
                <c:pt idx="4113">
                  <c:v>217.10893275898798</c:v>
                </c:pt>
                <c:pt idx="4114">
                  <c:v>217.10663945618398</c:v>
                </c:pt>
                <c:pt idx="4115">
                  <c:v>219.12045641710847</c:v>
                </c:pt>
                <c:pt idx="4116">
                  <c:v>220.46759034738716</c:v>
                </c:pt>
                <c:pt idx="4117">
                  <c:v>218.92938492881603</c:v>
                </c:pt>
                <c:pt idx="4118">
                  <c:v>217.48802450600942</c:v>
                </c:pt>
                <c:pt idx="4119">
                  <c:v>216.81442015796711</c:v>
                </c:pt>
                <c:pt idx="4120">
                  <c:v>217.57690799697684</c:v>
                </c:pt>
                <c:pt idx="4121">
                  <c:v>215.56421735624735</c:v>
                </c:pt>
                <c:pt idx="4122">
                  <c:v>215.65572838650951</c:v>
                </c:pt>
                <c:pt idx="4123">
                  <c:v>215.55962866711798</c:v>
                </c:pt>
                <c:pt idx="4124">
                  <c:v>215.65113587656742</c:v>
                </c:pt>
                <c:pt idx="4125">
                  <c:v>216.98782520899204</c:v>
                </c:pt>
                <c:pt idx="4126">
                  <c:v>217.0791173699281</c:v>
                </c:pt>
                <c:pt idx="4127">
                  <c:v>216.31320681823763</c:v>
                </c:pt>
                <c:pt idx="4128">
                  <c:v>215.64195047676549</c:v>
                </c:pt>
                <c:pt idx="4129">
                  <c:v>215.54586184081018</c:v>
                </c:pt>
                <c:pt idx="4130">
                  <c:v>216.21264710394371</c:v>
                </c:pt>
                <c:pt idx="4131">
                  <c:v>216.21035475282679</c:v>
                </c:pt>
                <c:pt idx="4132">
                  <c:v>216.97178196124696</c:v>
                </c:pt>
                <c:pt idx="4133">
                  <c:v>216.96948994300419</c:v>
                </c:pt>
                <c:pt idx="4134">
                  <c:v>216.9671978933311</c:v>
                </c:pt>
                <c:pt idx="4135">
                  <c:v>215.53209387589959</c:v>
                </c:pt>
                <c:pt idx="4136">
                  <c:v>215.52979910438535</c:v>
                </c:pt>
                <c:pt idx="4137">
                  <c:v>213.52668608614567</c:v>
                </c:pt>
                <c:pt idx="4138">
                  <c:v>212.85960416639136</c:v>
                </c:pt>
                <c:pt idx="4139">
                  <c:v>212.1936009038136</c:v>
                </c:pt>
                <c:pt idx="4140">
                  <c:v>211.52867780486577</c:v>
                </c:pt>
                <c:pt idx="4141">
                  <c:v>212.94690815788636</c:v>
                </c:pt>
                <c:pt idx="4142">
                  <c:v>213.60928121804591</c:v>
                </c:pt>
                <c:pt idx="4143">
                  <c:v>211.52175317567799</c:v>
                </c:pt>
                <c:pt idx="4144">
                  <c:v>211.61387337862107</c:v>
                </c:pt>
                <c:pt idx="4145">
                  <c:v>210.95012965343631</c:v>
                </c:pt>
                <c:pt idx="4146">
                  <c:v>211.60925299218343</c:v>
                </c:pt>
                <c:pt idx="4147">
                  <c:v>212.26946603028409</c:v>
                </c:pt>
                <c:pt idx="4148">
                  <c:v>212.74237491959866</c:v>
                </c:pt>
                <c:pt idx="4149">
                  <c:v>211.50790304376824</c:v>
                </c:pt>
                <c:pt idx="4150">
                  <c:v>210.18357693562211</c:v>
                </c:pt>
                <c:pt idx="4151">
                  <c:v>211.03079027912008</c:v>
                </c:pt>
                <c:pt idx="4152">
                  <c:v>212.35224154077423</c:v>
                </c:pt>
                <c:pt idx="4153">
                  <c:v>211.68750398460452</c:v>
                </c:pt>
                <c:pt idx="4154">
                  <c:v>211.02384690892632</c:v>
                </c:pt>
                <c:pt idx="4155">
                  <c:v>213.48525366177637</c:v>
                </c:pt>
                <c:pt idx="4156">
                  <c:v>213.5770284042037</c:v>
                </c:pt>
                <c:pt idx="4157">
                  <c:v>211.48943438899005</c:v>
                </c:pt>
                <c:pt idx="4158">
                  <c:v>212.05550047870838</c:v>
                </c:pt>
                <c:pt idx="4159">
                  <c:v>211.29605133107816</c:v>
                </c:pt>
                <c:pt idx="4160">
                  <c:v>211.29374628077858</c:v>
                </c:pt>
                <c:pt idx="4161">
                  <c:v>212.61828996814165</c:v>
                </c:pt>
                <c:pt idx="4162">
                  <c:v>214.61440154362754</c:v>
                </c:pt>
                <c:pt idx="4163">
                  <c:v>215.85621492208065</c:v>
                </c:pt>
                <c:pt idx="4164">
                  <c:v>216.52450262828734</c:v>
                </c:pt>
                <c:pt idx="4165">
                  <c:v>216.03879758076164</c:v>
                </c:pt>
                <c:pt idx="4166">
                  <c:v>214.03191825151043</c:v>
                </c:pt>
                <c:pt idx="4167">
                  <c:v>214.79055948107816</c:v>
                </c:pt>
                <c:pt idx="4168">
                  <c:v>215.55006860173398</c:v>
                </c:pt>
                <c:pt idx="4169">
                  <c:v>216.12322204952034</c:v>
                </c:pt>
                <c:pt idx="4170">
                  <c:v>215.35805562577571</c:v>
                </c:pt>
                <c:pt idx="4171">
                  <c:v>215.35576162683174</c:v>
                </c:pt>
                <c:pt idx="4172">
                  <c:v>216.02275590984846</c:v>
                </c:pt>
                <c:pt idx="4173">
                  <c:v>217.17560486812636</c:v>
                </c:pt>
                <c:pt idx="4174">
                  <c:v>216.50164631920234</c:v>
                </c:pt>
                <c:pt idx="4175">
                  <c:v>217.07772682094401</c:v>
                </c:pt>
                <c:pt idx="4176">
                  <c:v>217.07544517616861</c:v>
                </c:pt>
                <c:pt idx="4177">
                  <c:v>216.97986952898918</c:v>
                </c:pt>
                <c:pt idx="4178">
                  <c:v>215.05871726679561</c:v>
                </c:pt>
                <c:pt idx="4179">
                  <c:v>216.30339265662769</c:v>
                </c:pt>
                <c:pt idx="4180">
                  <c:v>219.57865336685609</c:v>
                </c:pt>
                <c:pt idx="4181">
                  <c:v>215.25404915056606</c:v>
                </c:pt>
                <c:pt idx="4182">
                  <c:v>216.29654599086189</c:v>
                </c:pt>
                <c:pt idx="4183">
                  <c:v>213.13877750990832</c:v>
                </c:pt>
                <c:pt idx="4184">
                  <c:v>213.8966545197336</c:v>
                </c:pt>
                <c:pt idx="4185">
                  <c:v>215.89941222511152</c:v>
                </c:pt>
                <c:pt idx="4186">
                  <c:v>215.99066793284692</c:v>
                </c:pt>
                <c:pt idx="4187">
                  <c:v>215.80130035383354</c:v>
                </c:pt>
                <c:pt idx="4188">
                  <c:v>215.70549551238673</c:v>
                </c:pt>
                <c:pt idx="4189">
                  <c:v>214.9399253428337</c:v>
                </c:pt>
                <c:pt idx="4190">
                  <c:v>214.84403752079379</c:v>
                </c:pt>
                <c:pt idx="4191">
                  <c:v>214.84175229765606</c:v>
                </c:pt>
                <c:pt idx="4192">
                  <c:v>214.83946704302434</c:v>
                </c:pt>
                <c:pt idx="4193">
                  <c:v>214.16835849721156</c:v>
                </c:pt>
                <c:pt idx="4194">
                  <c:v>213.59214864033675</c:v>
                </c:pt>
                <c:pt idx="4195">
                  <c:v>214.25748817250133</c:v>
                </c:pt>
                <c:pt idx="4196">
                  <c:v>213.49374929579608</c:v>
                </c:pt>
                <c:pt idx="4197">
                  <c:v>213.58527332635913</c:v>
                </c:pt>
                <c:pt idx="4198">
                  <c:v>213.58298149147322</c:v>
                </c:pt>
                <c:pt idx="4199">
                  <c:v>213.48687942871493</c:v>
                </c:pt>
                <c:pt idx="4200">
                  <c:v>173.28441379867672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168.50804859710934</c:v>
                </c:pt>
                <c:pt idx="4217">
                  <c:v>165.35481427754894</c:v>
                </c:pt>
                <c:pt idx="4218">
                  <c:v>161.11925744372184</c:v>
                </c:pt>
                <c:pt idx="4219">
                  <c:v>157.51192360804362</c:v>
                </c:pt>
                <c:pt idx="4220">
                  <c:v>155.75543959656352</c:v>
                </c:pt>
                <c:pt idx="4221">
                  <c:v>151.14920568161597</c:v>
                </c:pt>
                <c:pt idx="4222">
                  <c:v>153.56006525218982</c:v>
                </c:pt>
                <c:pt idx="4223">
                  <c:v>153.45818752607829</c:v>
                </c:pt>
                <c:pt idx="4224">
                  <c:v>155.39418431430022</c:v>
                </c:pt>
                <c:pt idx="4225">
                  <c:v>155.24043603242808</c:v>
                </c:pt>
                <c:pt idx="4226">
                  <c:v>158.64200499465278</c:v>
                </c:pt>
                <c:pt idx="4227">
                  <c:v>157.59024339632015</c:v>
                </c:pt>
                <c:pt idx="4228">
                  <c:v>158.69650166810698</c:v>
                </c:pt>
                <c:pt idx="4229">
                  <c:v>157.94079204288028</c:v>
                </c:pt>
                <c:pt idx="4230">
                  <c:v>161.08821169837756</c:v>
                </c:pt>
                <c:pt idx="4231">
                  <c:v>161.94412440132237</c:v>
                </c:pt>
                <c:pt idx="4232">
                  <c:v>163.43688848319925</c:v>
                </c:pt>
                <c:pt idx="4233">
                  <c:v>163.70496793019993</c:v>
                </c:pt>
                <c:pt idx="4234">
                  <c:v>159.66047015058393</c:v>
                </c:pt>
                <c:pt idx="4235">
                  <c:v>160.25134679317853</c:v>
                </c:pt>
                <c:pt idx="4236">
                  <c:v>164.01871301254323</c:v>
                </c:pt>
                <c:pt idx="4237">
                  <c:v>165.91589750543699</c:v>
                </c:pt>
                <c:pt idx="4238">
                  <c:v>162.32120047985154</c:v>
                </c:pt>
                <c:pt idx="4239">
                  <c:v>165.53933596240313</c:v>
                </c:pt>
                <c:pt idx="4240">
                  <c:v>162.97773039382264</c:v>
                </c:pt>
                <c:pt idx="4241">
                  <c:v>162.80743462982537</c:v>
                </c:pt>
                <c:pt idx="4242">
                  <c:v>163.73406003771834</c:v>
                </c:pt>
                <c:pt idx="4243">
                  <c:v>163.63272618806059</c:v>
                </c:pt>
                <c:pt idx="4244">
                  <c:v>163.06608883054196</c:v>
                </c:pt>
                <c:pt idx="4245">
                  <c:v>165.89509952660137</c:v>
                </c:pt>
                <c:pt idx="4246">
                  <c:v>163.13132102350482</c:v>
                </c:pt>
                <c:pt idx="4247">
                  <c:v>161.43950435733223</c:v>
                </c:pt>
                <c:pt idx="4248">
                  <c:v>159.85696302676843</c:v>
                </c:pt>
                <c:pt idx="4249">
                  <c:v>160.51169523705084</c:v>
                </c:pt>
                <c:pt idx="4250">
                  <c:v>160.14853813582886</c:v>
                </c:pt>
                <c:pt idx="4251">
                  <c:v>156.3688863336838</c:v>
                </c:pt>
                <c:pt idx="4252">
                  <c:v>155.51611562573089</c:v>
                </c:pt>
                <c:pt idx="4253">
                  <c:v>157.05760407549678</c:v>
                </c:pt>
                <c:pt idx="4254">
                  <c:v>154.42109944657568</c:v>
                </c:pt>
                <c:pt idx="4255">
                  <c:v>151.47487066794019</c:v>
                </c:pt>
                <c:pt idx="4256">
                  <c:v>151.23420605541469</c:v>
                </c:pt>
                <c:pt idx="4257">
                  <c:v>151.39241926002705</c:v>
                </c:pt>
                <c:pt idx="4258">
                  <c:v>154.17501371689377</c:v>
                </c:pt>
                <c:pt idx="4259">
                  <c:v>151.42507139169265</c:v>
                </c:pt>
                <c:pt idx="4260">
                  <c:v>155.10009438373436</c:v>
                </c:pt>
                <c:pt idx="4261">
                  <c:v>155.34392880041651</c:v>
                </c:pt>
                <c:pt idx="4262">
                  <c:v>154.40009500436645</c:v>
                </c:pt>
                <c:pt idx="4263">
                  <c:v>154.05283508076809</c:v>
                </c:pt>
                <c:pt idx="4264">
                  <c:v>152.96740702022271</c:v>
                </c:pt>
                <c:pt idx="4265">
                  <c:v>151.98591146340732</c:v>
                </c:pt>
                <c:pt idx="4266">
                  <c:v>155.08426385278381</c:v>
                </c:pt>
                <c:pt idx="4267">
                  <c:v>155.77430751437805</c:v>
                </c:pt>
                <c:pt idx="4268">
                  <c:v>154.38433978431567</c:v>
                </c:pt>
                <c:pt idx="4269">
                  <c:v>154.58017760703569</c:v>
                </c:pt>
                <c:pt idx="4270">
                  <c:v>156.95976587898076</c:v>
                </c:pt>
                <c:pt idx="4271">
                  <c:v>153.09273804023996</c:v>
                </c:pt>
                <c:pt idx="4272">
                  <c:v>154.67151584776639</c:v>
                </c:pt>
                <c:pt idx="4273">
                  <c:v>156.65448072716117</c:v>
                </c:pt>
                <c:pt idx="4274">
                  <c:v>155.70752064061708</c:v>
                </c:pt>
                <c:pt idx="4275">
                  <c:v>151.70367196966617</c:v>
                </c:pt>
                <c:pt idx="4276">
                  <c:v>152.2968601578159</c:v>
                </c:pt>
                <c:pt idx="4277">
                  <c:v>150.98009591859864</c:v>
                </c:pt>
                <c:pt idx="4278">
                  <c:v>150.14430229926165</c:v>
                </c:pt>
                <c:pt idx="4279">
                  <c:v>151.70969569337285</c:v>
                </c:pt>
                <c:pt idx="4280">
                  <c:v>148.60669612758556</c:v>
                </c:pt>
                <c:pt idx="4281">
                  <c:v>150.16301291832224</c:v>
                </c:pt>
                <c:pt idx="4282">
                  <c:v>151.46365794382291</c:v>
                </c:pt>
                <c:pt idx="4283">
                  <c:v>152.77491100930001</c:v>
                </c:pt>
                <c:pt idx="4284">
                  <c:v>153.31187595405299</c:v>
                </c:pt>
                <c:pt idx="4285">
                  <c:v>153.94923548996394</c:v>
                </c:pt>
                <c:pt idx="4286">
                  <c:v>155.82346993379088</c:v>
                </c:pt>
                <c:pt idx="4287">
                  <c:v>157.91471083812849</c:v>
                </c:pt>
                <c:pt idx="4288">
                  <c:v>158.22353911120263</c:v>
                </c:pt>
                <c:pt idx="4289">
                  <c:v>157.17338119403394</c:v>
                </c:pt>
                <c:pt idx="4290">
                  <c:v>157.62443300715222</c:v>
                </c:pt>
                <c:pt idx="4291">
                  <c:v>158.17564713917909</c:v>
                </c:pt>
                <c:pt idx="4292">
                  <c:v>158.62910403021669</c:v>
                </c:pt>
                <c:pt idx="4293">
                  <c:v>157.31971143002738</c:v>
                </c:pt>
                <c:pt idx="4294">
                  <c:v>157.31711230730707</c:v>
                </c:pt>
                <c:pt idx="4295">
                  <c:v>157.86842372589945</c:v>
                </c:pt>
                <c:pt idx="4296">
                  <c:v>155.55807363634904</c:v>
                </c:pt>
                <c:pt idx="4297">
                  <c:v>156.40300024306453</c:v>
                </c:pt>
                <c:pt idx="4298">
                  <c:v>159.72696431903296</c:v>
                </c:pt>
                <c:pt idx="4299">
                  <c:v>161.1756176540548</c:v>
                </c:pt>
                <c:pt idx="4300">
                  <c:v>158.79839300839831</c:v>
                </c:pt>
                <c:pt idx="4301">
                  <c:v>158.17327799095983</c:v>
                </c:pt>
                <c:pt idx="4302">
                  <c:v>160.30951715064748</c:v>
                </c:pt>
                <c:pt idx="4303">
                  <c:v>160.20822959819361</c:v>
                </c:pt>
                <c:pt idx="4304">
                  <c:v>159.4469761971468</c:v>
                </c:pt>
                <c:pt idx="4305">
                  <c:v>160.37077507511094</c:v>
                </c:pt>
                <c:pt idx="4306">
                  <c:v>162.16124175605364</c:v>
                </c:pt>
                <c:pt idx="4307">
                  <c:v>160.83068454237582</c:v>
                </c:pt>
                <c:pt idx="4308">
                  <c:v>159.2392167421076</c:v>
                </c:pt>
                <c:pt idx="4309">
                  <c:v>160.09406577127629</c:v>
                </c:pt>
                <c:pt idx="4310">
                  <c:v>162.34804036410605</c:v>
                </c:pt>
                <c:pt idx="4311">
                  <c:v>159.69415942118576</c:v>
                </c:pt>
                <c:pt idx="4312">
                  <c:v>157.94719592815909</c:v>
                </c:pt>
                <c:pt idx="4313">
                  <c:v>160.21361984004216</c:v>
                </c:pt>
                <c:pt idx="4314">
                  <c:v>156.86940904532821</c:v>
                </c:pt>
                <c:pt idx="4315">
                  <c:v>157.77833400106829</c:v>
                </c:pt>
                <c:pt idx="4316">
                  <c:v>155.81659569572184</c:v>
                </c:pt>
                <c:pt idx="4317">
                  <c:v>156.96055141418674</c:v>
                </c:pt>
                <c:pt idx="4318">
                  <c:v>156.40510458676818</c:v>
                </c:pt>
                <c:pt idx="4319">
                  <c:v>155.20128128058786</c:v>
                </c:pt>
                <c:pt idx="4320">
                  <c:v>156.39991411128995</c:v>
                </c:pt>
                <c:pt idx="4321">
                  <c:v>154.84474823397977</c:v>
                </c:pt>
                <c:pt idx="4322">
                  <c:v>155.04020388290337</c:v>
                </c:pt>
                <c:pt idx="4323">
                  <c:v>154.48946917602643</c:v>
                </c:pt>
                <c:pt idx="4324">
                  <c:v>155.58429213612089</c:v>
                </c:pt>
                <c:pt idx="4325">
                  <c:v>157.29605550210817</c:v>
                </c:pt>
                <c:pt idx="4326">
                  <c:v>156.6404861584042</c:v>
                </c:pt>
                <c:pt idx="4327">
                  <c:v>157.09313376090904</c:v>
                </c:pt>
                <c:pt idx="4328">
                  <c:v>154.23248222638904</c:v>
                </c:pt>
                <c:pt idx="4329">
                  <c:v>154.62593537591601</c:v>
                </c:pt>
                <c:pt idx="4330">
                  <c:v>154.37221305639468</c:v>
                </c:pt>
                <c:pt idx="4331">
                  <c:v>154.4686493431127</c:v>
                </c:pt>
                <c:pt idx="4332">
                  <c:v>152.48337031625852</c:v>
                </c:pt>
                <c:pt idx="4333">
                  <c:v>152.67902541956573</c:v>
                </c:pt>
                <c:pt idx="4334">
                  <c:v>152.67641429970809</c:v>
                </c:pt>
                <c:pt idx="4335">
                  <c:v>152.57467517259738</c:v>
                </c:pt>
                <c:pt idx="4336">
                  <c:v>150.94874292244458</c:v>
                </c:pt>
                <c:pt idx="4337">
                  <c:v>151.58524741421024</c:v>
                </c:pt>
                <c:pt idx="4338">
                  <c:v>152.2228677961939</c:v>
                </c:pt>
                <c:pt idx="4339">
                  <c:v>149.52651113650791</c:v>
                </c:pt>
                <c:pt idx="4340">
                  <c:v>146.528347283328</c:v>
                </c:pt>
                <c:pt idx="4341">
                  <c:v>148.51465549004934</c:v>
                </c:pt>
                <c:pt idx="4342">
                  <c:v>151.48548470721016</c:v>
                </c:pt>
                <c:pt idx="4343">
                  <c:v>151.22800091943282</c:v>
                </c:pt>
                <c:pt idx="4344">
                  <c:v>151.22538512117353</c:v>
                </c:pt>
                <c:pt idx="4345">
                  <c:v>150.34488858580244</c:v>
                </c:pt>
                <c:pt idx="4346">
                  <c:v>150.97899668552509</c:v>
                </c:pt>
                <c:pt idx="4347">
                  <c:v>150.73648441544719</c:v>
                </c:pt>
                <c:pt idx="4348">
                  <c:v>149.46391048394435</c:v>
                </c:pt>
                <c:pt idx="4349">
                  <c:v>147.96194852784356</c:v>
                </c:pt>
                <c:pt idx="4350">
                  <c:v>145.71552839374635</c:v>
                </c:pt>
                <c:pt idx="4351">
                  <c:v>147.16307061765383</c:v>
                </c:pt>
                <c:pt idx="4352">
                  <c:v>142.8774165939476</c:v>
                </c:pt>
                <c:pt idx="4353">
                  <c:v>145.97765329823142</c:v>
                </c:pt>
                <c:pt idx="4354">
                  <c:v>143.66711912753181</c:v>
                </c:pt>
                <c:pt idx="4355">
                  <c:v>144.70338891157098</c:v>
                </c:pt>
                <c:pt idx="4356">
                  <c:v>142.72686137421715</c:v>
                </c:pt>
                <c:pt idx="4357">
                  <c:v>142.6248344307005</c:v>
                </c:pt>
                <c:pt idx="4358">
                  <c:v>143.9766755270939</c:v>
                </c:pt>
                <c:pt idx="4359">
                  <c:v>142.83801944436709</c:v>
                </c:pt>
                <c:pt idx="4360">
                  <c:v>146.38444747179256</c:v>
                </c:pt>
                <c:pt idx="4361">
                  <c:v>145.45982964957511</c:v>
                </c:pt>
                <c:pt idx="4362">
                  <c:v>147.26501856761752</c:v>
                </c:pt>
                <c:pt idx="4363">
                  <c:v>145.90925384746606</c:v>
                </c:pt>
                <c:pt idx="4364">
                  <c:v>143.71062777722273</c:v>
                </c:pt>
                <c:pt idx="4365">
                  <c:v>145.37809465297687</c:v>
                </c:pt>
                <c:pt idx="4366">
                  <c:v>145.57408615482746</c:v>
                </c:pt>
                <c:pt idx="4367">
                  <c:v>145.14604462659827</c:v>
                </c:pt>
                <c:pt idx="4368">
                  <c:v>146.19400257397501</c:v>
                </c:pt>
                <c:pt idx="4369">
                  <c:v>145.7647999283563</c:v>
                </c:pt>
                <c:pt idx="4370">
                  <c:v>147.01361346228077</c:v>
                </c:pt>
                <c:pt idx="4371">
                  <c:v>147.34058429152537</c:v>
                </c:pt>
                <c:pt idx="4372">
                  <c:v>147.43721675131292</c:v>
                </c:pt>
                <c:pt idx="4373">
                  <c:v>147.43457907007451</c:v>
                </c:pt>
                <c:pt idx="4374">
                  <c:v>146.80450369347272</c:v>
                </c:pt>
                <c:pt idx="4375">
                  <c:v>145.32358010078133</c:v>
                </c:pt>
                <c:pt idx="4376">
                  <c:v>148.38721271341274</c:v>
                </c:pt>
                <c:pt idx="4377">
                  <c:v>147.98764216025393</c:v>
                </c:pt>
                <c:pt idx="4378">
                  <c:v>146.95826183368081</c:v>
                </c:pt>
                <c:pt idx="4379">
                  <c:v>147.48624021175419</c:v>
                </c:pt>
                <c:pt idx="4380">
                  <c:v>147.38439405256668</c:v>
                </c:pt>
                <c:pt idx="4381">
                  <c:v>146.85116442323306</c:v>
                </c:pt>
                <c:pt idx="4382">
                  <c:v>146.94778198187942</c:v>
                </c:pt>
                <c:pt idx="4383">
                  <c:v>143.26351530332158</c:v>
                </c:pt>
                <c:pt idx="4384">
                  <c:v>144.50555109593552</c:v>
                </c:pt>
                <c:pt idx="4385">
                  <c:v>145.22624702037592</c:v>
                </c:pt>
                <c:pt idx="4386">
                  <c:v>145.02507316972424</c:v>
                </c:pt>
                <c:pt idx="4387">
                  <c:v>144.39840019249186</c:v>
                </c:pt>
                <c:pt idx="4388">
                  <c:v>144.82128693811774</c:v>
                </c:pt>
                <c:pt idx="4389">
                  <c:v>144.79026334472474</c:v>
                </c:pt>
                <c:pt idx="4390">
                  <c:v>145.11384400321185</c:v>
                </c:pt>
                <c:pt idx="4391">
                  <c:v>145.01195412008383</c:v>
                </c:pt>
                <c:pt idx="4392">
                  <c:v>145.53526021129437</c:v>
                </c:pt>
                <c:pt idx="4393">
                  <c:v>144.80818550039112</c:v>
                </c:pt>
                <c:pt idx="4394">
                  <c:v>143.75715593456607</c:v>
                </c:pt>
                <c:pt idx="4395">
                  <c:v>143.43063854034517</c:v>
                </c:pt>
                <c:pt idx="4396">
                  <c:v>145.09808907955539</c:v>
                </c:pt>
                <c:pt idx="4397">
                  <c:v>144.37217947843419</c:v>
                </c:pt>
                <c:pt idx="4398">
                  <c:v>144.69583184521889</c:v>
                </c:pt>
                <c:pt idx="4399">
                  <c:v>144.49471489166172</c:v>
                </c:pt>
                <c:pt idx="4400">
                  <c:v>144.91884085430411</c:v>
                </c:pt>
                <c:pt idx="4401">
                  <c:v>144.91622727245158</c:v>
                </c:pt>
                <c:pt idx="4402">
                  <c:v>143.66429964698818</c:v>
                </c:pt>
                <c:pt idx="4403">
                  <c:v>143.43579498198051</c:v>
                </c:pt>
                <c:pt idx="4404">
                  <c:v>143.10922892628514</c:v>
                </c:pt>
                <c:pt idx="4405">
                  <c:v>145.73057972453626</c:v>
                </c:pt>
                <c:pt idx="4406">
                  <c:v>143.2294425318596</c:v>
                </c:pt>
                <c:pt idx="4407">
                  <c:v>143.92159298443676</c:v>
                </c:pt>
                <c:pt idx="4408">
                  <c:v>143.81971824356697</c:v>
                </c:pt>
                <c:pt idx="4409">
                  <c:v>142.99687917619758</c:v>
                </c:pt>
                <c:pt idx="4410">
                  <c:v>143.31824115090421</c:v>
                </c:pt>
                <c:pt idx="4411">
                  <c:v>144.89008896944779</c:v>
                </c:pt>
                <c:pt idx="4412">
                  <c:v>146.70558562430415</c:v>
                </c:pt>
                <c:pt idx="4413">
                  <c:v>147.3339869030824</c:v>
                </c:pt>
                <c:pt idx="4414">
                  <c:v>147.80386236864979</c:v>
                </c:pt>
                <c:pt idx="4415">
                  <c:v>147.90037724662579</c:v>
                </c:pt>
                <c:pt idx="4416">
                  <c:v>147.06613302144888</c:v>
                </c:pt>
                <c:pt idx="4417">
                  <c:v>146.62954553332929</c:v>
                </c:pt>
                <c:pt idx="4418">
                  <c:v>147.06094060546184</c:v>
                </c:pt>
                <c:pt idx="4419">
                  <c:v>147.05834433024484</c:v>
                </c:pt>
                <c:pt idx="4420">
                  <c:v>146.95662750829069</c:v>
                </c:pt>
                <c:pt idx="4421">
                  <c:v>144.30003884477992</c:v>
                </c:pt>
                <c:pt idx="4422">
                  <c:v>145.12341164430291</c:v>
                </c:pt>
                <c:pt idx="4423">
                  <c:v>145.74955659467196</c:v>
                </c:pt>
                <c:pt idx="4424">
                  <c:v>146.37684383232863</c:v>
                </c:pt>
                <c:pt idx="4425">
                  <c:v>145.41311558325651</c:v>
                </c:pt>
                <c:pt idx="4426">
                  <c:v>145.50967668004432</c:v>
                </c:pt>
                <c:pt idx="4427">
                  <c:v>145.40790404846393</c:v>
                </c:pt>
                <c:pt idx="4428">
                  <c:v>146.56470242374053</c:v>
                </c:pt>
                <c:pt idx="4429">
                  <c:v>146.03138960978322</c:v>
                </c:pt>
                <c:pt idx="4430">
                  <c:v>146.55948702823935</c:v>
                </c:pt>
                <c:pt idx="4431">
                  <c:v>145.92702881382593</c:v>
                </c:pt>
                <c:pt idx="4432">
                  <c:v>144.53764684059843</c:v>
                </c:pt>
                <c:pt idx="4433">
                  <c:v>145.16138872473493</c:v>
                </c:pt>
                <c:pt idx="4434">
                  <c:v>146.84643672568654</c:v>
                </c:pt>
                <c:pt idx="4435">
                  <c:v>146.21401932336266</c:v>
                </c:pt>
                <c:pt idx="4436">
                  <c:v>145.78104625826654</c:v>
                </c:pt>
                <c:pt idx="4437">
                  <c:v>145.97672864544529</c:v>
                </c:pt>
                <c:pt idx="4438">
                  <c:v>145.9741115089746</c:v>
                </c:pt>
                <c:pt idx="4439">
                  <c:v>147.13072572425244</c:v>
                </c:pt>
                <c:pt idx="4440">
                  <c:v>149.36130193226563</c:v>
                </c:pt>
                <c:pt idx="4441">
                  <c:v>148.96246585282734</c:v>
                </c:pt>
                <c:pt idx="4442">
                  <c:v>148.95985244440635</c:v>
                </c:pt>
                <c:pt idx="4443">
                  <c:v>148.42190931138521</c:v>
                </c:pt>
                <c:pt idx="4444">
                  <c:v>149.05367335732535</c:v>
                </c:pt>
                <c:pt idx="4445">
                  <c:v>148.71387129780669</c:v>
                </c:pt>
                <c:pt idx="4446">
                  <c:v>146.78000583189805</c:v>
                </c:pt>
                <c:pt idx="4447">
                  <c:v>147.90261830402687</c:v>
                </c:pt>
                <c:pt idx="4448">
                  <c:v>148.53075406701737</c:v>
                </c:pt>
                <c:pt idx="4449">
                  <c:v>148.96186439544454</c:v>
                </c:pt>
                <c:pt idx="4450">
                  <c:v>148.12913368028603</c:v>
                </c:pt>
                <c:pt idx="4451">
                  <c:v>147.59478505939023</c:v>
                </c:pt>
                <c:pt idx="4452">
                  <c:v>147.69125355044071</c:v>
                </c:pt>
                <c:pt idx="4453">
                  <c:v>148.75319447184302</c:v>
                </c:pt>
                <c:pt idx="4454">
                  <c:v>148.98744111374344</c:v>
                </c:pt>
                <c:pt idx="4455">
                  <c:v>150.69298527736464</c:v>
                </c:pt>
                <c:pt idx="4456">
                  <c:v>149.22033956695486</c:v>
                </c:pt>
                <c:pt idx="4457">
                  <c:v>149.31674553187349</c:v>
                </c:pt>
                <c:pt idx="4458">
                  <c:v>147.08095651305212</c:v>
                </c:pt>
                <c:pt idx="4459">
                  <c:v>147.57375486933688</c:v>
                </c:pt>
                <c:pt idx="4460">
                  <c:v>147.04056572603076</c:v>
                </c:pt>
                <c:pt idx="4461">
                  <c:v>144.69999270841254</c:v>
                </c:pt>
                <c:pt idx="4462">
                  <c:v>145.42035828547887</c:v>
                </c:pt>
                <c:pt idx="4463">
                  <c:v>145.94358729474789</c:v>
                </c:pt>
                <c:pt idx="4464">
                  <c:v>145.41508218880608</c:v>
                </c:pt>
                <c:pt idx="4465">
                  <c:v>145.3133129396756</c:v>
                </c:pt>
                <c:pt idx="4466">
                  <c:v>146.46269714930349</c:v>
                </c:pt>
                <c:pt idx="4467">
                  <c:v>147.41849505956452</c:v>
                </c:pt>
                <c:pt idx="4468">
                  <c:v>149.01085373115075</c:v>
                </c:pt>
                <c:pt idx="4469">
                  <c:v>148.61206460311041</c:v>
                </c:pt>
                <c:pt idx="4470">
                  <c:v>149.57967227041263</c:v>
                </c:pt>
                <c:pt idx="4471">
                  <c:v>150.11342109063389</c:v>
                </c:pt>
                <c:pt idx="4472">
                  <c:v>149.91282992084598</c:v>
                </c:pt>
                <c:pt idx="4473">
                  <c:v>149.37379502660679</c:v>
                </c:pt>
                <c:pt idx="4474">
                  <c:v>149.90758239344632</c:v>
                </c:pt>
                <c:pt idx="4475">
                  <c:v>151.6200768701583</c:v>
                </c:pt>
                <c:pt idx="4476">
                  <c:v>152.70067567929254</c:v>
                </c:pt>
                <c:pt idx="4477">
                  <c:v>151.41699588490974</c:v>
                </c:pt>
                <c:pt idx="4478">
                  <c:v>150.43465973479852</c:v>
                </c:pt>
                <c:pt idx="4479">
                  <c:v>151.16863378135258</c:v>
                </c:pt>
                <c:pt idx="4480">
                  <c:v>152.88791357189803</c:v>
                </c:pt>
                <c:pt idx="4481">
                  <c:v>153.87423109445263</c:v>
                </c:pt>
                <c:pt idx="4482">
                  <c:v>157.16278379922369</c:v>
                </c:pt>
                <c:pt idx="4483">
                  <c:v>158.42704848444282</c:v>
                </c:pt>
                <c:pt idx="4484">
                  <c:v>155.21052569069434</c:v>
                </c:pt>
                <c:pt idx="4485">
                  <c:v>156.80086663919974</c:v>
                </c:pt>
                <c:pt idx="4486">
                  <c:v>158.35717894502704</c:v>
                </c:pt>
                <c:pt idx="4487">
                  <c:v>157.05100827204751</c:v>
                </c:pt>
                <c:pt idx="4488">
                  <c:v>159.36424027320118</c:v>
                </c:pt>
                <c:pt idx="4489">
                  <c:v>157.59836421162345</c:v>
                </c:pt>
                <c:pt idx="4490">
                  <c:v>158.14949741317287</c:v>
                </c:pt>
                <c:pt idx="4491">
                  <c:v>158.60322902424195</c:v>
                </c:pt>
                <c:pt idx="4492">
                  <c:v>157.94708532657205</c:v>
                </c:pt>
                <c:pt idx="4493">
                  <c:v>156.73934903851296</c:v>
                </c:pt>
                <c:pt idx="4494">
                  <c:v>158.59536957600449</c:v>
                </c:pt>
                <c:pt idx="4495">
                  <c:v>158.49420239503888</c:v>
                </c:pt>
                <c:pt idx="4496">
                  <c:v>158.75217698564484</c:v>
                </c:pt>
                <c:pt idx="4497">
                  <c:v>158.19334170316415</c:v>
                </c:pt>
                <c:pt idx="4498">
                  <c:v>157.43852651757697</c:v>
                </c:pt>
                <c:pt idx="4499">
                  <c:v>156.88194700899476</c:v>
                </c:pt>
                <c:pt idx="4500">
                  <c:v>155.8716179060948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154.98908988217408</c:v>
                </c:pt>
                <c:pt idx="4517">
                  <c:v>158.66942691312579</c:v>
                </c:pt>
                <c:pt idx="4518">
                  <c:v>156.50262040539292</c:v>
                </c:pt>
                <c:pt idx="4519">
                  <c:v>158.87470800405481</c:v>
                </c:pt>
                <c:pt idx="4520">
                  <c:v>161.08529230588829</c:v>
                </c:pt>
                <c:pt idx="4521">
                  <c:v>160.90196129423293</c:v>
                </c:pt>
                <c:pt idx="4522">
                  <c:v>161.78807911549757</c:v>
                </c:pt>
                <c:pt idx="4523">
                  <c:v>161.11461772429175</c:v>
                </c:pt>
                <c:pt idx="4524">
                  <c:v>160.04467513874442</c:v>
                </c:pt>
                <c:pt idx="4525">
                  <c:v>159.64560317418</c:v>
                </c:pt>
                <c:pt idx="4526">
                  <c:v>161.37649662120293</c:v>
                </c:pt>
                <c:pt idx="4527">
                  <c:v>161.86384739052664</c:v>
                </c:pt>
                <c:pt idx="4528">
                  <c:v>162.2624526679474</c:v>
                </c:pt>
                <c:pt idx="4529">
                  <c:v>162.66248250715671</c:v>
                </c:pt>
                <c:pt idx="4530">
                  <c:v>165.59270813756666</c:v>
                </c:pt>
                <c:pt idx="4531">
                  <c:v>173.17839775031734</c:v>
                </c:pt>
                <c:pt idx="4532">
                  <c:v>169.60461300963198</c:v>
                </c:pt>
                <c:pt idx="4533">
                  <c:v>168.40150157586868</c:v>
                </c:pt>
                <c:pt idx="4534">
                  <c:v>169.50984752444219</c:v>
                </c:pt>
                <c:pt idx="4535">
                  <c:v>170.01999144595993</c:v>
                </c:pt>
                <c:pt idx="4536">
                  <c:v>167.61606755050889</c:v>
                </c:pt>
                <c:pt idx="4537">
                  <c:v>165.0523979200043</c:v>
                </c:pt>
                <c:pt idx="4538">
                  <c:v>164.45706452245577</c:v>
                </c:pt>
                <c:pt idx="4539">
                  <c:v>164.04227213060585</c:v>
                </c:pt>
                <c:pt idx="4540">
                  <c:v>162.09353129092415</c:v>
                </c:pt>
                <c:pt idx="4541">
                  <c:v>165.22023192448069</c:v>
                </c:pt>
                <c:pt idx="4542">
                  <c:v>160.69220545492954</c:v>
                </c:pt>
                <c:pt idx="4543">
                  <c:v>161.36308337150422</c:v>
                </c:pt>
                <c:pt idx="4544">
                  <c:v>161.27031744449778</c:v>
                </c:pt>
                <c:pt idx="4545">
                  <c:v>159.42973612872811</c:v>
                </c:pt>
                <c:pt idx="4546">
                  <c:v>160.18834742711351</c:v>
                </c:pt>
                <c:pt idx="4547">
                  <c:v>161.17189904694442</c:v>
                </c:pt>
                <c:pt idx="4548">
                  <c:v>158.84107275142651</c:v>
                </c:pt>
                <c:pt idx="4549">
                  <c:v>157.86201614580477</c:v>
                </c:pt>
                <c:pt idx="4550">
                  <c:v>157.10225665946564</c:v>
                </c:pt>
                <c:pt idx="4551">
                  <c:v>151.87570076592965</c:v>
                </c:pt>
                <c:pt idx="4552">
                  <c:v>154.50397931984571</c:v>
                </c:pt>
                <c:pt idx="4553">
                  <c:v>154.77256823942662</c:v>
                </c:pt>
                <c:pt idx="4554">
                  <c:v>155.13164559652432</c:v>
                </c:pt>
                <c:pt idx="4555">
                  <c:v>157.02296483903046</c:v>
                </c:pt>
                <c:pt idx="4556">
                  <c:v>154.73825923228378</c:v>
                </c:pt>
                <c:pt idx="4557">
                  <c:v>152.74513648306947</c:v>
                </c:pt>
                <c:pt idx="4558">
                  <c:v>150.68161954165134</c:v>
                </c:pt>
                <c:pt idx="4559">
                  <c:v>147.4434505784584</c:v>
                </c:pt>
                <c:pt idx="4560">
                  <c:v>149.37084194343697</c:v>
                </c:pt>
                <c:pt idx="4561">
                  <c:v>148.99618257793736</c:v>
                </c:pt>
                <c:pt idx="4562">
                  <c:v>147.43086104167287</c:v>
                </c:pt>
                <c:pt idx="4563">
                  <c:v>144.605651104971</c:v>
                </c:pt>
                <c:pt idx="4564">
                  <c:v>142.80468129649671</c:v>
                </c:pt>
                <c:pt idx="4565">
                  <c:v>144.06301850602995</c:v>
                </c:pt>
                <c:pt idx="4566">
                  <c:v>145.96082508200016</c:v>
                </c:pt>
                <c:pt idx="4567">
                  <c:v>144.78074702039339</c:v>
                </c:pt>
                <c:pt idx="4568">
                  <c:v>137.47218244297255</c:v>
                </c:pt>
                <c:pt idx="4569">
                  <c:v>139.07165734433329</c:v>
                </c:pt>
                <c:pt idx="4570">
                  <c:v>142.09076476627069</c:v>
                </c:pt>
                <c:pt idx="4571">
                  <c:v>141.55406106018017</c:v>
                </c:pt>
                <c:pt idx="4572">
                  <c:v>141.10987049839787</c:v>
                </c:pt>
                <c:pt idx="4573">
                  <c:v>140.04550800959169</c:v>
                </c:pt>
                <c:pt idx="4574">
                  <c:v>142.6140293458966</c:v>
                </c:pt>
                <c:pt idx="4575">
                  <c:v>143.41110398035562</c:v>
                </c:pt>
                <c:pt idx="4576">
                  <c:v>147.56976559884151</c:v>
                </c:pt>
                <c:pt idx="4577">
                  <c:v>146.74642970068544</c:v>
                </c:pt>
                <c:pt idx="4578">
                  <c:v>145.83469363895165</c:v>
                </c:pt>
                <c:pt idx="4579">
                  <c:v>147.83649790336131</c:v>
                </c:pt>
                <c:pt idx="4580">
                  <c:v>147.01197217105073</c:v>
                </c:pt>
                <c:pt idx="4581">
                  <c:v>148.19851989858307</c:v>
                </c:pt>
                <c:pt idx="4582">
                  <c:v>148.5647944508446</c:v>
                </c:pt>
                <c:pt idx="4583">
                  <c:v>150.22252671069418</c:v>
                </c:pt>
                <c:pt idx="4584">
                  <c:v>148.46805900349591</c:v>
                </c:pt>
                <c:pt idx="4585">
                  <c:v>147.54607387720807</c:v>
                </c:pt>
                <c:pt idx="4586">
                  <c:v>144.4519222416493</c:v>
                </c:pt>
                <c:pt idx="4587">
                  <c:v>147.71967599558593</c:v>
                </c:pt>
                <c:pt idx="4588">
                  <c:v>147.07850354970014</c:v>
                </c:pt>
                <c:pt idx="4589">
                  <c:v>144.71653890312245</c:v>
                </c:pt>
                <c:pt idx="4590">
                  <c:v>146.2550506204816</c:v>
                </c:pt>
                <c:pt idx="4591">
                  <c:v>146.43266179259081</c:v>
                </c:pt>
                <c:pt idx="4592">
                  <c:v>146.24764841396973</c:v>
                </c:pt>
                <c:pt idx="4593">
                  <c:v>149.63049083832902</c:v>
                </c:pt>
                <c:pt idx="4594">
                  <c:v>148.71876452858032</c:v>
                </c:pt>
                <c:pt idx="4595">
                  <c:v>151.02863750723554</c:v>
                </c:pt>
                <c:pt idx="4596">
                  <c:v>151.87196997659612</c:v>
                </c:pt>
                <c:pt idx="4597">
                  <c:v>151.68772871823694</c:v>
                </c:pt>
                <c:pt idx="4598">
                  <c:v>154.97956211915698</c:v>
                </c:pt>
                <c:pt idx="4599">
                  <c:v>153.00680665839172</c:v>
                </c:pt>
                <c:pt idx="4600">
                  <c:v>152.91337670068515</c:v>
                </c:pt>
                <c:pt idx="4601">
                  <c:v>150.93487061557244</c:v>
                </c:pt>
                <c:pt idx="4602">
                  <c:v>152.32508056497682</c:v>
                </c:pt>
                <c:pt idx="4603">
                  <c:v>150.73326754009668</c:v>
                </c:pt>
                <c:pt idx="4604">
                  <c:v>150.08220669591174</c:v>
                </c:pt>
                <c:pt idx="4605">
                  <c:v>151.37681542674727</c:v>
                </c:pt>
                <c:pt idx="4606">
                  <c:v>148.04067543246219</c:v>
                </c:pt>
                <c:pt idx="4607">
                  <c:v>146.11307242633393</c:v>
                </c:pt>
                <c:pt idx="4608">
                  <c:v>145.74591475266334</c:v>
                </c:pt>
                <c:pt idx="4609">
                  <c:v>145.83401689305447</c:v>
                </c:pt>
                <c:pt idx="4610">
                  <c:v>147.93235091223778</c:v>
                </c:pt>
                <c:pt idx="4611">
                  <c:v>145.8285235904923</c:v>
                </c:pt>
                <c:pt idx="4612">
                  <c:v>145.09825319312495</c:v>
                </c:pt>
                <c:pt idx="4613">
                  <c:v>144.73363907696967</c:v>
                </c:pt>
                <c:pt idx="4614">
                  <c:v>142.84133034830938</c:v>
                </c:pt>
                <c:pt idx="4615">
                  <c:v>144.82275704156746</c:v>
                </c:pt>
                <c:pt idx="4616">
                  <c:v>145.09303674220882</c:v>
                </c:pt>
                <c:pt idx="4617">
                  <c:v>144.27574285257106</c:v>
                </c:pt>
                <c:pt idx="4618">
                  <c:v>144.27281770495028</c:v>
                </c:pt>
                <c:pt idx="4619">
                  <c:v>145.35344211295069</c:v>
                </c:pt>
                <c:pt idx="4620">
                  <c:v>143.81812130730032</c:v>
                </c:pt>
                <c:pt idx="4621">
                  <c:v>143.72409565476573</c:v>
                </c:pt>
                <c:pt idx="4622">
                  <c:v>143.98789016444971</c:v>
                </c:pt>
                <c:pt idx="4623">
                  <c:v>142.36862082912921</c:v>
                </c:pt>
                <c:pt idx="4624">
                  <c:v>143.17659161355459</c:v>
                </c:pt>
                <c:pt idx="4625">
                  <c:v>146.87940403359153</c:v>
                </c:pt>
                <c:pt idx="4626">
                  <c:v>147.60865007456141</c:v>
                </c:pt>
                <c:pt idx="4627">
                  <c:v>147.23898675586133</c:v>
                </c:pt>
                <c:pt idx="4628">
                  <c:v>147.23606911725346</c:v>
                </c:pt>
                <c:pt idx="4629">
                  <c:v>147.14222783679907</c:v>
                </c:pt>
                <c:pt idx="4630">
                  <c:v>147.59699701503814</c:v>
                </c:pt>
                <c:pt idx="4631">
                  <c:v>149.15641331768711</c:v>
                </c:pt>
                <c:pt idx="4632">
                  <c:v>149.61624055130233</c:v>
                </c:pt>
                <c:pt idx="4633">
                  <c:v>149.43178555572649</c:v>
                </c:pt>
                <c:pt idx="4634">
                  <c:v>152.12460056660893</c:v>
                </c:pt>
                <c:pt idx="4635">
                  <c:v>150.91276967084923</c:v>
                </c:pt>
                <c:pt idx="4636">
                  <c:v>150.35253987993656</c:v>
                </c:pt>
                <c:pt idx="4637">
                  <c:v>150.81630526936351</c:v>
                </c:pt>
                <c:pt idx="4638">
                  <c:v>150.3467426076304</c:v>
                </c:pt>
                <c:pt idx="4639">
                  <c:v>152.4899420472384</c:v>
                </c:pt>
                <c:pt idx="4640">
                  <c:v>151.74482880066353</c:v>
                </c:pt>
                <c:pt idx="4641">
                  <c:v>149.22704299864017</c:v>
                </c:pt>
                <c:pt idx="4642">
                  <c:v>149.96048110044103</c:v>
                </c:pt>
                <c:pt idx="4643">
                  <c:v>148.29675157634483</c:v>
                </c:pt>
                <c:pt idx="4644">
                  <c:v>149.12759373480549</c:v>
                </c:pt>
                <c:pt idx="4645">
                  <c:v>150.32645029736341</c:v>
                </c:pt>
                <c:pt idx="4646">
                  <c:v>151.81806394343039</c:v>
                </c:pt>
                <c:pt idx="4647">
                  <c:v>152.93853477430912</c:v>
                </c:pt>
                <c:pt idx="4648">
                  <c:v>152.28280702111806</c:v>
                </c:pt>
                <c:pt idx="4649">
                  <c:v>154.06100058550146</c:v>
                </c:pt>
                <c:pt idx="4650">
                  <c:v>153.78682804448999</c:v>
                </c:pt>
                <c:pt idx="4651">
                  <c:v>151.44131859621302</c:v>
                </c:pt>
                <c:pt idx="4652">
                  <c:v>150.50094839105623</c:v>
                </c:pt>
                <c:pt idx="4653">
                  <c:v>149.84992045650142</c:v>
                </c:pt>
                <c:pt idx="4654">
                  <c:v>149.56283889015958</c:v>
                </c:pt>
                <c:pt idx="4655">
                  <c:v>150.0254639392906</c:v>
                </c:pt>
                <c:pt idx="4656">
                  <c:v>148.44835123929261</c:v>
                </c:pt>
                <c:pt idx="4657">
                  <c:v>148.07450660322229</c:v>
                </c:pt>
                <c:pt idx="4658">
                  <c:v>149.5512531940185</c:v>
                </c:pt>
                <c:pt idx="4659">
                  <c:v>149.08411278424319</c:v>
                </c:pt>
                <c:pt idx="4660">
                  <c:v>150.19230177564168</c:v>
                </c:pt>
                <c:pt idx="4661">
                  <c:v>151.77465944667074</c:v>
                </c:pt>
                <c:pt idx="4662">
                  <c:v>151.12132168758308</c:v>
                </c:pt>
                <c:pt idx="4663">
                  <c:v>148.89109605750946</c:v>
                </c:pt>
                <c:pt idx="4664">
                  <c:v>151.29669655678936</c:v>
                </c:pt>
                <c:pt idx="4665">
                  <c:v>150.64458174524952</c:v>
                </c:pt>
                <c:pt idx="4666">
                  <c:v>148.88240942204811</c:v>
                </c:pt>
                <c:pt idx="4667">
                  <c:v>147.77319959070519</c:v>
                </c:pt>
                <c:pt idx="4668">
                  <c:v>146.39256140555335</c:v>
                </c:pt>
                <c:pt idx="4669">
                  <c:v>147.76080589849244</c:v>
                </c:pt>
                <c:pt idx="4670">
                  <c:v>148.30904623685547</c:v>
                </c:pt>
                <c:pt idx="4671">
                  <c:v>147.66420303378436</c:v>
                </c:pt>
                <c:pt idx="4672">
                  <c:v>147.20215051960622</c:v>
                </c:pt>
                <c:pt idx="4673">
                  <c:v>148.30031945365863</c:v>
                </c:pt>
                <c:pt idx="4674">
                  <c:v>148.38816168412723</c:v>
                </c:pt>
                <c:pt idx="4675">
                  <c:v>147.65257280680726</c:v>
                </c:pt>
                <c:pt idx="4676">
                  <c:v>150.32717425592364</c:v>
                </c:pt>
                <c:pt idx="4677">
                  <c:v>150.23364862707967</c:v>
                </c:pt>
                <c:pt idx="4678">
                  <c:v>150.04950931502663</c:v>
                </c:pt>
                <c:pt idx="4679">
                  <c:v>148.93543887351643</c:v>
                </c:pt>
                <c:pt idx="4680">
                  <c:v>149.3968698956387</c:v>
                </c:pt>
                <c:pt idx="4681">
                  <c:v>148.74829549603419</c:v>
                </c:pt>
                <c:pt idx="4682">
                  <c:v>148.9267434716503</c:v>
                </c:pt>
                <c:pt idx="4683">
                  <c:v>149.10518726204737</c:v>
                </c:pt>
                <c:pt idx="4684">
                  <c:v>149.5665613239853</c:v>
                </c:pt>
                <c:pt idx="4685">
                  <c:v>149.47302504339495</c:v>
                </c:pt>
                <c:pt idx="4686">
                  <c:v>151.14241246607435</c:v>
                </c:pt>
                <c:pt idx="4687">
                  <c:v>152.0795647779305</c:v>
                </c:pt>
                <c:pt idx="4688">
                  <c:v>152.07667383571697</c:v>
                </c:pt>
                <c:pt idx="4689">
                  <c:v>150.39394249085035</c:v>
                </c:pt>
                <c:pt idx="4690">
                  <c:v>149.18666068523089</c:v>
                </c:pt>
                <c:pt idx="4691">
                  <c:v>150.47871451105402</c:v>
                </c:pt>
                <c:pt idx="4692">
                  <c:v>150.09953505471913</c:v>
                </c:pt>
                <c:pt idx="4693">
                  <c:v>150.18722510480256</c:v>
                </c:pt>
                <c:pt idx="4694">
                  <c:v>149.0732554109054</c:v>
                </c:pt>
                <c:pt idx="4695">
                  <c:v>150.18142109993551</c:v>
                </c:pt>
                <c:pt idx="4696">
                  <c:v>150.17851900873211</c:v>
                </c:pt>
                <c:pt idx="4697">
                  <c:v>151.67043466491941</c:v>
                </c:pt>
                <c:pt idx="4698">
                  <c:v>150.5489920616501</c:v>
                </c:pt>
                <c:pt idx="4699">
                  <c:v>150.07923426966772</c:v>
                </c:pt>
                <c:pt idx="4700">
                  <c:v>150.6337394801576</c:v>
                </c:pt>
                <c:pt idx="4701">
                  <c:v>149.98286040431776</c:v>
                </c:pt>
                <c:pt idx="4702">
                  <c:v>150.53740106712121</c:v>
                </c:pt>
                <c:pt idx="4703">
                  <c:v>150.62504002865626</c:v>
                </c:pt>
                <c:pt idx="4704">
                  <c:v>150.62214009332092</c:v>
                </c:pt>
                <c:pt idx="4705">
                  <c:v>151.64726323832929</c:v>
                </c:pt>
                <c:pt idx="4706">
                  <c:v>151.55390398712734</c:v>
                </c:pt>
                <c:pt idx="4707">
                  <c:v>150.99108364989661</c:v>
                </c:pt>
                <c:pt idx="4708">
                  <c:v>150.98818811615456</c:v>
                </c:pt>
                <c:pt idx="4709">
                  <c:v>150.42659067301975</c:v>
                </c:pt>
                <c:pt idx="4710">
                  <c:v>151.07288556546519</c:v>
                </c:pt>
                <c:pt idx="4711">
                  <c:v>149.39765351427923</c:v>
                </c:pt>
                <c:pt idx="4712">
                  <c:v>149.30417203133038</c:v>
                </c:pt>
                <c:pt idx="4713">
                  <c:v>148.65563988669237</c:v>
                </c:pt>
                <c:pt idx="4714">
                  <c:v>148.09891601038635</c:v>
                </c:pt>
                <c:pt idx="4715">
                  <c:v>148.18665425989366</c:v>
                </c:pt>
                <c:pt idx="4716">
                  <c:v>148.73755386628</c:v>
                </c:pt>
                <c:pt idx="4717">
                  <c:v>148.55345305949504</c:v>
                </c:pt>
                <c:pt idx="4718">
                  <c:v>149.19621553555862</c:v>
                </c:pt>
                <c:pt idx="4719">
                  <c:v>148.63826021847399</c:v>
                </c:pt>
                <c:pt idx="4720">
                  <c:v>149.28098810507254</c:v>
                </c:pt>
                <c:pt idx="4721">
                  <c:v>150.39183082231375</c:v>
                </c:pt>
                <c:pt idx="4722">
                  <c:v>151.03810936828268</c:v>
                </c:pt>
                <c:pt idx="4723">
                  <c:v>151.59511373097848</c:v>
                </c:pt>
                <c:pt idx="4724">
                  <c:v>150.47363370121457</c:v>
                </c:pt>
                <c:pt idx="4725">
                  <c:v>149.91328037878066</c:v>
                </c:pt>
                <c:pt idx="4726">
                  <c:v>149.35415174125137</c:v>
                </c:pt>
                <c:pt idx="4727">
                  <c:v>149.26069906233261</c:v>
                </c:pt>
                <c:pt idx="4728">
                  <c:v>148.7933472671557</c:v>
                </c:pt>
                <c:pt idx="4729">
                  <c:v>148.32727898944449</c:v>
                </c:pt>
                <c:pt idx="4730">
                  <c:v>149.4330961598007</c:v>
                </c:pt>
                <c:pt idx="4731">
                  <c:v>148.87521891480628</c:v>
                </c:pt>
                <c:pt idx="4732">
                  <c:v>149.42729048229194</c:v>
                </c:pt>
                <c:pt idx="4733">
                  <c:v>149.89007946242327</c:v>
                </c:pt>
                <c:pt idx="4734">
                  <c:v>149.33094534514112</c:v>
                </c:pt>
                <c:pt idx="4735">
                  <c:v>149.88427864112145</c:v>
                </c:pt>
                <c:pt idx="4736">
                  <c:v>149.88137814164838</c:v>
                </c:pt>
                <c:pt idx="4737">
                  <c:v>148.58610842534199</c:v>
                </c:pt>
                <c:pt idx="4738">
                  <c:v>149.22881041823803</c:v>
                </c:pt>
                <c:pt idx="4739">
                  <c:v>148.6708706214722</c:v>
                </c:pt>
                <c:pt idx="4740">
                  <c:v>148.66797063855665</c:v>
                </c:pt>
                <c:pt idx="4741">
                  <c:v>148.02067361577156</c:v>
                </c:pt>
                <c:pt idx="4742">
                  <c:v>149.12669138323417</c:v>
                </c:pt>
                <c:pt idx="4743">
                  <c:v>149.2143132101246</c:v>
                </c:pt>
                <c:pt idx="4744">
                  <c:v>148.56582198845172</c:v>
                </c:pt>
                <c:pt idx="4745">
                  <c:v>148.56292368894719</c:v>
                </c:pt>
                <c:pt idx="4746">
                  <c:v>148.56002533012088</c:v>
                </c:pt>
                <c:pt idx="4747">
                  <c:v>148.64766909718946</c:v>
                </c:pt>
                <c:pt idx="4748">
                  <c:v>150.3135900411371</c:v>
                </c:pt>
                <c:pt idx="4749">
                  <c:v>149.01590055883753</c:v>
                </c:pt>
                <c:pt idx="4750">
                  <c:v>150.59530106400325</c:v>
                </c:pt>
                <c:pt idx="4751">
                  <c:v>151.1524681221772</c:v>
                </c:pt>
                <c:pt idx="4752">
                  <c:v>155.10434366174377</c:v>
                </c:pt>
                <c:pt idx="4753">
                  <c:v>154.92125874723115</c:v>
                </c:pt>
                <c:pt idx="4754">
                  <c:v>155.30821983074748</c:v>
                </c:pt>
                <c:pt idx="4755">
                  <c:v>155.39539286567651</c:v>
                </c:pt>
                <c:pt idx="4756">
                  <c:v>153.59604568743907</c:v>
                </c:pt>
                <c:pt idx="4757">
                  <c:v>151.89779575258035</c:v>
                </c:pt>
                <c:pt idx="4758">
                  <c:v>150.66255250337144</c:v>
                </c:pt>
                <c:pt idx="4759">
                  <c:v>148.43182379799782</c:v>
                </c:pt>
                <c:pt idx="4760">
                  <c:v>145.12410820282366</c:v>
                </c:pt>
                <c:pt idx="4761">
                  <c:v>144.66542607897009</c:v>
                </c:pt>
                <c:pt idx="4762">
                  <c:v>146.02864242820488</c:v>
                </c:pt>
                <c:pt idx="4763">
                  <c:v>144.38656901349259</c:v>
                </c:pt>
                <c:pt idx="4764">
                  <c:v>144.47438462295577</c:v>
                </c:pt>
                <c:pt idx="4765">
                  <c:v>145.10730739544852</c:v>
                </c:pt>
                <c:pt idx="4766">
                  <c:v>145.37871732804342</c:v>
                </c:pt>
                <c:pt idx="4767">
                  <c:v>145.01078564503041</c:v>
                </c:pt>
                <c:pt idx="4768">
                  <c:v>144.19105775647859</c:v>
                </c:pt>
                <c:pt idx="4769">
                  <c:v>143.73629491295287</c:v>
                </c:pt>
                <c:pt idx="4770">
                  <c:v>145.36407832771783</c:v>
                </c:pt>
                <c:pt idx="4771">
                  <c:v>146.90887516229122</c:v>
                </c:pt>
                <c:pt idx="4772">
                  <c:v>147.82317834732385</c:v>
                </c:pt>
                <c:pt idx="4773">
                  <c:v>147.08916147472428</c:v>
                </c:pt>
                <c:pt idx="4774">
                  <c:v>146.4469080129702</c:v>
                </c:pt>
                <c:pt idx="4775">
                  <c:v>148.18439382737051</c:v>
                </c:pt>
                <c:pt idx="4776">
                  <c:v>147.63032580756317</c:v>
                </c:pt>
                <c:pt idx="4777">
                  <c:v>147.07748120090309</c:v>
                </c:pt>
                <c:pt idx="4778">
                  <c:v>146.61648850598431</c:v>
                </c:pt>
                <c:pt idx="4779">
                  <c:v>146.06611588353098</c:v>
                </c:pt>
                <c:pt idx="4780">
                  <c:v>145.15336415864567</c:v>
                </c:pt>
                <c:pt idx="4781">
                  <c:v>145.15043612217687</c:v>
                </c:pt>
                <c:pt idx="4782">
                  <c:v>147.97507983835294</c:v>
                </c:pt>
                <c:pt idx="4783">
                  <c:v>149.91228816306739</c:v>
                </c:pt>
                <c:pt idx="4784">
                  <c:v>150.37496701533382</c:v>
                </c:pt>
                <c:pt idx="4785">
                  <c:v>149.08023126930857</c:v>
                </c:pt>
                <c:pt idx="4786">
                  <c:v>149.07731666349446</c:v>
                </c:pt>
                <c:pt idx="4787">
                  <c:v>149.25534202066956</c:v>
                </c:pt>
                <c:pt idx="4788">
                  <c:v>148.69882037940533</c:v>
                </c:pt>
                <c:pt idx="4789">
                  <c:v>150.26997499096888</c:v>
                </c:pt>
                <c:pt idx="4790">
                  <c:v>150.08625647095687</c:v>
                </c:pt>
                <c:pt idx="4791">
                  <c:v>150.45998258809868</c:v>
                </c:pt>
                <c:pt idx="4792">
                  <c:v>150.65442740746676</c:v>
                </c:pt>
                <c:pt idx="4793">
                  <c:v>150.56120701899363</c:v>
                </c:pt>
                <c:pt idx="4794">
                  <c:v>150.4679916987061</c:v>
                </c:pt>
                <c:pt idx="4795">
                  <c:v>149.34860672560353</c:v>
                </c:pt>
                <c:pt idx="4796">
                  <c:v>148.41503171008117</c:v>
                </c:pt>
                <c:pt idx="4797">
                  <c:v>148.96723644445683</c:v>
                </c:pt>
                <c:pt idx="4798">
                  <c:v>148.31878868256626</c:v>
                </c:pt>
                <c:pt idx="4799">
                  <c:v>147.76198290073989</c:v>
                </c:pt>
                <c:pt idx="4800">
                  <c:v>133.80804958385124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135.83911903994795</c:v>
                </c:pt>
                <c:pt idx="4817">
                  <c:v>133.19724103929093</c:v>
                </c:pt>
                <c:pt idx="4818">
                  <c:v>132.83983486355282</c:v>
                </c:pt>
                <c:pt idx="4819">
                  <c:v>131.87867860360984</c:v>
                </c:pt>
                <c:pt idx="4820">
                  <c:v>132.30981738094488</c:v>
                </c:pt>
                <c:pt idx="4821">
                  <c:v>133.88267939716116</c:v>
                </c:pt>
                <c:pt idx="4822">
                  <c:v>135.28987447904728</c:v>
                </c:pt>
                <c:pt idx="4823">
                  <c:v>133.43383823510067</c:v>
                </c:pt>
                <c:pt idx="4824">
                  <c:v>133.78161957293378</c:v>
                </c:pt>
                <c:pt idx="4825">
                  <c:v>137.14968651515574</c:v>
                </c:pt>
                <c:pt idx="4826">
                  <c:v>135.36902226780239</c:v>
                </c:pt>
                <c:pt idx="4827">
                  <c:v>135.98888349550634</c:v>
                </c:pt>
                <c:pt idx="4828">
                  <c:v>137.2352951406574</c:v>
                </c:pt>
                <c:pt idx="4829">
                  <c:v>137.40918886923737</c:v>
                </c:pt>
                <c:pt idx="4830">
                  <c:v>138.12112987302226</c:v>
                </c:pt>
                <c:pt idx="4831">
                  <c:v>135.35415867134998</c:v>
                </c:pt>
                <c:pt idx="4832">
                  <c:v>137.76151228317849</c:v>
                </c:pt>
                <c:pt idx="4833">
                  <c:v>134.99211650121197</c:v>
                </c:pt>
                <c:pt idx="4834">
                  <c:v>137.03434380277668</c:v>
                </c:pt>
                <c:pt idx="4835">
                  <c:v>137.03135688598741</c:v>
                </c:pt>
                <c:pt idx="4836">
                  <c:v>134.18645341903812</c:v>
                </c:pt>
                <c:pt idx="4837">
                  <c:v>133.65428124950813</c:v>
                </c:pt>
                <c:pt idx="4838">
                  <c:v>132.5967426798361</c:v>
                </c:pt>
                <c:pt idx="4839">
                  <c:v>131.97983739176561</c:v>
                </c:pt>
                <c:pt idx="4840">
                  <c:v>134.1745180743419</c:v>
                </c:pt>
                <c:pt idx="4841">
                  <c:v>131.88532161923285</c:v>
                </c:pt>
                <c:pt idx="4842">
                  <c:v>130.40242384873818</c:v>
                </c:pt>
                <c:pt idx="4843">
                  <c:v>131.79803809502209</c:v>
                </c:pt>
                <c:pt idx="4844">
                  <c:v>128.85459373718186</c:v>
                </c:pt>
                <c:pt idx="4845">
                  <c:v>130.6703820014518</c:v>
                </c:pt>
                <c:pt idx="4846">
                  <c:v>132.84438540259725</c:v>
                </c:pt>
                <c:pt idx="4847">
                  <c:v>134.77309650655661</c:v>
                </c:pt>
                <c:pt idx="4848">
                  <c:v>135.21198596053182</c:v>
                </c:pt>
                <c:pt idx="4849">
                  <c:v>132.12128833060615</c:v>
                </c:pt>
                <c:pt idx="4850">
                  <c:v>135.38610608432646</c:v>
                </c:pt>
                <c:pt idx="4851">
                  <c:v>134.58368086927931</c:v>
                </c:pt>
                <c:pt idx="4852">
                  <c:v>135.02399348564904</c:v>
                </c:pt>
                <c:pt idx="4853">
                  <c:v>130.01541216297119</c:v>
                </c:pt>
                <c:pt idx="4854">
                  <c:v>130.2780865952227</c:v>
                </c:pt>
                <c:pt idx="4855">
                  <c:v>130.45220156791038</c:v>
                </c:pt>
                <c:pt idx="4856">
                  <c:v>130.53776268518777</c:v>
                </c:pt>
                <c:pt idx="4857">
                  <c:v>132.80556555066869</c:v>
                </c:pt>
                <c:pt idx="4858">
                  <c:v>130.01153518741285</c:v>
                </c:pt>
                <c:pt idx="4859">
                  <c:v>126.22539483040055</c:v>
                </c:pt>
                <c:pt idx="4860">
                  <c:v>126.33231215333399</c:v>
                </c:pt>
                <c:pt idx="4861">
                  <c:v>123.88676995714923</c:v>
                </c:pt>
                <c:pt idx="4862">
                  <c:v>127.86026195041813</c:v>
                </c:pt>
                <c:pt idx="4863">
                  <c:v>127.85726582043844</c:v>
                </c:pt>
                <c:pt idx="4864">
                  <c:v>124.38145829633777</c:v>
                </c:pt>
                <c:pt idx="4865">
                  <c:v>124.64407814712558</c:v>
                </c:pt>
                <c:pt idx="4866">
                  <c:v>127.53278359178967</c:v>
                </c:pt>
                <c:pt idx="4867">
                  <c:v>125.4971896243278</c:v>
                </c:pt>
                <c:pt idx="4868">
                  <c:v>120.99503288673623</c:v>
                </c:pt>
                <c:pt idx="4869">
                  <c:v>124.51115265661792</c:v>
                </c:pt>
                <c:pt idx="4870">
                  <c:v>124.33109903139939</c:v>
                </c:pt>
                <c:pt idx="4871">
                  <c:v>123.00525220460986</c:v>
                </c:pt>
                <c:pt idx="4872">
                  <c:v>125.59683125741321</c:v>
                </c:pt>
                <c:pt idx="4873">
                  <c:v>126.3643936059234</c:v>
                </c:pt>
                <c:pt idx="4874">
                  <c:v>126.93252284217397</c:v>
                </c:pt>
                <c:pt idx="4875">
                  <c:v>131.37697697331623</c:v>
                </c:pt>
                <c:pt idx="4876">
                  <c:v>131.27456426561548</c:v>
                </c:pt>
                <c:pt idx="4877">
                  <c:v>133.45348789315995</c:v>
                </c:pt>
                <c:pt idx="4878">
                  <c:v>133.62317070083463</c:v>
                </c:pt>
                <c:pt idx="4879">
                  <c:v>132.13276897793094</c:v>
                </c:pt>
                <c:pt idx="4880">
                  <c:v>130.04639895354649</c:v>
                </c:pt>
                <c:pt idx="4881">
                  <c:v>130.82783910863691</c:v>
                </c:pt>
                <c:pt idx="4882">
                  <c:v>129.78825814047104</c:v>
                </c:pt>
                <c:pt idx="4883">
                  <c:v>133.52389251890509</c:v>
                </c:pt>
                <c:pt idx="4884">
                  <c:v>131.1620209565981</c:v>
                </c:pt>
                <c:pt idx="4885">
                  <c:v>133.86470450999514</c:v>
                </c:pt>
                <c:pt idx="4886">
                  <c:v>133.77328053200836</c:v>
                </c:pt>
                <c:pt idx="4887">
                  <c:v>132.450451469158</c:v>
                </c:pt>
                <c:pt idx="4888">
                  <c:v>132.97410469267379</c:v>
                </c:pt>
                <c:pt idx="4889">
                  <c:v>132.97111746357859</c:v>
                </c:pt>
                <c:pt idx="4890">
                  <c:v>132.96813016907163</c:v>
                </c:pt>
                <c:pt idx="4891">
                  <c:v>132.52694310640982</c:v>
                </c:pt>
                <c:pt idx="4892">
                  <c:v>134.10766709081054</c:v>
                </c:pt>
                <c:pt idx="4893">
                  <c:v>132.87074224971093</c:v>
                </c:pt>
                <c:pt idx="4894">
                  <c:v>132.34110544976102</c:v>
                </c:pt>
                <c:pt idx="4895">
                  <c:v>133.48110916926362</c:v>
                </c:pt>
                <c:pt idx="4896">
                  <c:v>131.10876562553221</c:v>
                </c:pt>
                <c:pt idx="4897">
                  <c:v>129.11060422258197</c:v>
                </c:pt>
                <c:pt idx="4898">
                  <c:v>130.6684214061861</c:v>
                </c:pt>
                <c:pt idx="4899">
                  <c:v>130.66543773646572</c:v>
                </c:pt>
                <c:pt idx="4900">
                  <c:v>130.83935271147675</c:v>
                </c:pt>
                <c:pt idx="4901">
                  <c:v>130.74791747959625</c:v>
                </c:pt>
                <c:pt idx="4902">
                  <c:v>130.31184517703787</c:v>
                </c:pt>
                <c:pt idx="4903">
                  <c:v>131.26476313996773</c:v>
                </c:pt>
                <c:pt idx="4904">
                  <c:v>133.27743501499663</c:v>
                </c:pt>
                <c:pt idx="4905">
                  <c:v>134.77758829855156</c:v>
                </c:pt>
                <c:pt idx="4906">
                  <c:v>136.20103623329487</c:v>
                </c:pt>
                <c:pt idx="4907">
                  <c:v>136.55843784048466</c:v>
                </c:pt>
                <c:pt idx="4908">
                  <c:v>137.54500211068535</c:v>
                </c:pt>
                <c:pt idx="4909">
                  <c:v>137.64181045866098</c:v>
                </c:pt>
                <c:pt idx="4910">
                  <c:v>135.93164381169481</c:v>
                </c:pt>
                <c:pt idx="4911">
                  <c:v>137.09495923916074</c:v>
                </c:pt>
                <c:pt idx="4912">
                  <c:v>135.74920167924392</c:v>
                </c:pt>
                <c:pt idx="4913">
                  <c:v>136.63763165277032</c:v>
                </c:pt>
                <c:pt idx="4914">
                  <c:v>138.80087428533989</c:v>
                </c:pt>
                <c:pt idx="4915">
                  <c:v>137.90174581517203</c:v>
                </c:pt>
                <c:pt idx="4916">
                  <c:v>138.16330354813454</c:v>
                </c:pt>
                <c:pt idx="4917">
                  <c:v>135.9109285906934</c:v>
                </c:pt>
                <c:pt idx="4918">
                  <c:v>139.24566361992493</c:v>
                </c:pt>
                <c:pt idx="4919">
                  <c:v>140.62061812368756</c:v>
                </c:pt>
                <c:pt idx="4920">
                  <c:v>142.09557760720509</c:v>
                </c:pt>
                <c:pt idx="4921">
                  <c:v>142.3827815036193</c:v>
                </c:pt>
                <c:pt idx="4922">
                  <c:v>144.99354531883546</c:v>
                </c:pt>
                <c:pt idx="4923">
                  <c:v>145.8524182768233</c:v>
                </c:pt>
                <c:pt idx="4924">
                  <c:v>144.19809680053368</c:v>
                </c:pt>
                <c:pt idx="4925">
                  <c:v>144.66958446822264</c:v>
                </c:pt>
                <c:pt idx="4926">
                  <c:v>143.07196576864771</c:v>
                </c:pt>
                <c:pt idx="4927">
                  <c:v>141.39828999090696</c:v>
                </c:pt>
                <c:pt idx="4928">
                  <c:v>142.39029225283775</c:v>
                </c:pt>
                <c:pt idx="4929">
                  <c:v>143.29543498169187</c:v>
                </c:pt>
                <c:pt idx="4930">
                  <c:v>141.07371447222522</c:v>
                </c:pt>
                <c:pt idx="4931">
                  <c:v>140.05711750122919</c:v>
                </c:pt>
                <c:pt idx="4932">
                  <c:v>142.43833240881395</c:v>
                </c:pt>
                <c:pt idx="4933">
                  <c:v>142.72706733197629</c:v>
                </c:pt>
                <c:pt idx="4934">
                  <c:v>140.79813151604958</c:v>
                </c:pt>
                <c:pt idx="4935">
                  <c:v>141.34805912892261</c:v>
                </c:pt>
                <c:pt idx="4936">
                  <c:v>140.24069944521761</c:v>
                </c:pt>
                <c:pt idx="4937">
                  <c:v>138.67885961425691</c:v>
                </c:pt>
                <c:pt idx="4938">
                  <c:v>140.49873046064113</c:v>
                </c:pt>
                <c:pt idx="4939">
                  <c:v>140.95934028492684</c:v>
                </c:pt>
                <c:pt idx="4940">
                  <c:v>139.39375314436984</c:v>
                </c:pt>
                <c:pt idx="4941">
                  <c:v>139.47882939937335</c:v>
                </c:pt>
                <c:pt idx="4942">
                  <c:v>139.10438014324245</c:v>
                </c:pt>
                <c:pt idx="4943">
                  <c:v>137.37843898328174</c:v>
                </c:pt>
                <c:pt idx="4944">
                  <c:v>138.55223700002625</c:v>
                </c:pt>
                <c:pt idx="4945">
                  <c:v>139.73108952029543</c:v>
                </c:pt>
                <c:pt idx="4946">
                  <c:v>138.17754822727147</c:v>
                </c:pt>
                <c:pt idx="4947">
                  <c:v>138.895628279628</c:v>
                </c:pt>
                <c:pt idx="4948">
                  <c:v>136.26937466155778</c:v>
                </c:pt>
                <c:pt idx="4949">
                  <c:v>137.07055720812514</c:v>
                </c:pt>
                <c:pt idx="4950">
                  <c:v>138.06261796103263</c:v>
                </c:pt>
                <c:pt idx="4951">
                  <c:v>136.88833958148189</c:v>
                </c:pt>
                <c:pt idx="4952">
                  <c:v>136.88537838259617</c:v>
                </c:pt>
                <c:pt idx="4953">
                  <c:v>136.34273690955342</c:v>
                </c:pt>
                <c:pt idx="4954">
                  <c:v>135.88955826908932</c:v>
                </c:pt>
                <c:pt idx="4955">
                  <c:v>137.3293476252129</c:v>
                </c:pt>
                <c:pt idx="4956">
                  <c:v>137.86866319091769</c:v>
                </c:pt>
                <c:pt idx="4957">
                  <c:v>138.86607182264106</c:v>
                </c:pt>
                <c:pt idx="4958">
                  <c:v>137.68657690558121</c:v>
                </c:pt>
                <c:pt idx="4959">
                  <c:v>138.86015975685314</c:v>
                </c:pt>
                <c:pt idx="4960">
                  <c:v>138.94523684219894</c:v>
                </c:pt>
                <c:pt idx="4961">
                  <c:v>139.66442527996787</c:v>
                </c:pt>
                <c:pt idx="4962">
                  <c:v>138.48252606831193</c:v>
                </c:pt>
                <c:pt idx="4963">
                  <c:v>137.93602526353789</c:v>
                </c:pt>
                <c:pt idx="4964">
                  <c:v>139.19748245948085</c:v>
                </c:pt>
                <c:pt idx="4965">
                  <c:v>137.4759405796176</c:v>
                </c:pt>
                <c:pt idx="4966">
                  <c:v>138.01521062288521</c:v>
                </c:pt>
                <c:pt idx="4967">
                  <c:v>138.55576555111475</c:v>
                </c:pt>
                <c:pt idx="4968">
                  <c:v>138.55280236987073</c:v>
                </c:pt>
                <c:pt idx="4969">
                  <c:v>137.9182566210302</c:v>
                </c:pt>
                <c:pt idx="4970">
                  <c:v>137.9152949539066</c:v>
                </c:pt>
                <c:pt idx="4971">
                  <c:v>138.91269274132355</c:v>
                </c:pt>
                <c:pt idx="4972">
                  <c:v>140.0032929556628</c:v>
                </c:pt>
                <c:pt idx="4973">
                  <c:v>140.92322899686042</c:v>
                </c:pt>
                <c:pt idx="4974">
                  <c:v>139.01006238901937</c:v>
                </c:pt>
                <c:pt idx="4975">
                  <c:v>140.19143104532213</c:v>
                </c:pt>
                <c:pt idx="4976">
                  <c:v>139.37582785330687</c:v>
                </c:pt>
                <c:pt idx="4977">
                  <c:v>139.37288379633901</c:v>
                </c:pt>
                <c:pt idx="4978">
                  <c:v>139.369939675149</c:v>
                </c:pt>
                <c:pt idx="4979">
                  <c:v>140.46608176762675</c:v>
                </c:pt>
                <c:pt idx="4980">
                  <c:v>140.46313857916721</c:v>
                </c:pt>
                <c:pt idx="4981">
                  <c:v>140.92382359368548</c:v>
                </c:pt>
                <c:pt idx="4982">
                  <c:v>141.47368041031132</c:v>
                </c:pt>
                <c:pt idx="4983">
                  <c:v>140.8300969505699</c:v>
                </c:pt>
                <c:pt idx="4984">
                  <c:v>141.75854388897187</c:v>
                </c:pt>
                <c:pt idx="4985">
                  <c:v>141.20142918060446</c:v>
                </c:pt>
                <c:pt idx="4986">
                  <c:v>141.28630218683247</c:v>
                </c:pt>
                <c:pt idx="4987">
                  <c:v>139.54076660443388</c:v>
                </c:pt>
                <c:pt idx="4988">
                  <c:v>139.62572118559547</c:v>
                </c:pt>
                <c:pt idx="4989">
                  <c:v>139.6227829941663</c:v>
                </c:pt>
                <c:pt idx="4990">
                  <c:v>140.17012326314853</c:v>
                </c:pt>
                <c:pt idx="4991">
                  <c:v>139.70479173540843</c:v>
                </c:pt>
                <c:pt idx="4992">
                  <c:v>137.97088963584429</c:v>
                </c:pt>
                <c:pt idx="4993">
                  <c:v>138.6902193494152</c:v>
                </c:pt>
                <c:pt idx="4994">
                  <c:v>139.8717309608337</c:v>
                </c:pt>
                <c:pt idx="4995">
                  <c:v>140.50683443449179</c:v>
                </c:pt>
                <c:pt idx="4996">
                  <c:v>141.52030188758454</c:v>
                </c:pt>
                <c:pt idx="4997">
                  <c:v>139.86289667514393</c:v>
                </c:pt>
                <c:pt idx="4998">
                  <c:v>138.85135344112132</c:v>
                </c:pt>
                <c:pt idx="4999">
                  <c:v>137.84507069223764</c:v>
                </c:pt>
                <c:pt idx="5000">
                  <c:v>137.47441975569745</c:v>
                </c:pt>
                <c:pt idx="5001">
                  <c:v>138.56004924771059</c:v>
                </c:pt>
                <c:pt idx="5002">
                  <c:v>138.55709448104426</c:v>
                </c:pt>
                <c:pt idx="5003">
                  <c:v>138.4661959561945</c:v>
                </c:pt>
                <c:pt idx="5004">
                  <c:v>138.00624634480118</c:v>
                </c:pt>
                <c:pt idx="5005">
                  <c:v>138.003290957834</c:v>
                </c:pt>
                <c:pt idx="5006">
                  <c:v>136.91432573545171</c:v>
                </c:pt>
                <c:pt idx="5007">
                  <c:v>137.36574659651887</c:v>
                </c:pt>
                <c:pt idx="5008">
                  <c:v>137.906466655244</c:v>
                </c:pt>
                <c:pt idx="5009">
                  <c:v>137.90351304844262</c:v>
                </c:pt>
                <c:pt idx="5010">
                  <c:v>139.45144654299474</c:v>
                </c:pt>
                <c:pt idx="5011">
                  <c:v>138.35464454421708</c:v>
                </c:pt>
                <c:pt idx="5012">
                  <c:v>138.35169321016565</c:v>
                </c:pt>
                <c:pt idx="5013">
                  <c:v>138.52458777996708</c:v>
                </c:pt>
                <c:pt idx="5014">
                  <c:v>139.61538409187324</c:v>
                </c:pt>
                <c:pt idx="5015">
                  <c:v>139.70029807451829</c:v>
                </c:pt>
                <c:pt idx="5016">
                  <c:v>139.06195358160221</c:v>
                </c:pt>
                <c:pt idx="5017">
                  <c:v>138.60068098760621</c:v>
                </c:pt>
                <c:pt idx="5018">
                  <c:v>139.77929080458125</c:v>
                </c:pt>
                <c:pt idx="5019">
                  <c:v>140.2372541595505</c:v>
                </c:pt>
                <c:pt idx="5020">
                  <c:v>138.50389762179293</c:v>
                </c:pt>
                <c:pt idx="5021">
                  <c:v>139.68255648021932</c:v>
                </c:pt>
                <c:pt idx="5022">
                  <c:v>138.49798556551013</c:v>
                </c:pt>
                <c:pt idx="5023">
                  <c:v>138.49502944029246</c:v>
                </c:pt>
                <c:pt idx="5024">
                  <c:v>137.94712630629419</c:v>
                </c:pt>
                <c:pt idx="5025">
                  <c:v>138.48911699556447</c:v>
                </c:pt>
                <c:pt idx="5026">
                  <c:v>139.03239786656013</c:v>
                </c:pt>
                <c:pt idx="5027">
                  <c:v>137.39459785375493</c:v>
                </c:pt>
                <c:pt idx="5028">
                  <c:v>137.93529918974491</c:v>
                </c:pt>
                <c:pt idx="5029">
                  <c:v>139.02352989038718</c:v>
                </c:pt>
                <c:pt idx="5030">
                  <c:v>139.48026437550652</c:v>
                </c:pt>
                <c:pt idx="5031">
                  <c:v>139.5651459927858</c:v>
                </c:pt>
                <c:pt idx="5032">
                  <c:v>139.01466133169561</c:v>
                </c:pt>
                <c:pt idx="5033">
                  <c:v>140.65815766080414</c:v>
                </c:pt>
                <c:pt idx="5034">
                  <c:v>141.75927565055372</c:v>
                </c:pt>
                <c:pt idx="5035">
                  <c:v>142.13492342323661</c:v>
                </c:pt>
                <c:pt idx="5036">
                  <c:v>141.5779462033961</c:v>
                </c:pt>
                <c:pt idx="5037">
                  <c:v>142.12902524656602</c:v>
                </c:pt>
                <c:pt idx="5038">
                  <c:v>141.01930493862164</c:v>
                </c:pt>
                <c:pt idx="5039">
                  <c:v>141.56909674154031</c:v>
                </c:pt>
                <c:pt idx="5040">
                  <c:v>141.56614679208906</c:v>
                </c:pt>
                <c:pt idx="5041">
                  <c:v>139.99661950915379</c:v>
                </c:pt>
                <c:pt idx="5042">
                  <c:v>140.71932047808605</c:v>
                </c:pt>
                <c:pt idx="5043">
                  <c:v>140.80412040579085</c:v>
                </c:pt>
                <c:pt idx="5044">
                  <c:v>140.80116084151814</c:v>
                </c:pt>
                <c:pt idx="5045">
                  <c:v>139.23972660592972</c:v>
                </c:pt>
                <c:pt idx="5046">
                  <c:v>139.95983662303843</c:v>
                </c:pt>
                <c:pt idx="5047">
                  <c:v>140.0446765328843</c:v>
                </c:pt>
                <c:pt idx="5048">
                  <c:v>140.59037168137002</c:v>
                </c:pt>
                <c:pt idx="5049">
                  <c:v>141.68858005801849</c:v>
                </c:pt>
                <c:pt idx="5050">
                  <c:v>142.06274863676572</c:v>
                </c:pt>
                <c:pt idx="5051">
                  <c:v>141.50721447037813</c:v>
                </c:pt>
                <c:pt idx="5052">
                  <c:v>140.86522178843097</c:v>
                </c:pt>
                <c:pt idx="5053">
                  <c:v>139.85127273358376</c:v>
                </c:pt>
                <c:pt idx="5054">
                  <c:v>139.93609922830728</c:v>
                </c:pt>
                <c:pt idx="5055">
                  <c:v>139.47353800943256</c:v>
                </c:pt>
                <c:pt idx="5056">
                  <c:v>140.1057418800674</c:v>
                </c:pt>
                <c:pt idx="5057">
                  <c:v>140.65141229112487</c:v>
                </c:pt>
                <c:pt idx="5058">
                  <c:v>140.64844105709926</c:v>
                </c:pt>
                <c:pt idx="5059">
                  <c:v>141.01993845277775</c:v>
                </c:pt>
                <c:pt idx="5060">
                  <c:v>141.56823616080146</c:v>
                </c:pt>
                <c:pt idx="5061">
                  <c:v>142.11781765178512</c:v>
                </c:pt>
                <c:pt idx="5062">
                  <c:v>141.56230364796647</c:v>
                </c:pt>
                <c:pt idx="5063">
                  <c:v>143.13323081532144</c:v>
                </c:pt>
                <c:pt idx="5064">
                  <c:v>144.7158927714936</c:v>
                </c:pt>
                <c:pt idx="5065">
                  <c:v>145.01086745067641</c:v>
                </c:pt>
                <c:pt idx="5066">
                  <c:v>144.92046392805605</c:v>
                </c:pt>
                <c:pt idx="5067">
                  <c:v>144.91751445422597</c:v>
                </c:pt>
                <c:pt idx="5068">
                  <c:v>145.91336565978145</c:v>
                </c:pt>
                <c:pt idx="5069">
                  <c:v>147.12468099777379</c:v>
                </c:pt>
                <c:pt idx="5070">
                  <c:v>149.12920937490162</c:v>
                </c:pt>
                <c:pt idx="5071">
                  <c:v>147.9016983347019</c:v>
                </c:pt>
                <c:pt idx="5072">
                  <c:v>147.72424778482036</c:v>
                </c:pt>
                <c:pt idx="5073">
                  <c:v>149.42955520847136</c:v>
                </c:pt>
                <c:pt idx="5074">
                  <c:v>149.91151092246037</c:v>
                </c:pt>
                <c:pt idx="5075">
                  <c:v>149.24943761850955</c:v>
                </c:pt>
                <c:pt idx="5076">
                  <c:v>148.41425716978392</c:v>
                </c:pt>
                <c:pt idx="5077">
                  <c:v>148.98223710938601</c:v>
                </c:pt>
                <c:pt idx="5078">
                  <c:v>154.67216962689145</c:v>
                </c:pt>
                <c:pt idx="5079">
                  <c:v>154.90801808608194</c:v>
                </c:pt>
                <c:pt idx="5080">
                  <c:v>154.14666732017031</c:v>
                </c:pt>
                <c:pt idx="5081">
                  <c:v>152.30866889955632</c:v>
                </c:pt>
                <c:pt idx="5082">
                  <c:v>152.97401315972456</c:v>
                </c:pt>
                <c:pt idx="5083">
                  <c:v>151.40415047896022</c:v>
                </c:pt>
                <c:pt idx="5084">
                  <c:v>150.50824789764192</c:v>
                </c:pt>
                <c:pt idx="5085">
                  <c:v>152.18005325179729</c:v>
                </c:pt>
                <c:pt idx="5086">
                  <c:v>151.68689815916423</c:v>
                </c:pt>
                <c:pt idx="5087">
                  <c:v>149.47544709828071</c:v>
                </c:pt>
                <c:pt idx="5088">
                  <c:v>151.19216328066705</c:v>
                </c:pt>
                <c:pt idx="5089">
                  <c:v>151.36314062921792</c:v>
                </c:pt>
                <c:pt idx="5090">
                  <c:v>152.25223351943805</c:v>
                </c:pt>
                <c:pt idx="5091">
                  <c:v>152.24929536718264</c:v>
                </c:pt>
                <c:pt idx="5092">
                  <c:v>151.18039336598213</c:v>
                </c:pt>
                <c:pt idx="5093">
                  <c:v>151.75322603740096</c:v>
                </c:pt>
                <c:pt idx="5094">
                  <c:v>151.34840715546216</c:v>
                </c:pt>
                <c:pt idx="5095">
                  <c:v>152.18186519764822</c:v>
                </c:pt>
                <c:pt idx="5096">
                  <c:v>152.26582152735136</c:v>
                </c:pt>
                <c:pt idx="5097">
                  <c:v>152.17596113059517</c:v>
                </c:pt>
                <c:pt idx="5098">
                  <c:v>153.90727312788476</c:v>
                </c:pt>
                <c:pt idx="5099">
                  <c:v>153.90432449517539</c:v>
                </c:pt>
                <c:pt idx="5100">
                  <c:v>135.03315255481903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167.73616265796136</c:v>
                </c:pt>
                <c:pt idx="5117">
                  <c:v>168.60281146056423</c:v>
                </c:pt>
                <c:pt idx="5118">
                  <c:v>166.07206665384911</c:v>
                </c:pt>
                <c:pt idx="5119">
                  <c:v>169.31029992894673</c:v>
                </c:pt>
                <c:pt idx="5120">
                  <c:v>171.86023101124829</c:v>
                </c:pt>
                <c:pt idx="5121">
                  <c:v>166.45685339700231</c:v>
                </c:pt>
                <c:pt idx="5122">
                  <c:v>167.63938894897638</c:v>
                </c:pt>
                <c:pt idx="5123">
                  <c:v>169.62103183993713</c:v>
                </c:pt>
                <c:pt idx="5124">
                  <c:v>177.01606029425511</c:v>
                </c:pt>
                <c:pt idx="5125">
                  <c:v>174.52214691095742</c:v>
                </c:pt>
                <c:pt idx="5126">
                  <c:v>175.66285146004248</c:v>
                </c:pt>
                <c:pt idx="5127">
                  <c:v>177.3498882350741</c:v>
                </c:pt>
                <c:pt idx="5128">
                  <c:v>178.42402892253449</c:v>
                </c:pt>
                <c:pt idx="5129">
                  <c:v>182.45430453124482</c:v>
                </c:pt>
                <c:pt idx="5130">
                  <c:v>184.88635128893384</c:v>
                </c:pt>
                <c:pt idx="5131">
                  <c:v>178.03027489574743</c:v>
                </c:pt>
                <c:pt idx="5132">
                  <c:v>182.31851813950288</c:v>
                </c:pt>
                <c:pt idx="5133">
                  <c:v>181.22595423333496</c:v>
                </c:pt>
                <c:pt idx="5134">
                  <c:v>179.63900104394634</c:v>
                </c:pt>
                <c:pt idx="5135">
                  <c:v>183.30540912441847</c:v>
                </c:pt>
                <c:pt idx="5136">
                  <c:v>186.00865435897504</c:v>
                </c:pt>
                <c:pt idx="5137">
                  <c:v>182.76304904051995</c:v>
                </c:pt>
                <c:pt idx="5138">
                  <c:v>185.6985572490812</c:v>
                </c:pt>
                <c:pt idx="5139">
                  <c:v>188.14850114276487</c:v>
                </c:pt>
                <c:pt idx="5140">
                  <c:v>193.34318795459694</c:v>
                </c:pt>
                <c:pt idx="5141">
                  <c:v>194.33694831420598</c:v>
                </c:pt>
                <c:pt idx="5142">
                  <c:v>192.43088474598972</c:v>
                </c:pt>
                <c:pt idx="5143">
                  <c:v>193.03613985013908</c:v>
                </c:pt>
                <c:pt idx="5144">
                  <c:v>191.81841624948356</c:v>
                </c:pt>
                <c:pt idx="5145">
                  <c:v>192.49689255054454</c:v>
                </c:pt>
                <c:pt idx="5146">
                  <c:v>187.97688996621946</c:v>
                </c:pt>
                <c:pt idx="5147">
                  <c:v>188.94927066314267</c:v>
                </c:pt>
                <c:pt idx="5148">
                  <c:v>190.29638269914267</c:v>
                </c:pt>
                <c:pt idx="5149">
                  <c:v>190.14302963160844</c:v>
                </c:pt>
                <c:pt idx="5150">
                  <c:v>189.61487108395522</c:v>
                </c:pt>
                <c:pt idx="5151">
                  <c:v>185.81211525648268</c:v>
                </c:pt>
                <c:pt idx="5152">
                  <c:v>188.7904899743844</c:v>
                </c:pt>
                <c:pt idx="5153">
                  <c:v>187.44642524108804</c:v>
                </c:pt>
                <c:pt idx="5154">
                  <c:v>184.77617108923732</c:v>
                </c:pt>
                <c:pt idx="5155">
                  <c:v>187.74388307905974</c:v>
                </c:pt>
                <c:pt idx="5156">
                  <c:v>186.76883107398316</c:v>
                </c:pt>
                <c:pt idx="5157">
                  <c:v>185.43219467903145</c:v>
                </c:pt>
                <c:pt idx="5158">
                  <c:v>186.99071847905088</c:v>
                </c:pt>
                <c:pt idx="5159">
                  <c:v>185.65469328166182</c:v>
                </c:pt>
                <c:pt idx="5160">
                  <c:v>185.65171059404565</c:v>
                </c:pt>
                <c:pt idx="5161">
                  <c:v>183.6584934519642</c:v>
                </c:pt>
                <c:pt idx="5162">
                  <c:v>181.75330984708307</c:v>
                </c:pt>
                <c:pt idx="5163">
                  <c:v>182.56197550124034</c:v>
                </c:pt>
                <c:pt idx="5164">
                  <c:v>178.47468466701594</c:v>
                </c:pt>
                <c:pt idx="5165">
                  <c:v>174.0211808400818</c:v>
                </c:pt>
                <c:pt idx="5166">
                  <c:v>174.58331118516799</c:v>
                </c:pt>
                <c:pt idx="5167">
                  <c:v>174.42464720427324</c:v>
                </c:pt>
                <c:pt idx="5168">
                  <c:v>176.93008328059204</c:v>
                </c:pt>
                <c:pt idx="5169">
                  <c:v>178.1506266598135</c:v>
                </c:pt>
                <c:pt idx="5170">
                  <c:v>168.35794104466095</c:v>
                </c:pt>
                <c:pt idx="5171">
                  <c:v>169.70123377419077</c:v>
                </c:pt>
                <c:pt idx="5172">
                  <c:v>166.85291311485253</c:v>
                </c:pt>
                <c:pt idx="5173">
                  <c:v>169.30324653162825</c:v>
                </c:pt>
                <c:pt idx="5174">
                  <c:v>169.38873559224339</c:v>
                </c:pt>
                <c:pt idx="5175">
                  <c:v>169.6333139014032</c:v>
                </c:pt>
                <c:pt idx="5176">
                  <c:v>167.55441181443257</c:v>
                </c:pt>
                <c:pt idx="5177">
                  <c:v>166.05095300518497</c:v>
                </c:pt>
                <c:pt idx="5178">
                  <c:v>162.60105410367669</c:v>
                </c:pt>
                <c:pt idx="5179">
                  <c:v>162.51885345630762</c:v>
                </c:pt>
                <c:pt idx="5180">
                  <c:v>162.51580074577669</c:v>
                </c:pt>
                <c:pt idx="5181">
                  <c:v>160.49080924755617</c:v>
                </c:pt>
                <c:pt idx="5182">
                  <c:v>163.83741835172805</c:v>
                </c:pt>
                <c:pt idx="5183">
                  <c:v>166.50755631456104</c:v>
                </c:pt>
                <c:pt idx="5184">
                  <c:v>165.79389412080855</c:v>
                </c:pt>
                <c:pt idx="5185">
                  <c:v>165.94809131632428</c:v>
                </c:pt>
                <c:pt idx="5186">
                  <c:v>162.26012412354521</c:v>
                </c:pt>
                <c:pt idx="5187">
                  <c:v>164.21180301240383</c:v>
                </c:pt>
                <c:pt idx="5188">
                  <c:v>161.63138704608082</c:v>
                </c:pt>
                <c:pt idx="5189">
                  <c:v>161.16554974418887</c:v>
                </c:pt>
                <c:pt idx="5190">
                  <c:v>161.47961198095982</c:v>
                </c:pt>
                <c:pt idx="5191">
                  <c:v>160.77764527902127</c:v>
                </c:pt>
                <c:pt idx="5192">
                  <c:v>163.10290084853114</c:v>
                </c:pt>
                <c:pt idx="5193">
                  <c:v>164.43015920318976</c:v>
                </c:pt>
                <c:pt idx="5194">
                  <c:v>166.3925157111662</c:v>
                </c:pt>
                <c:pt idx="5195">
                  <c:v>165.7593164963564</c:v>
                </c:pt>
                <c:pt idx="5196">
                  <c:v>165.04863240296163</c:v>
                </c:pt>
                <c:pt idx="5197">
                  <c:v>160.14094311790905</c:v>
                </c:pt>
                <c:pt idx="5198">
                  <c:v>162.23436431327264</c:v>
                </c:pt>
                <c:pt idx="5199">
                  <c:v>161.92772512364991</c:v>
                </c:pt>
                <c:pt idx="5200">
                  <c:v>164.41420831355663</c:v>
                </c:pt>
                <c:pt idx="5201">
                  <c:v>162.46277477502917</c:v>
                </c:pt>
                <c:pt idx="5202">
                  <c:v>160.06511085181046</c:v>
                </c:pt>
                <c:pt idx="5203">
                  <c:v>159.98251189174698</c:v>
                </c:pt>
                <c:pt idx="5204">
                  <c:v>155.78064024416653</c:v>
                </c:pt>
                <c:pt idx="5205">
                  <c:v>153.44229247604289</c:v>
                </c:pt>
                <c:pt idx="5206">
                  <c:v>155.08848830537409</c:v>
                </c:pt>
                <c:pt idx="5207">
                  <c:v>156.21868834434008</c:v>
                </c:pt>
                <c:pt idx="5208">
                  <c:v>157.80650542950571</c:v>
                </c:pt>
                <c:pt idx="5209">
                  <c:v>157.80342247983117</c:v>
                </c:pt>
                <c:pt idx="5210">
                  <c:v>157.0292600601224</c:v>
                </c:pt>
                <c:pt idx="5211">
                  <c:v>155.72688359901895</c:v>
                </c:pt>
                <c:pt idx="5212">
                  <c:v>155.88358672816867</c:v>
                </c:pt>
                <c:pt idx="5213">
                  <c:v>156.56929542161379</c:v>
                </c:pt>
                <c:pt idx="5214">
                  <c:v>157.62864364639972</c:v>
                </c:pt>
                <c:pt idx="5215">
                  <c:v>160.54545333203168</c:v>
                </c:pt>
                <c:pt idx="5216">
                  <c:v>159.14782730958723</c:v>
                </c:pt>
                <c:pt idx="5217">
                  <c:v>159.84145528002227</c:v>
                </c:pt>
                <c:pt idx="5218">
                  <c:v>160.3776976774916</c:v>
                </c:pt>
                <c:pt idx="5219">
                  <c:v>157.21497183202155</c:v>
                </c:pt>
                <c:pt idx="5220">
                  <c:v>155.37967991074675</c:v>
                </c:pt>
                <c:pt idx="5221">
                  <c:v>156.91563576264434</c:v>
                </c:pt>
                <c:pt idx="5222">
                  <c:v>157.60401039424687</c:v>
                </c:pt>
                <c:pt idx="5223">
                  <c:v>159.36466230963288</c:v>
                </c:pt>
                <c:pt idx="5224">
                  <c:v>159.20273970094513</c:v>
                </c:pt>
                <c:pt idx="5225">
                  <c:v>159.1996737743757</c:v>
                </c:pt>
                <c:pt idx="5226">
                  <c:v>155.44107389723558</c:v>
                </c:pt>
                <c:pt idx="5227">
                  <c:v>155.67754525792679</c:v>
                </c:pt>
                <c:pt idx="5228">
                  <c:v>156.28360189374598</c:v>
                </c:pt>
                <c:pt idx="5229">
                  <c:v>156.89099834057561</c:v>
                </c:pt>
                <c:pt idx="5230">
                  <c:v>157.49973327365115</c:v>
                </c:pt>
                <c:pt idx="5231">
                  <c:v>157.25777028228094</c:v>
                </c:pt>
                <c:pt idx="5232">
                  <c:v>159.63685519358933</c:v>
                </c:pt>
                <c:pt idx="5233">
                  <c:v>160.0148725813342</c:v>
                </c:pt>
                <c:pt idx="5234">
                  <c:v>159.15493608523138</c:v>
                </c:pt>
                <c:pt idx="5235">
                  <c:v>158.69271338175804</c:v>
                </c:pt>
                <c:pt idx="5236">
                  <c:v>158.68966016398826</c:v>
                </c:pt>
                <c:pt idx="5237">
                  <c:v>158.68660687427109</c:v>
                </c:pt>
                <c:pt idx="5238">
                  <c:v>158.68355351263472</c:v>
                </c:pt>
                <c:pt idx="5239">
                  <c:v>157.44898383930013</c:v>
                </c:pt>
                <c:pt idx="5240">
                  <c:v>158.14045246382739</c:v>
                </c:pt>
                <c:pt idx="5241">
                  <c:v>158.13739426647589</c:v>
                </c:pt>
                <c:pt idx="5242">
                  <c:v>159.36838851754965</c:v>
                </c:pt>
                <c:pt idx="5243">
                  <c:v>158.6682856255502</c:v>
                </c:pt>
                <c:pt idx="5244">
                  <c:v>158.74458279897772</c:v>
                </c:pt>
                <c:pt idx="5245">
                  <c:v>159.35922759066216</c:v>
                </c:pt>
                <c:pt idx="5246">
                  <c:v>160.59557937737191</c:v>
                </c:pt>
                <c:pt idx="5247">
                  <c:v>163.47819199289643</c:v>
                </c:pt>
                <c:pt idx="5248">
                  <c:v>161.59737376928297</c:v>
                </c:pt>
                <c:pt idx="5249">
                  <c:v>161.51540096818371</c:v>
                </c:pt>
                <c:pt idx="5250">
                  <c:v>159.64629496226826</c:v>
                </c:pt>
                <c:pt idx="5251">
                  <c:v>160.88597150359055</c:v>
                </c:pt>
                <c:pt idx="5252">
                  <c:v>160.26090454900623</c:v>
                </c:pt>
                <c:pt idx="5253">
                  <c:v>162.04911512047693</c:v>
                </c:pt>
                <c:pt idx="5254">
                  <c:v>162.67219361979005</c:v>
                </c:pt>
                <c:pt idx="5255">
                  <c:v>162.59041697611792</c:v>
                </c:pt>
                <c:pt idx="5256">
                  <c:v>162.42991503751637</c:v>
                </c:pt>
                <c:pt idx="5257">
                  <c:v>163.76217796876062</c:v>
                </c:pt>
                <c:pt idx="5258">
                  <c:v>163.05156903265924</c:v>
                </c:pt>
                <c:pt idx="5259">
                  <c:v>161.87329348107141</c:v>
                </c:pt>
                <c:pt idx="5260">
                  <c:v>161.32420566473957</c:v>
                </c:pt>
                <c:pt idx="5261">
                  <c:v>162.57226113160687</c:v>
                </c:pt>
                <c:pt idx="5262">
                  <c:v>161.86421398627954</c:v>
                </c:pt>
                <c:pt idx="5263">
                  <c:v>161.86118734719912</c:v>
                </c:pt>
                <c:pt idx="5264">
                  <c:v>162.48445954329145</c:v>
                </c:pt>
                <c:pt idx="5265">
                  <c:v>161.85513385783179</c:v>
                </c:pt>
                <c:pt idx="5266">
                  <c:v>159.98119591181421</c:v>
                </c:pt>
                <c:pt idx="5267">
                  <c:v>159.51543285801108</c:v>
                </c:pt>
                <c:pt idx="5268">
                  <c:v>157.7373352150853</c:v>
                </c:pt>
                <c:pt idx="5269">
                  <c:v>158.35100772737678</c:v>
                </c:pt>
                <c:pt idx="5270">
                  <c:v>157.4335871921021</c:v>
                </c:pt>
                <c:pt idx="5271">
                  <c:v>159.20059159153607</c:v>
                </c:pt>
                <c:pt idx="5272">
                  <c:v>159.27675014411398</c:v>
                </c:pt>
                <c:pt idx="5273">
                  <c:v>158.65592615619335</c:v>
                </c:pt>
                <c:pt idx="5274">
                  <c:v>158.57358455144731</c:v>
                </c:pt>
                <c:pt idx="5275">
                  <c:v>158.49125206070767</c:v>
                </c:pt>
                <c:pt idx="5276">
                  <c:v>157.87160849193697</c:v>
                </c:pt>
                <c:pt idx="5277">
                  <c:v>159.72234044713059</c:v>
                </c:pt>
                <c:pt idx="5278">
                  <c:v>161.04079152321538</c:v>
                </c:pt>
                <c:pt idx="5279">
                  <c:v>162.12786679100191</c:v>
                </c:pt>
                <c:pt idx="5280">
                  <c:v>163.06373656603409</c:v>
                </c:pt>
                <c:pt idx="5281">
                  <c:v>162.27568750254432</c:v>
                </c:pt>
                <c:pt idx="5282">
                  <c:v>161.09981512543618</c:v>
                </c:pt>
                <c:pt idx="5283">
                  <c:v>161.01795466880685</c:v>
                </c:pt>
                <c:pt idx="5284">
                  <c:v>161.01492849049191</c:v>
                </c:pt>
                <c:pt idx="5285">
                  <c:v>159.76554662321269</c:v>
                </c:pt>
                <c:pt idx="5286">
                  <c:v>160.46393225452812</c:v>
                </c:pt>
                <c:pt idx="5287">
                  <c:v>159.21737140631558</c:v>
                </c:pt>
                <c:pt idx="5288">
                  <c:v>160.45786976105774</c:v>
                </c:pt>
                <c:pt idx="5289">
                  <c:v>161.70372740200673</c:v>
                </c:pt>
                <c:pt idx="5290">
                  <c:v>160.91795903969705</c:v>
                </c:pt>
                <c:pt idx="5291">
                  <c:v>160.44877548902332</c:v>
                </c:pt>
                <c:pt idx="5292">
                  <c:v>160.28796479710127</c:v>
                </c:pt>
                <c:pt idx="5293">
                  <c:v>157.72336109368007</c:v>
                </c:pt>
                <c:pt idx="5294">
                  <c:v>159.03802898364938</c:v>
                </c:pt>
                <c:pt idx="5295">
                  <c:v>157.17923948851694</c:v>
                </c:pt>
                <c:pt idx="5296">
                  <c:v>158.41203156696338</c:v>
                </c:pt>
                <c:pt idx="5297">
                  <c:v>159.72916508107755</c:v>
                </c:pt>
                <c:pt idx="5298">
                  <c:v>158.40596172191454</c:v>
                </c:pt>
                <c:pt idx="5299">
                  <c:v>158.40292669218434</c:v>
                </c:pt>
                <c:pt idx="5300">
                  <c:v>157.78129317733692</c:v>
                </c:pt>
                <c:pt idx="5301">
                  <c:v>157.93662041079187</c:v>
                </c:pt>
                <c:pt idx="5302">
                  <c:v>157.31647290792444</c:v>
                </c:pt>
                <c:pt idx="5303">
                  <c:v>157.07567334336545</c:v>
                </c:pt>
                <c:pt idx="5304">
                  <c:v>156.45664529283204</c:v>
                </c:pt>
                <c:pt idx="5305">
                  <c:v>158.38471501286585</c:v>
                </c:pt>
                <c:pt idx="5306">
                  <c:v>159.00163692103342</c:v>
                </c:pt>
                <c:pt idx="5307">
                  <c:v>158.2204795978214</c:v>
                </c:pt>
                <c:pt idx="5308">
                  <c:v>157.59867617041164</c:v>
                </c:pt>
                <c:pt idx="5309">
                  <c:v>158.29349238937903</c:v>
                </c:pt>
                <c:pt idx="5310">
                  <c:v>157.59260876765438</c:v>
                </c:pt>
                <c:pt idx="5311">
                  <c:v>159.37104304170407</c:v>
                </c:pt>
                <c:pt idx="5312">
                  <c:v>160.53641512099966</c:v>
                </c:pt>
                <c:pt idx="5313">
                  <c:v>161.00176886728514</c:v>
                </c:pt>
                <c:pt idx="5314">
                  <c:v>160.37292735345454</c:v>
                </c:pt>
                <c:pt idx="5315">
                  <c:v>160.99574914787536</c:v>
                </c:pt>
                <c:pt idx="5316">
                  <c:v>160.99273918306244</c:v>
                </c:pt>
                <c:pt idx="5317">
                  <c:v>161.53836438742564</c:v>
                </c:pt>
                <c:pt idx="5318">
                  <c:v>160.9080916475923</c:v>
                </c:pt>
                <c:pt idx="5319">
                  <c:v>160.43657703282042</c:v>
                </c:pt>
                <c:pt idx="5320">
                  <c:v>160.51227796465992</c:v>
                </c:pt>
                <c:pt idx="5321">
                  <c:v>160.50926050305043</c:v>
                </c:pt>
                <c:pt idx="5322">
                  <c:v>159.18002154375699</c:v>
                </c:pt>
                <c:pt idx="5323">
                  <c:v>157.85584749850841</c:v>
                </c:pt>
                <c:pt idx="5324">
                  <c:v>158.55223921144625</c:v>
                </c:pt>
                <c:pt idx="5325">
                  <c:v>157.84980090345107</c:v>
                </c:pt>
                <c:pt idx="5326">
                  <c:v>157.92579457466491</c:v>
                </c:pt>
                <c:pt idx="5327">
                  <c:v>159.16491854022297</c:v>
                </c:pt>
                <c:pt idx="5328">
                  <c:v>159.78499561513581</c:v>
                </c:pt>
                <c:pt idx="5329">
                  <c:v>159.15887684275003</c:v>
                </c:pt>
                <c:pt idx="5330">
                  <c:v>158.53409946536976</c:v>
                </c:pt>
                <c:pt idx="5331">
                  <c:v>157.29160422867244</c:v>
                </c:pt>
                <c:pt idx="5332">
                  <c:v>157.90763909316956</c:v>
                </c:pt>
                <c:pt idx="5333">
                  <c:v>157.98361912760356</c:v>
                </c:pt>
                <c:pt idx="5334">
                  <c:v>159.8456500998218</c:v>
                </c:pt>
                <c:pt idx="5335">
                  <c:v>160.2309787462691</c:v>
                </c:pt>
                <c:pt idx="5336">
                  <c:v>161.48125383662045</c:v>
                </c:pt>
                <c:pt idx="5337">
                  <c:v>161.39975201307425</c:v>
                </c:pt>
                <c:pt idx="5338">
                  <c:v>159.43983607741939</c:v>
                </c:pt>
                <c:pt idx="5339">
                  <c:v>159.43682609814095</c:v>
                </c:pt>
                <c:pt idx="5340">
                  <c:v>161.39073885817015</c:v>
                </c:pt>
                <c:pt idx="5341">
                  <c:v>160.05560851471091</c:v>
                </c:pt>
                <c:pt idx="5342">
                  <c:v>160.05260091400305</c:v>
                </c:pt>
                <c:pt idx="5343">
                  <c:v>162.56228087849468</c:v>
                </c:pt>
                <c:pt idx="5344">
                  <c:v>163.11260257385584</c:v>
                </c:pt>
                <c:pt idx="5345">
                  <c:v>163.03140721968612</c:v>
                </c:pt>
                <c:pt idx="5346">
                  <c:v>164.37388061856564</c:v>
                </c:pt>
                <c:pt idx="5347">
                  <c:v>165.00653341249654</c:v>
                </c:pt>
                <c:pt idx="5348">
                  <c:v>164.36790731868587</c:v>
                </c:pt>
                <c:pt idx="5349">
                  <c:v>163.09764144405563</c:v>
                </c:pt>
                <c:pt idx="5350">
                  <c:v>163.72762225798942</c:v>
                </c:pt>
                <c:pt idx="5351">
                  <c:v>164.35894685417861</c:v>
                </c:pt>
                <c:pt idx="5352">
                  <c:v>163.64354282347267</c:v>
                </c:pt>
                <c:pt idx="5353">
                  <c:v>162.92930733576122</c:v>
                </c:pt>
                <c:pt idx="5354">
                  <c:v>162.29450177759463</c:v>
                </c:pt>
                <c:pt idx="5355">
                  <c:v>158.60762782658639</c:v>
                </c:pt>
                <c:pt idx="5356">
                  <c:v>159.4643401242929</c:v>
                </c:pt>
                <c:pt idx="5357">
                  <c:v>159.54002412898717</c:v>
                </c:pt>
                <c:pt idx="5358">
                  <c:v>158.83489672375981</c:v>
                </c:pt>
                <c:pt idx="5359">
                  <c:v>160.15867814376816</c:v>
                </c:pt>
                <c:pt idx="5360">
                  <c:v>160.70317272062675</c:v>
                </c:pt>
                <c:pt idx="5361">
                  <c:v>160.62164549254248</c:v>
                </c:pt>
                <c:pt idx="5362">
                  <c:v>160.38312353551828</c:v>
                </c:pt>
                <c:pt idx="5363">
                  <c:v>159.83224787158815</c:v>
                </c:pt>
                <c:pt idx="5364">
                  <c:v>159.36155370268625</c:v>
                </c:pt>
                <c:pt idx="5365">
                  <c:v>160.6881291128293</c:v>
                </c:pt>
                <c:pt idx="5366">
                  <c:v>160.68512018061756</c:v>
                </c:pt>
                <c:pt idx="5367">
                  <c:v>160.76062176509186</c:v>
                </c:pt>
                <c:pt idx="5368">
                  <c:v>158.88348472746293</c:v>
                </c:pt>
                <c:pt idx="5369">
                  <c:v>159.11674994979603</c:v>
                </c:pt>
                <c:pt idx="5370">
                  <c:v>159.11372388899144</c:v>
                </c:pt>
                <c:pt idx="5371">
                  <c:v>157.78956582935371</c:v>
                </c:pt>
                <c:pt idx="5372">
                  <c:v>156.62863917363302</c:v>
                </c:pt>
                <c:pt idx="5373">
                  <c:v>155.631886303584</c:v>
                </c:pt>
                <c:pt idx="5374">
                  <c:v>155.70807531514129</c:v>
                </c:pt>
                <c:pt idx="5375">
                  <c:v>154.2414918712384</c:v>
                </c:pt>
                <c:pt idx="5376">
                  <c:v>153.78644549995988</c:v>
                </c:pt>
                <c:pt idx="5377">
                  <c:v>155.24416145663236</c:v>
                </c:pt>
                <c:pt idx="5378">
                  <c:v>155.32041868488523</c:v>
                </c:pt>
                <c:pt idx="5379">
                  <c:v>157.16091275678536</c:v>
                </c:pt>
                <c:pt idx="5380">
                  <c:v>157.61705947609153</c:v>
                </c:pt>
                <c:pt idx="5381">
                  <c:v>158.0748932496399</c:v>
                </c:pt>
                <c:pt idx="5382">
                  <c:v>156.21927694488204</c:v>
                </c:pt>
                <c:pt idx="5383">
                  <c:v>157.44993748880734</c:v>
                </c:pt>
                <c:pt idx="5384">
                  <c:v>156.75030545832215</c:v>
                </c:pt>
                <c:pt idx="5385">
                  <c:v>157.98383459033903</c:v>
                </c:pt>
                <c:pt idx="5386">
                  <c:v>156.66517200504495</c:v>
                </c:pt>
                <c:pt idx="5387">
                  <c:v>156.04579398240094</c:v>
                </c:pt>
                <c:pt idx="5388">
                  <c:v>157.8958324955247</c:v>
                </c:pt>
                <c:pt idx="5389">
                  <c:v>158.19800223030961</c:v>
                </c:pt>
                <c:pt idx="5390">
                  <c:v>158.58095135077656</c:v>
                </c:pt>
                <c:pt idx="5391">
                  <c:v>158.49925186830478</c:v>
                </c:pt>
                <c:pt idx="5392">
                  <c:v>157.79508915848055</c:v>
                </c:pt>
                <c:pt idx="5393">
                  <c:v>157.63458021117913</c:v>
                </c:pt>
                <c:pt idx="5394">
                  <c:v>157.78906489732981</c:v>
                </c:pt>
                <c:pt idx="5395">
                  <c:v>157.86480426900289</c:v>
                </c:pt>
                <c:pt idx="5396">
                  <c:v>158.48419239872601</c:v>
                </c:pt>
                <c:pt idx="5397">
                  <c:v>159.10493975425925</c:v>
                </c:pt>
                <c:pt idx="5398">
                  <c:v>157.77701552317012</c:v>
                </c:pt>
                <c:pt idx="5399">
                  <c:v>157.69526560101076</c:v>
                </c:pt>
                <c:pt idx="5400">
                  <c:v>153.0184135535892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168.60795021822923</c:v>
                </c:pt>
                <c:pt idx="5417">
                  <c:v>164.4101792650581</c:v>
                </c:pt>
                <c:pt idx="5418">
                  <c:v>166.53647045559683</c:v>
                </c:pt>
                <c:pt idx="5419">
                  <c:v>163.97863930102812</c:v>
                </c:pt>
                <c:pt idx="5420">
                  <c:v>160.57209976794184</c:v>
                </c:pt>
                <c:pt idx="5421">
                  <c:v>163.26126315664351</c:v>
                </c:pt>
                <c:pt idx="5422">
                  <c:v>165.57679128626751</c:v>
                </c:pt>
                <c:pt idx="5423">
                  <c:v>163.8927223324672</c:v>
                </c:pt>
                <c:pt idx="5424">
                  <c:v>161.78385464114672</c:v>
                </c:pt>
                <c:pt idx="5425">
                  <c:v>168.28227118742871</c:v>
                </c:pt>
                <c:pt idx="5426">
                  <c:v>164.75268977950418</c:v>
                </c:pt>
                <c:pt idx="5427">
                  <c:v>168.35662851223697</c:v>
                </c:pt>
                <c:pt idx="5428">
                  <c:v>165.47910453886379</c:v>
                </c:pt>
                <c:pt idx="5429">
                  <c:v>169.52929341355957</c:v>
                </c:pt>
                <c:pt idx="5430">
                  <c:v>174.37598563140637</c:v>
                </c:pt>
                <c:pt idx="5431">
                  <c:v>174.30085520836474</c:v>
                </c:pt>
                <c:pt idx="5432">
                  <c:v>176.33451165080078</c:v>
                </c:pt>
                <c:pt idx="5433">
                  <c:v>172.65437896940421</c:v>
                </c:pt>
                <c:pt idx="5434">
                  <c:v>167.29868876836917</c:v>
                </c:pt>
                <c:pt idx="5435">
                  <c:v>168.54607856128041</c:v>
                </c:pt>
                <c:pt idx="5436">
                  <c:v>166.26649832914791</c:v>
                </c:pt>
                <c:pt idx="5437">
                  <c:v>167.95025510054165</c:v>
                </c:pt>
                <c:pt idx="5438">
                  <c:v>165.7509526410322</c:v>
                </c:pt>
                <c:pt idx="5439">
                  <c:v>163.28175838776588</c:v>
                </c:pt>
                <c:pt idx="5440">
                  <c:v>163.63343623467881</c:v>
                </c:pt>
                <c:pt idx="5441">
                  <c:v>166.17792260239912</c:v>
                </c:pt>
                <c:pt idx="5442">
                  <c:v>164.86136765745505</c:v>
                </c:pt>
                <c:pt idx="5443">
                  <c:v>165.51450604921865</c:v>
                </c:pt>
                <c:pt idx="5444">
                  <c:v>163.54735729551248</c:v>
                </c:pt>
                <c:pt idx="5445">
                  <c:v>162.09315821789733</c:v>
                </c:pt>
                <c:pt idx="5446">
                  <c:v>164.12070691418376</c:v>
                </c:pt>
                <c:pt idx="5447">
                  <c:v>166.67179733502689</c:v>
                </c:pt>
                <c:pt idx="5448">
                  <c:v>167.84442534901518</c:v>
                </c:pt>
                <c:pt idx="5449">
                  <c:v>165.12765103076708</c:v>
                </c:pt>
                <c:pt idx="5450">
                  <c:v>168.42875029397055</c:v>
                </c:pt>
                <c:pt idx="5451">
                  <c:v>172.3634960184645</c:v>
                </c:pt>
                <c:pt idx="5452">
                  <c:v>171.76134788520903</c:v>
                </c:pt>
                <c:pt idx="5453">
                  <c:v>169.01177474116503</c:v>
                </c:pt>
                <c:pt idx="5454">
                  <c:v>172.28222132492738</c:v>
                </c:pt>
                <c:pt idx="5455">
                  <c:v>171.00937376004822</c:v>
                </c:pt>
                <c:pt idx="5456">
                  <c:v>165.69137076272455</c:v>
                </c:pt>
                <c:pt idx="5457">
                  <c:v>164.52120239695432</c:v>
                </c:pt>
                <c:pt idx="5458">
                  <c:v>156.74814144367974</c:v>
                </c:pt>
                <c:pt idx="5459">
                  <c:v>154.27560212772278</c:v>
                </c:pt>
                <c:pt idx="5460">
                  <c:v>156.66706745968531</c:v>
                </c:pt>
                <c:pt idx="5461">
                  <c:v>158.66274305390652</c:v>
                </c:pt>
                <c:pt idx="5462">
                  <c:v>160.74502625998593</c:v>
                </c:pt>
                <c:pt idx="5463">
                  <c:v>161.89093097416662</c:v>
                </c:pt>
                <c:pt idx="5464">
                  <c:v>162.03653170292091</c:v>
                </c:pt>
                <c:pt idx="5465">
                  <c:v>163.84228654328854</c:v>
                </c:pt>
                <c:pt idx="5466">
                  <c:v>163.61745650070316</c:v>
                </c:pt>
                <c:pt idx="5467">
                  <c:v>164.77953318700929</c:v>
                </c:pt>
                <c:pt idx="5468">
                  <c:v>162.5872816569854</c:v>
                </c:pt>
                <c:pt idx="5469">
                  <c:v>164.04267816737593</c:v>
                </c:pt>
                <c:pt idx="5470">
                  <c:v>164.47594624518479</c:v>
                </c:pt>
                <c:pt idx="5471">
                  <c:v>168.52074227323101</c:v>
                </c:pt>
                <c:pt idx="5472">
                  <c:v>168.2988280195932</c:v>
                </c:pt>
                <c:pt idx="5473">
                  <c:v>168.89058767327515</c:v>
                </c:pt>
                <c:pt idx="5474">
                  <c:v>170.29975623983592</c:v>
                </c:pt>
                <c:pt idx="5475">
                  <c:v>169.40835708982104</c:v>
                </c:pt>
                <c:pt idx="5476">
                  <c:v>171.49391035335157</c:v>
                </c:pt>
                <c:pt idx="5477">
                  <c:v>172.23794687842928</c:v>
                </c:pt>
                <c:pt idx="5478">
                  <c:v>167.46905019857331</c:v>
                </c:pt>
                <c:pt idx="5479">
                  <c:v>167.68536610931551</c:v>
                </c:pt>
                <c:pt idx="5480">
                  <c:v>167.82864275289649</c:v>
                </c:pt>
                <c:pt idx="5481">
                  <c:v>170.57002471347641</c:v>
                </c:pt>
                <c:pt idx="5482">
                  <c:v>173.33247274744826</c:v>
                </c:pt>
                <c:pt idx="5483">
                  <c:v>172.65435205602262</c:v>
                </c:pt>
                <c:pt idx="5484">
                  <c:v>171.90516021291933</c:v>
                </c:pt>
                <c:pt idx="5485">
                  <c:v>175.28581480758476</c:v>
                </c:pt>
                <c:pt idx="5486">
                  <c:v>171.75454601153433</c:v>
                </c:pt>
                <c:pt idx="5487">
                  <c:v>167.66202903874637</c:v>
                </c:pt>
                <c:pt idx="5488">
                  <c:v>171.82114935910977</c:v>
                </c:pt>
                <c:pt idx="5489">
                  <c:v>171.14549845379224</c:v>
                </c:pt>
                <c:pt idx="5490">
                  <c:v>172.48947581869652</c:v>
                </c:pt>
                <c:pt idx="5491">
                  <c:v>173.83893180977066</c:v>
                </c:pt>
                <c:pt idx="5492">
                  <c:v>176.41398897726049</c:v>
                </c:pt>
                <c:pt idx="5493">
                  <c:v>173.01200741157754</c:v>
                </c:pt>
                <c:pt idx="5494">
                  <c:v>176.33673964333047</c:v>
                </c:pt>
                <c:pt idx="5495">
                  <c:v>180.45821561325192</c:v>
                </c:pt>
                <c:pt idx="5496">
                  <c:v>177.34426970842469</c:v>
                </c:pt>
                <c:pt idx="5497">
                  <c:v>175.00129294990438</c:v>
                </c:pt>
                <c:pt idx="5498">
                  <c:v>175.82505696985572</c:v>
                </c:pt>
                <c:pt idx="5499">
                  <c:v>173.84744164851963</c:v>
                </c:pt>
                <c:pt idx="5500">
                  <c:v>174.74035950474627</c:v>
                </c:pt>
                <c:pt idx="5501">
                  <c:v>175.88793716325199</c:v>
                </c:pt>
                <c:pt idx="5502">
                  <c:v>174.66293293119634</c:v>
                </c:pt>
                <c:pt idx="5503">
                  <c:v>175.95366524761721</c:v>
                </c:pt>
                <c:pt idx="5504">
                  <c:v>175.33904920448822</c:v>
                </c:pt>
                <c:pt idx="5505">
                  <c:v>178.21928775683227</c:v>
                </c:pt>
                <c:pt idx="5506">
                  <c:v>175.33333315103209</c:v>
                </c:pt>
                <c:pt idx="5507">
                  <c:v>173.68101591537743</c:v>
                </c:pt>
                <c:pt idx="5508">
                  <c:v>176.6241063536163</c:v>
                </c:pt>
                <c:pt idx="5509">
                  <c:v>175.79374747445672</c:v>
                </c:pt>
                <c:pt idx="5510">
                  <c:v>175.79090078361787</c:v>
                </c:pt>
                <c:pt idx="5511">
                  <c:v>175.03294731134611</c:v>
                </c:pt>
                <c:pt idx="5512">
                  <c:v>177.4411306279062</c:v>
                </c:pt>
                <c:pt idx="5513">
                  <c:v>178.19651958525992</c:v>
                </c:pt>
                <c:pt idx="5514">
                  <c:v>178.12261372446392</c:v>
                </c:pt>
                <c:pt idx="5515">
                  <c:v>180.11873788106368</c:v>
                </c:pt>
                <c:pt idx="5516">
                  <c:v>179.21226862573803</c:v>
                </c:pt>
                <c:pt idx="5517">
                  <c:v>180.31245067694181</c:v>
                </c:pt>
                <c:pt idx="5518">
                  <c:v>181.70089620589624</c:v>
                </c:pt>
                <c:pt idx="5519">
                  <c:v>182.25570911089926</c:v>
                </c:pt>
                <c:pt idx="5520">
                  <c:v>179.46933236396671</c:v>
                </c:pt>
                <c:pt idx="5521">
                  <c:v>178.08280171952447</c:v>
                </c:pt>
                <c:pt idx="5522">
                  <c:v>181.13398895645423</c:v>
                </c:pt>
                <c:pt idx="5523">
                  <c:v>181.06087819547702</c:v>
                </c:pt>
                <c:pt idx="5524">
                  <c:v>181.12837422882512</c:v>
                </c:pt>
                <c:pt idx="5525">
                  <c:v>183.14786915397144</c:v>
                </c:pt>
                <c:pt idx="5526">
                  <c:v>183.1450778465387</c:v>
                </c:pt>
                <c:pt idx="5527">
                  <c:v>182.86284233475544</c:v>
                </c:pt>
                <c:pt idx="5528">
                  <c:v>182.79023765891998</c:v>
                </c:pt>
                <c:pt idx="5529">
                  <c:v>181.38968405298328</c:v>
                </c:pt>
                <c:pt idx="5530">
                  <c:v>182.08511810550135</c:v>
                </c:pt>
                <c:pt idx="5531">
                  <c:v>186.29971844204647</c:v>
                </c:pt>
                <c:pt idx="5532">
                  <c:v>187.64453602357025</c:v>
                </c:pt>
                <c:pt idx="5533">
                  <c:v>187.50416828045672</c:v>
                </c:pt>
                <c:pt idx="5534">
                  <c:v>189.9792605628154</c:v>
                </c:pt>
                <c:pt idx="5535">
                  <c:v>190.11345116912707</c:v>
                </c:pt>
                <c:pt idx="5536">
                  <c:v>190.75594677600748</c:v>
                </c:pt>
                <c:pt idx="5537">
                  <c:v>189.97105047270998</c:v>
                </c:pt>
                <c:pt idx="5538">
                  <c:v>191.19294029297271</c:v>
                </c:pt>
                <c:pt idx="5539">
                  <c:v>189.82873375628242</c:v>
                </c:pt>
                <c:pt idx="5540">
                  <c:v>191.3237367766169</c:v>
                </c:pt>
                <c:pt idx="5541">
                  <c:v>190.67397578973305</c:v>
                </c:pt>
                <c:pt idx="5542">
                  <c:v>189.88894392202656</c:v>
                </c:pt>
                <c:pt idx="5543">
                  <c:v>192.03219292626181</c:v>
                </c:pt>
                <c:pt idx="5544">
                  <c:v>192.74740637689592</c:v>
                </c:pt>
                <c:pt idx="5545">
                  <c:v>189.88074009943193</c:v>
                </c:pt>
                <c:pt idx="5546">
                  <c:v>190.59204489165131</c:v>
                </c:pt>
                <c:pt idx="5547">
                  <c:v>189.73850000526363</c:v>
                </c:pt>
                <c:pt idx="5548">
                  <c:v>188.3110310387392</c:v>
                </c:pt>
                <c:pt idx="5549">
                  <c:v>189.86980091690657</c:v>
                </c:pt>
                <c:pt idx="5550">
                  <c:v>191.29648875855855</c:v>
                </c:pt>
                <c:pt idx="5551">
                  <c:v>192.01043353485784</c:v>
                </c:pt>
                <c:pt idx="5552">
                  <c:v>192.14366717076518</c:v>
                </c:pt>
                <c:pt idx="5553">
                  <c:v>192.3449890677648</c:v>
                </c:pt>
                <c:pt idx="5554">
                  <c:v>191.55811420319333</c:v>
                </c:pt>
                <c:pt idx="5555">
                  <c:v>190.977199959666</c:v>
                </c:pt>
                <c:pt idx="5556">
                  <c:v>188.70117128124548</c:v>
                </c:pt>
                <c:pt idx="5557">
                  <c:v>190.19000074108862</c:v>
                </c:pt>
                <c:pt idx="5558">
                  <c:v>191.03729978389129</c:v>
                </c:pt>
                <c:pt idx="5559">
                  <c:v>191.6807723470456</c:v>
                </c:pt>
                <c:pt idx="5560">
                  <c:v>193.82948311735709</c:v>
                </c:pt>
                <c:pt idx="5561">
                  <c:v>195.06521298005282</c:v>
                </c:pt>
                <c:pt idx="5562">
                  <c:v>195.71800215402072</c:v>
                </c:pt>
                <c:pt idx="5563">
                  <c:v>195.05979675104481</c:v>
                </c:pt>
                <c:pt idx="5564">
                  <c:v>195.05708855970624</c:v>
                </c:pt>
                <c:pt idx="5565">
                  <c:v>196.43409293404056</c:v>
                </c:pt>
                <c:pt idx="5566">
                  <c:v>196.3643214173062</c:v>
                </c:pt>
                <c:pt idx="5567">
                  <c:v>198.34257308278666</c:v>
                </c:pt>
                <c:pt idx="5568">
                  <c:v>199.80098818794249</c:v>
                </c:pt>
                <c:pt idx="5569">
                  <c:v>199.13356342885436</c:v>
                </c:pt>
                <c:pt idx="5570">
                  <c:v>196.28650102211668</c:v>
                </c:pt>
                <c:pt idx="5571">
                  <c:v>197.93698590969871</c:v>
                </c:pt>
                <c:pt idx="5572">
                  <c:v>200.78735612648779</c:v>
                </c:pt>
                <c:pt idx="5573">
                  <c:v>200.78469165018032</c:v>
                </c:pt>
                <c:pt idx="5574">
                  <c:v>201.51515821297107</c:v>
                </c:pt>
                <c:pt idx="5575">
                  <c:v>201.51249895498131</c:v>
                </c:pt>
                <c:pt idx="5576">
                  <c:v>202.97989397991842</c:v>
                </c:pt>
                <c:pt idx="5577">
                  <c:v>200.9725985349005</c:v>
                </c:pt>
                <c:pt idx="5578">
                  <c:v>201.702624463549</c:v>
                </c:pt>
                <c:pt idx="5579">
                  <c:v>202.69770516634617</c:v>
                </c:pt>
                <c:pt idx="5580">
                  <c:v>203.42964397047945</c:v>
                </c:pt>
                <c:pt idx="5581">
                  <c:v>204.16284112176527</c:v>
                </c:pt>
                <c:pt idx="5582">
                  <c:v>203.35849395728837</c:v>
                </c:pt>
                <c:pt idx="5583">
                  <c:v>202.68701633701676</c:v>
                </c:pt>
                <c:pt idx="5584">
                  <c:v>203.55065614970863</c:v>
                </c:pt>
                <c:pt idx="5585">
                  <c:v>202.21291716865016</c:v>
                </c:pt>
                <c:pt idx="5586">
                  <c:v>202.27643140243163</c:v>
                </c:pt>
                <c:pt idx="5587">
                  <c:v>202.27374078611683</c:v>
                </c:pt>
                <c:pt idx="5588">
                  <c:v>204.53850721664276</c:v>
                </c:pt>
                <c:pt idx="5589">
                  <c:v>206.07502379830294</c:v>
                </c:pt>
                <c:pt idx="5590">
                  <c:v>205.94142432072567</c:v>
                </c:pt>
                <c:pt idx="5591">
                  <c:v>206.74293632656372</c:v>
                </c:pt>
                <c:pt idx="5592">
                  <c:v>208.89900511173164</c:v>
                </c:pt>
                <c:pt idx="5593">
                  <c:v>205.9988797871074</c:v>
                </c:pt>
                <c:pt idx="5594">
                  <c:v>206.66966021939425</c:v>
                </c:pt>
                <c:pt idx="5595">
                  <c:v>207.40713181940373</c:v>
                </c:pt>
                <c:pt idx="5596">
                  <c:v>205.92543949200717</c:v>
                </c:pt>
                <c:pt idx="5597">
                  <c:v>205.92277519161144</c:v>
                </c:pt>
                <c:pt idx="5598">
                  <c:v>206.65902482315687</c:v>
                </c:pt>
                <c:pt idx="5599">
                  <c:v>205.91744645163726</c:v>
                </c:pt>
                <c:pt idx="5600">
                  <c:v>205.98021163612157</c:v>
                </c:pt>
                <c:pt idx="5601">
                  <c:v>205.97754457154133</c:v>
                </c:pt>
                <c:pt idx="5602">
                  <c:v>207.45367550129504</c:v>
                </c:pt>
                <c:pt idx="5603">
                  <c:v>208.19226901225738</c:v>
                </c:pt>
                <c:pt idx="5604">
                  <c:v>210.42072786506742</c:v>
                </c:pt>
                <c:pt idx="5605">
                  <c:v>210.48260560704421</c:v>
                </c:pt>
                <c:pt idx="5606">
                  <c:v>211.97317340485006</c:v>
                </c:pt>
                <c:pt idx="5607">
                  <c:v>209.66788399724646</c:v>
                </c:pt>
                <c:pt idx="5608">
                  <c:v>211.15635318143359</c:v>
                </c:pt>
                <c:pt idx="5609">
                  <c:v>210.40755569381417</c:v>
                </c:pt>
                <c:pt idx="5610">
                  <c:v>211.15109521588874</c:v>
                </c:pt>
                <c:pt idx="5611">
                  <c:v>212.70849022267066</c:v>
                </c:pt>
                <c:pt idx="5612">
                  <c:v>210.46414578779422</c:v>
                </c:pt>
                <c:pt idx="5613">
                  <c:v>210.33254653150107</c:v>
                </c:pt>
                <c:pt idx="5614">
                  <c:v>209.64940294292592</c:v>
                </c:pt>
                <c:pt idx="5615">
                  <c:v>208.16045581257094</c:v>
                </c:pt>
                <c:pt idx="5616">
                  <c:v>208.09287631741154</c:v>
                </c:pt>
                <c:pt idx="5617">
                  <c:v>208.15515297974434</c:v>
                </c:pt>
                <c:pt idx="5618">
                  <c:v>210.38384301923361</c:v>
                </c:pt>
                <c:pt idx="5619">
                  <c:v>211.06313333480557</c:v>
                </c:pt>
                <c:pt idx="5620">
                  <c:v>210.24968886258921</c:v>
                </c:pt>
                <c:pt idx="5621">
                  <c:v>213.24052704369842</c:v>
                </c:pt>
                <c:pt idx="5622">
                  <c:v>212.29599179424258</c:v>
                </c:pt>
                <c:pt idx="5623">
                  <c:v>213.6688546679643</c:v>
                </c:pt>
                <c:pt idx="5624">
                  <c:v>212.16307271983169</c:v>
                </c:pt>
                <c:pt idx="5625">
                  <c:v>210.72626996986219</c:v>
                </c:pt>
                <c:pt idx="5626">
                  <c:v>211.47207618952962</c:v>
                </c:pt>
                <c:pt idx="5627">
                  <c:v>211.46946765226676</c:v>
                </c:pt>
                <c:pt idx="5628">
                  <c:v>209.9069065416661</c:v>
                </c:pt>
                <c:pt idx="5629">
                  <c:v>210.6516666293046</c:v>
                </c:pt>
                <c:pt idx="5630">
                  <c:v>211.33369078520809</c:v>
                </c:pt>
                <c:pt idx="5631">
                  <c:v>212.70503451094828</c:v>
                </c:pt>
                <c:pt idx="5632">
                  <c:v>212.63887118145703</c:v>
                </c:pt>
                <c:pt idx="5633">
                  <c:v>213.26241759909408</c:v>
                </c:pt>
                <c:pt idx="5634">
                  <c:v>214.83294445566389</c:v>
                </c:pt>
                <c:pt idx="5635">
                  <c:v>214.70431999924767</c:v>
                </c:pt>
                <c:pt idx="5636">
                  <c:v>213.06474628489741</c:v>
                </c:pt>
                <c:pt idx="5637">
                  <c:v>213.12547230778091</c:v>
                </c:pt>
                <c:pt idx="5638">
                  <c:v>213.94082557858928</c:v>
                </c:pt>
                <c:pt idx="5639">
                  <c:v>214.69408127836959</c:v>
                </c:pt>
                <c:pt idx="5640">
                  <c:v>211.6118307459019</c:v>
                </c:pt>
                <c:pt idx="5641">
                  <c:v>213.17850169364374</c:v>
                </c:pt>
                <c:pt idx="5642">
                  <c:v>213.86742387930644</c:v>
                </c:pt>
                <c:pt idx="5643">
                  <c:v>214.55791482856785</c:v>
                </c:pt>
                <c:pt idx="5644">
                  <c:v>215.24997342621555</c:v>
                </c:pt>
                <c:pt idx="5645">
                  <c:v>215.31018833189319</c:v>
                </c:pt>
                <c:pt idx="5646">
                  <c:v>214.4873290327514</c:v>
                </c:pt>
                <c:pt idx="5647">
                  <c:v>216.06368446816668</c:v>
                </c:pt>
                <c:pt idx="5648">
                  <c:v>214.54514095027844</c:v>
                </c:pt>
                <c:pt idx="5649">
                  <c:v>216.75597663154986</c:v>
                </c:pt>
                <c:pt idx="5650">
                  <c:v>215.99346971758314</c:v>
                </c:pt>
                <c:pt idx="5651">
                  <c:v>215.16942560767438</c:v>
                </c:pt>
                <c:pt idx="5652">
                  <c:v>214.47201527913967</c:v>
                </c:pt>
                <c:pt idx="5653">
                  <c:v>214.4694628489251</c:v>
                </c:pt>
                <c:pt idx="5654">
                  <c:v>213.71051633383922</c:v>
                </c:pt>
                <c:pt idx="5655">
                  <c:v>217.56420412469015</c:v>
                </c:pt>
                <c:pt idx="5656">
                  <c:v>215.91567857490736</c:v>
                </c:pt>
                <c:pt idx="5657">
                  <c:v>215.91314016711476</c:v>
                </c:pt>
                <c:pt idx="5658">
                  <c:v>216.7331605835916</c:v>
                </c:pt>
                <c:pt idx="5659">
                  <c:v>219.07974937640392</c:v>
                </c:pt>
                <c:pt idx="5660">
                  <c:v>219.84184802592608</c:v>
                </c:pt>
                <c:pt idx="5661">
                  <c:v>219.77760210454289</c:v>
                </c:pt>
                <c:pt idx="5662">
                  <c:v>219.7133855986558</c:v>
                </c:pt>
                <c:pt idx="5663">
                  <c:v>220.53856095057199</c:v>
                </c:pt>
                <c:pt idx="5664">
                  <c:v>223.67263315241144</c:v>
                </c:pt>
                <c:pt idx="5665">
                  <c:v>220.83812308279812</c:v>
                </c:pt>
                <c:pt idx="5666">
                  <c:v>223.36350331200265</c:v>
                </c:pt>
                <c:pt idx="5667">
                  <c:v>222.65061082941793</c:v>
                </c:pt>
                <c:pt idx="5668">
                  <c:v>222.6481302597731</c:v>
                </c:pt>
                <c:pt idx="5669">
                  <c:v>223.41686095819023</c:v>
                </c:pt>
                <c:pt idx="5670">
                  <c:v>221.81201183488338</c:v>
                </c:pt>
                <c:pt idx="5671">
                  <c:v>221.10174964229554</c:v>
                </c:pt>
                <c:pt idx="5672">
                  <c:v>221.28321711593162</c:v>
                </c:pt>
                <c:pt idx="5673">
                  <c:v>221.21937451789563</c:v>
                </c:pt>
                <c:pt idx="5674">
                  <c:v>221.9854426020338</c:v>
                </c:pt>
                <c:pt idx="5675">
                  <c:v>221.21437853168936</c:v>
                </c:pt>
                <c:pt idx="5676">
                  <c:v>218.9132055222035</c:v>
                </c:pt>
                <c:pt idx="5677">
                  <c:v>220.44197274222461</c:v>
                </c:pt>
                <c:pt idx="5678">
                  <c:v>221.91433753120691</c:v>
                </c:pt>
                <c:pt idx="5679">
                  <c:v>222.62084173086259</c:v>
                </c:pt>
                <c:pt idx="5680">
                  <c:v>222.67929895842281</c:v>
                </c:pt>
                <c:pt idx="5681">
                  <c:v>224.99364837172106</c:v>
                </c:pt>
                <c:pt idx="5682">
                  <c:v>223.38468772156739</c:v>
                </c:pt>
                <c:pt idx="5683">
                  <c:v>223.38221262033221</c:v>
                </c:pt>
                <c:pt idx="5684">
                  <c:v>223.37973748527475</c:v>
                </c:pt>
                <c:pt idx="5685">
                  <c:v>224.08917247950558</c:v>
                </c:pt>
                <c:pt idx="5686">
                  <c:v>224.86051498308916</c:v>
                </c:pt>
                <c:pt idx="5687">
                  <c:v>224.79769342258624</c:v>
                </c:pt>
                <c:pt idx="5688">
                  <c:v>223.30911357464174</c:v>
                </c:pt>
                <c:pt idx="5689">
                  <c:v>224.07930610029871</c:v>
                </c:pt>
                <c:pt idx="5690">
                  <c:v>224.0163165209251</c:v>
                </c:pt>
                <c:pt idx="5691">
                  <c:v>224.72753692997685</c:v>
                </c:pt>
                <c:pt idx="5692">
                  <c:v>227.6546274549255</c:v>
                </c:pt>
                <c:pt idx="5693">
                  <c:v>228.49205679570878</c:v>
                </c:pt>
                <c:pt idx="5694">
                  <c:v>227.53075694227118</c:v>
                </c:pt>
                <c:pt idx="5695">
                  <c:v>229.32790073847173</c:v>
                </c:pt>
                <c:pt idx="5696">
                  <c:v>229.44402232698121</c:v>
                </c:pt>
                <c:pt idx="5697">
                  <c:v>229.3823207800142</c:v>
                </c:pt>
                <c:pt idx="5698">
                  <c:v>229.20223255118071</c:v>
                </c:pt>
                <c:pt idx="5699">
                  <c:v>229.25901472375881</c:v>
                </c:pt>
                <c:pt idx="5700">
                  <c:v>125.77036593768844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114.63787924542794</c:v>
                </c:pt>
                <c:pt idx="5717">
                  <c:v>118.29185830138704</c:v>
                </c:pt>
                <c:pt idx="5718">
                  <c:v>114.40962534972186</c:v>
                </c:pt>
                <c:pt idx="5719">
                  <c:v>101.19150999453632</c:v>
                </c:pt>
                <c:pt idx="5720">
                  <c:v>103.25052700376909</c:v>
                </c:pt>
                <c:pt idx="5721">
                  <c:v>104.2778417970012</c:v>
                </c:pt>
                <c:pt idx="5722">
                  <c:v>108.50779355439772</c:v>
                </c:pt>
                <c:pt idx="5723">
                  <c:v>107.73672066068775</c:v>
                </c:pt>
                <c:pt idx="5724">
                  <c:v>102.68808963432548</c:v>
                </c:pt>
                <c:pt idx="5725">
                  <c:v>105.77734589179545</c:v>
                </c:pt>
                <c:pt idx="5726">
                  <c:v>107.8612425693118</c:v>
                </c:pt>
                <c:pt idx="5727">
                  <c:v>111.34338345310789</c:v>
                </c:pt>
                <c:pt idx="5728">
                  <c:v>110.30522433238184</c:v>
                </c:pt>
                <c:pt idx="5729">
                  <c:v>103.62733780735925</c:v>
                </c:pt>
                <c:pt idx="5730">
                  <c:v>103.55424359649714</c:v>
                </c:pt>
                <c:pt idx="5731">
                  <c:v>104.80286557505679</c:v>
                </c:pt>
                <c:pt idx="5732">
                  <c:v>104.17915743636149</c:v>
                </c:pt>
                <c:pt idx="5733">
                  <c:v>103.33499201820723</c:v>
                </c:pt>
                <c:pt idx="5734">
                  <c:v>105.21042711926111</c:v>
                </c:pt>
                <c:pt idx="5735">
                  <c:v>103.19229478778925</c:v>
                </c:pt>
                <c:pt idx="5736">
                  <c:v>102.35729787857872</c:v>
                </c:pt>
                <c:pt idx="5737">
                  <c:v>105.05987281380658</c:v>
                </c:pt>
                <c:pt idx="5738">
                  <c:v>108.02146804348013</c:v>
                </c:pt>
                <c:pt idx="5739">
                  <c:v>109.77053567923485</c:v>
                </c:pt>
                <c:pt idx="5740">
                  <c:v>110.50522783255292</c:v>
                </c:pt>
                <c:pt idx="5741">
                  <c:v>110.68739232268581</c:v>
                </c:pt>
                <c:pt idx="5742">
                  <c:v>112.42057639766244</c:v>
                </c:pt>
                <c:pt idx="5743">
                  <c:v>111.81488262538551</c:v>
                </c:pt>
                <c:pt idx="5744">
                  <c:v>109.12611415605625</c:v>
                </c:pt>
                <c:pt idx="5745">
                  <c:v>103.72911371739974</c:v>
                </c:pt>
                <c:pt idx="5746">
                  <c:v>107.29793143014285</c:v>
                </c:pt>
                <c:pt idx="5747">
                  <c:v>106.31653128783455</c:v>
                </c:pt>
                <c:pt idx="5748">
                  <c:v>110.48700763701618</c:v>
                </c:pt>
                <c:pt idx="5749">
                  <c:v>106.74733172151718</c:v>
                </c:pt>
                <c:pt idx="5750">
                  <c:v>109.09893328191265</c:v>
                </c:pt>
                <c:pt idx="5751">
                  <c:v>106.11920673595978</c:v>
                </c:pt>
                <c:pt idx="5752">
                  <c:v>105.37622728638507</c:v>
                </c:pt>
                <c:pt idx="5753">
                  <c:v>101.58170505279486</c:v>
                </c:pt>
                <c:pt idx="5754">
                  <c:v>102.20955947074617</c:v>
                </c:pt>
                <c:pt idx="5755">
                  <c:v>101.34597655649577</c:v>
                </c:pt>
                <c:pt idx="5756">
                  <c:v>102.31482980880173</c:v>
                </c:pt>
                <c:pt idx="5757">
                  <c:v>101.60419367436043</c:v>
                </c:pt>
                <c:pt idx="5758">
                  <c:v>103.84450170460968</c:v>
                </c:pt>
                <c:pt idx="5759">
                  <c:v>104.74928550477944</c:v>
                </c:pt>
                <c:pt idx="5760">
                  <c:v>101.79795391983043</c:v>
                </c:pt>
                <c:pt idx="5761">
                  <c:v>103.76313492134705</c:v>
                </c:pt>
                <c:pt idx="5762">
                  <c:v>101.30830842994146</c:v>
                </c:pt>
                <c:pt idx="5763">
                  <c:v>101.50300840511682</c:v>
                </c:pt>
                <c:pt idx="5764">
                  <c:v>99.833740483414658</c:v>
                </c:pt>
                <c:pt idx="5765">
                  <c:v>102.54218795084034</c:v>
                </c:pt>
                <c:pt idx="5766">
                  <c:v>100.65499353715859</c:v>
                </c:pt>
                <c:pt idx="5767">
                  <c:v>97.161221736445441</c:v>
                </c:pt>
                <c:pt idx="5768">
                  <c:v>98.857759909937158</c:v>
                </c:pt>
                <c:pt idx="5769">
                  <c:v>102.79137112368335</c:v>
                </c:pt>
                <c:pt idx="5770">
                  <c:v>98.778852241633103</c:v>
                </c:pt>
                <c:pt idx="5771">
                  <c:v>101.46949618889175</c:v>
                </c:pt>
                <c:pt idx="5772">
                  <c:v>102.58157002930511</c:v>
                </c:pt>
                <c:pt idx="5773">
                  <c:v>106.41445352728169</c:v>
                </c:pt>
                <c:pt idx="5774">
                  <c:v>104.42715472974942</c:v>
                </c:pt>
                <c:pt idx="5775">
                  <c:v>103.51282151270061</c:v>
                </c:pt>
                <c:pt idx="5776">
                  <c:v>106.4470759428832</c:v>
                </c:pt>
                <c:pt idx="5777">
                  <c:v>107.18207529638858</c:v>
                </c:pt>
                <c:pt idx="5778">
                  <c:v>105.01759833386222</c:v>
                </c:pt>
                <c:pt idx="5779">
                  <c:v>101.90013215676572</c:v>
                </c:pt>
                <c:pt idx="5780">
                  <c:v>102.73562972807667</c:v>
                </c:pt>
                <c:pt idx="5781">
                  <c:v>105.87591346924728</c:v>
                </c:pt>
                <c:pt idx="5782">
                  <c:v>103.29348862882034</c:v>
                </c:pt>
                <c:pt idx="5783">
                  <c:v>101.52682418629047</c:v>
                </c:pt>
                <c:pt idx="5784">
                  <c:v>102.15449511526913</c:v>
                </c:pt>
                <c:pt idx="5785">
                  <c:v>102.42532074926476</c:v>
                </c:pt>
                <c:pt idx="5786">
                  <c:v>100.87388447305148</c:v>
                </c:pt>
                <c:pt idx="5787">
                  <c:v>101.49851709076302</c:v>
                </c:pt>
                <c:pt idx="5788">
                  <c:v>100.16213994605823</c:v>
                </c:pt>
                <c:pt idx="5789">
                  <c:v>98.425335461895884</c:v>
                </c:pt>
                <c:pt idx="5790">
                  <c:v>100.56585193079354</c:v>
                </c:pt>
                <c:pt idx="5791">
                  <c:v>99.86380526432913</c:v>
                </c:pt>
                <c:pt idx="5792">
                  <c:v>100.41380742250749</c:v>
                </c:pt>
                <c:pt idx="5793">
                  <c:v>99.094693049056332</c:v>
                </c:pt>
                <c:pt idx="5794">
                  <c:v>98.746576110215756</c:v>
                </c:pt>
                <c:pt idx="5795">
                  <c:v>98.058744579168888</c:v>
                </c:pt>
                <c:pt idx="5796">
                  <c:v>96.50671286974557</c:v>
                </c:pt>
                <c:pt idx="5797">
                  <c:v>100.10541268233646</c:v>
                </c:pt>
                <c:pt idx="5798">
                  <c:v>100.64972674005367</c:v>
                </c:pt>
                <c:pt idx="5799">
                  <c:v>101.19568847084611</c:v>
                </c:pt>
                <c:pt idx="5800">
                  <c:v>101.40014807716125</c:v>
                </c:pt>
                <c:pt idx="5801">
                  <c:v>99.745556140364897</c:v>
                </c:pt>
                <c:pt idx="5802">
                  <c:v>100.35848380385869</c:v>
                </c:pt>
                <c:pt idx="5803">
                  <c:v>99.464056042174889</c:v>
                </c:pt>
                <c:pt idx="5804">
                  <c:v>97.970495168867274</c:v>
                </c:pt>
                <c:pt idx="5805">
                  <c:v>97.161558382605108</c:v>
                </c:pt>
                <c:pt idx="5806">
                  <c:v>96.221606469194739</c:v>
                </c:pt>
                <c:pt idx="5807">
                  <c:v>96.353993034404084</c:v>
                </c:pt>
                <c:pt idx="5808">
                  <c:v>96.144793445577307</c:v>
                </c:pt>
                <c:pt idx="5809">
                  <c:v>90.336757470856355</c:v>
                </c:pt>
                <c:pt idx="5810">
                  <c:v>91.120359810362061</c:v>
                </c:pt>
                <c:pt idx="5811">
                  <c:v>89.775195634871125</c:v>
                </c:pt>
                <c:pt idx="5812">
                  <c:v>91.451471128812045</c:v>
                </c:pt>
                <c:pt idx="5813">
                  <c:v>92.461584034706902</c:v>
                </c:pt>
                <c:pt idx="5814">
                  <c:v>91.621219540678794</c:v>
                </c:pt>
                <c:pt idx="5815">
                  <c:v>93.111456167212964</c:v>
                </c:pt>
                <c:pt idx="5816">
                  <c:v>91.680676570080323</c:v>
                </c:pt>
                <c:pt idx="5817">
                  <c:v>92.966847586667427</c:v>
                </c:pt>
                <c:pt idx="5818">
                  <c:v>91.672184470965476</c:v>
                </c:pt>
                <c:pt idx="5819">
                  <c:v>90.729445944978579</c:v>
                </c:pt>
                <c:pt idx="5820">
                  <c:v>88.274534659438359</c:v>
                </c:pt>
                <c:pt idx="5821">
                  <c:v>88.409418629126776</c:v>
                </c:pt>
                <c:pt idx="5822">
                  <c:v>88.577098662206481</c:v>
                </c:pt>
                <c:pt idx="5823">
                  <c:v>88.31225755919786</c:v>
                </c:pt>
                <c:pt idx="5824">
                  <c:v>85.961738050446911</c:v>
                </c:pt>
                <c:pt idx="5825">
                  <c:v>89.944894194728477</c:v>
                </c:pt>
                <c:pt idx="5826">
                  <c:v>89.406715678376713</c:v>
                </c:pt>
                <c:pt idx="5827">
                  <c:v>86.127931304084086</c:v>
                </c:pt>
                <c:pt idx="5828">
                  <c:v>83.602469931106498</c:v>
                </c:pt>
                <c:pt idx="5829">
                  <c:v>82.333084226608662</c:v>
                </c:pt>
                <c:pt idx="5830">
                  <c:v>86.052959874186854</c:v>
                </c:pt>
                <c:pt idx="5831">
                  <c:v>83.479871467061457</c:v>
                </c:pt>
                <c:pt idx="5832">
                  <c:v>80.613379931134659</c:v>
                </c:pt>
                <c:pt idx="5833">
                  <c:v>85.033683977481815</c:v>
                </c:pt>
                <c:pt idx="5834">
                  <c:v>87.127367046374275</c:v>
                </c:pt>
                <c:pt idx="5835">
                  <c:v>90.783426389748456</c:v>
                </c:pt>
                <c:pt idx="5836">
                  <c:v>89.670673678977437</c:v>
                </c:pt>
                <c:pt idx="5837">
                  <c:v>88.896988019911078</c:v>
                </c:pt>
                <c:pt idx="5838">
                  <c:v>89.257739478718577</c:v>
                </c:pt>
                <c:pt idx="5839">
                  <c:v>88.820959939965178</c:v>
                </c:pt>
                <c:pt idx="5840">
                  <c:v>89.249021192569671</c:v>
                </c:pt>
                <c:pt idx="5841">
                  <c:v>87.096481991665314</c:v>
                </c:pt>
                <c:pt idx="5842">
                  <c:v>87.45183873336282</c:v>
                </c:pt>
                <c:pt idx="5843">
                  <c:v>87.850443754115076</c:v>
                </c:pt>
                <c:pt idx="5844">
                  <c:v>86.012075684035153</c:v>
                </c:pt>
                <c:pt idx="5845">
                  <c:v>87.976042138915545</c:v>
                </c:pt>
                <c:pt idx="5846">
                  <c:v>90.128374757831807</c:v>
                </c:pt>
                <c:pt idx="5847">
                  <c:v>91.063840189580333</c:v>
                </c:pt>
                <c:pt idx="5848">
                  <c:v>93.303756207748847</c:v>
                </c:pt>
                <c:pt idx="5849">
                  <c:v>92.312969419847832</c:v>
                </c:pt>
                <c:pt idx="5850">
                  <c:v>94.726197410121131</c:v>
                </c:pt>
                <c:pt idx="5851">
                  <c:v>92.382154292547057</c:v>
                </c:pt>
                <c:pt idx="5852">
                  <c:v>93.51960812651032</c:v>
                </c:pt>
                <c:pt idx="5853">
                  <c:v>94.351085465541473</c:v>
                </c:pt>
                <c:pt idx="5854">
                  <c:v>92.857793075899281</c:v>
                </c:pt>
                <c:pt idx="5855">
                  <c:v>91.93099271333358</c:v>
                </c:pt>
                <c:pt idx="5856">
                  <c:v>91.238083863084285</c:v>
                </c:pt>
                <c:pt idx="5857">
                  <c:v>90.753147463086862</c:v>
                </c:pt>
                <c:pt idx="5858">
                  <c:v>90.205375875380923</c:v>
                </c:pt>
                <c:pt idx="5859">
                  <c:v>88.791804376012806</c:v>
                </c:pt>
                <c:pt idx="5860">
                  <c:v>89.927750683804334</c:v>
                </c:pt>
                <c:pt idx="5861">
                  <c:v>90.428436500896169</c:v>
                </c:pt>
                <c:pt idx="5862">
                  <c:v>88.980788351392221</c:v>
                </c:pt>
                <c:pt idx="5863">
                  <c:v>90.926235761750831</c:v>
                </c:pt>
                <c:pt idx="5864">
                  <c:v>90.280444614328189</c:v>
                </c:pt>
                <c:pt idx="5865">
                  <c:v>91.155320721602948</c:v>
                </c:pt>
                <c:pt idx="5866">
                  <c:v>89.834232537740718</c:v>
                </c:pt>
                <c:pt idx="5867">
                  <c:v>89.663240333177782</c:v>
                </c:pt>
                <c:pt idx="5868">
                  <c:v>87.994911287103605</c:v>
                </c:pt>
                <c:pt idx="5869">
                  <c:v>88.057742970156141</c:v>
                </c:pt>
                <c:pt idx="5870">
                  <c:v>89.050898211328786</c:v>
                </c:pt>
                <c:pt idx="5871">
                  <c:v>86.832085268347328</c:v>
                </c:pt>
                <c:pt idx="5872">
                  <c:v>87.388545449922276</c:v>
                </c:pt>
                <c:pt idx="5873">
                  <c:v>87.024473576732817</c:v>
                </c:pt>
                <c:pt idx="5874">
                  <c:v>86.929603123906418</c:v>
                </c:pt>
                <c:pt idx="5875">
                  <c:v>88.113349744821789</c:v>
                </c:pt>
                <c:pt idx="5876">
                  <c:v>88.10896912653061</c:v>
                </c:pt>
                <c:pt idx="5877">
                  <c:v>88.533248359890422</c:v>
                </c:pt>
                <c:pt idx="5878">
                  <c:v>86.688665734128335</c:v>
                </c:pt>
                <c:pt idx="5879">
                  <c:v>87.601528382764627</c:v>
                </c:pt>
                <c:pt idx="5880">
                  <c:v>88.520094709924706</c:v>
                </c:pt>
                <c:pt idx="5881">
                  <c:v>89.742680107973683</c:v>
                </c:pt>
                <c:pt idx="5882">
                  <c:v>90.105114053084435</c:v>
                </c:pt>
                <c:pt idx="5883">
                  <c:v>89.532140923764018</c:v>
                </c:pt>
                <c:pt idx="5884">
                  <c:v>89.759868884741991</c:v>
                </c:pt>
                <c:pt idx="5885">
                  <c:v>90.190722449245186</c:v>
                </c:pt>
                <c:pt idx="5886">
                  <c:v>89.250031231508729</c:v>
                </c:pt>
                <c:pt idx="5887">
                  <c:v>88.81325567353997</c:v>
                </c:pt>
                <c:pt idx="5888">
                  <c:v>89.174051909344598</c:v>
                </c:pt>
                <c:pt idx="5889">
                  <c:v>88.373508108018541</c:v>
                </c:pt>
                <c:pt idx="5890">
                  <c:v>87.285426325635854</c:v>
                </c:pt>
                <c:pt idx="5891">
                  <c:v>88.930124182123109</c:v>
                </c:pt>
                <c:pt idx="5892">
                  <c:v>88.657053217112662</c:v>
                </c:pt>
                <c:pt idx="5893">
                  <c:v>87.658144003999041</c:v>
                </c:pt>
                <c:pt idx="5894">
                  <c:v>86.933090636593988</c:v>
                </c:pt>
                <c:pt idx="5895">
                  <c:v>85.945737992225077</c:v>
                </c:pt>
                <c:pt idx="5896">
                  <c:v>85.031139198211349</c:v>
                </c:pt>
                <c:pt idx="5897">
                  <c:v>83.772125931153823</c:v>
                </c:pt>
                <c:pt idx="5898">
                  <c:v>85.865862428212495</c:v>
                </c:pt>
                <c:pt idx="5899">
                  <c:v>86.777412541678132</c:v>
                </c:pt>
                <c:pt idx="5900">
                  <c:v>85.857185077121358</c:v>
                </c:pt>
                <c:pt idx="5901">
                  <c:v>86.477305765301935</c:v>
                </c:pt>
                <c:pt idx="5902">
                  <c:v>87.753038166922124</c:v>
                </c:pt>
                <c:pt idx="5903">
                  <c:v>87.976873122481265</c:v>
                </c:pt>
                <c:pt idx="5904">
                  <c:v>87.115265022485801</c:v>
                </c:pt>
                <c:pt idx="5905">
                  <c:v>88.130355524675906</c:v>
                </c:pt>
                <c:pt idx="5906">
                  <c:v>88.058882682956209</c:v>
                </c:pt>
                <c:pt idx="5907">
                  <c:v>88.150584278046153</c:v>
                </c:pt>
                <c:pt idx="5908">
                  <c:v>88.146246531739052</c:v>
                </c:pt>
                <c:pt idx="5909">
                  <c:v>87.940451650742943</c:v>
                </c:pt>
                <c:pt idx="5910">
                  <c:v>86.712913958585887</c:v>
                </c:pt>
                <c:pt idx="5911">
                  <c:v>87.500319308662256</c:v>
                </c:pt>
                <c:pt idx="5912">
                  <c:v>87.065929214722019</c:v>
                </c:pt>
                <c:pt idx="5913">
                  <c:v>88.790281297888214</c:v>
                </c:pt>
                <c:pt idx="5914">
                  <c:v>89.221627620297113</c:v>
                </c:pt>
                <c:pt idx="5915">
                  <c:v>89.587060098893744</c:v>
                </c:pt>
                <c:pt idx="5916">
                  <c:v>88.275822274328675</c:v>
                </c:pt>
                <c:pt idx="5917">
                  <c:v>90.016825981433612</c:v>
                </c:pt>
                <c:pt idx="5918">
                  <c:v>89.372119240118991</c:v>
                </c:pt>
                <c:pt idx="5919">
                  <c:v>88.562612258107038</c:v>
                </c:pt>
                <c:pt idx="5920">
                  <c:v>88.057001213068361</c:v>
                </c:pt>
                <c:pt idx="5921">
                  <c:v>87.754247381210007</c:v>
                </c:pt>
                <c:pt idx="5922">
                  <c:v>87.318581216868552</c:v>
                </c:pt>
                <c:pt idx="5923">
                  <c:v>88.245496639245175</c:v>
                </c:pt>
                <c:pt idx="5924">
                  <c:v>88.241163784646233</c:v>
                </c:pt>
                <c:pt idx="5925">
                  <c:v>88.236830774749251</c:v>
                </c:pt>
                <c:pt idx="5926">
                  <c:v>87.799715830750756</c:v>
                </c:pt>
                <c:pt idx="5927">
                  <c:v>89.60223855028471</c:v>
                </c:pt>
                <c:pt idx="5928">
                  <c:v>89.597892746758589</c:v>
                </c:pt>
                <c:pt idx="5929">
                  <c:v>89.458990873453331</c:v>
                </c:pt>
                <c:pt idx="5930">
                  <c:v>91.593119848817878</c:v>
                </c:pt>
                <c:pt idx="5931">
                  <c:v>91.048956303508021</c:v>
                </c:pt>
                <c:pt idx="5932">
                  <c:v>90.977154791043176</c:v>
                </c:pt>
                <c:pt idx="5933">
                  <c:v>90.972825092198036</c:v>
                </c:pt>
                <c:pt idx="5934">
                  <c:v>90.833570155584312</c:v>
                </c:pt>
                <c:pt idx="5935">
                  <c:v>93.000573778135731</c:v>
                </c:pt>
                <c:pt idx="5936">
                  <c:v>91.758592758822488</c:v>
                </c:pt>
                <c:pt idx="5937">
                  <c:v>92.51841308326766</c:v>
                </c:pt>
                <c:pt idx="5938">
                  <c:v>92.378825072487416</c:v>
                </c:pt>
                <c:pt idx="5939">
                  <c:v>92.893889611256782</c:v>
                </c:pt>
                <c:pt idx="5940">
                  <c:v>94.253420653863031</c:v>
                </c:pt>
                <c:pt idx="5941">
                  <c:v>92.02776444563915</c:v>
                </c:pt>
                <c:pt idx="5942">
                  <c:v>91.370640971959801</c:v>
                </c:pt>
                <c:pt idx="5943">
                  <c:v>91.052911362072336</c:v>
                </c:pt>
                <c:pt idx="5944">
                  <c:v>92.466379904795758</c:v>
                </c:pt>
                <c:pt idx="5945">
                  <c:v>92.462077019050412</c:v>
                </c:pt>
                <c:pt idx="5946">
                  <c:v>91.040034822807684</c:v>
                </c:pt>
                <c:pt idx="5947">
                  <c:v>89.255807188206745</c:v>
                </c:pt>
                <c:pt idx="5948">
                  <c:v>89.626938409300237</c:v>
                </c:pt>
                <c:pt idx="5949">
                  <c:v>91.162209229577456</c:v>
                </c:pt>
                <c:pt idx="5950">
                  <c:v>93.028844063665929</c:v>
                </c:pt>
                <c:pt idx="5951">
                  <c:v>92.956863734414583</c:v>
                </c:pt>
                <c:pt idx="5952">
                  <c:v>95.239057065346969</c:v>
                </c:pt>
                <c:pt idx="5953">
                  <c:v>94.895610402471902</c:v>
                </c:pt>
                <c:pt idx="5954">
                  <c:v>97.009294801910073</c:v>
                </c:pt>
                <c:pt idx="5955">
                  <c:v>94.873539475289363</c:v>
                </c:pt>
                <c:pt idx="5956">
                  <c:v>93.489831831507217</c:v>
                </c:pt>
                <c:pt idx="5957">
                  <c:v>93.367225199160202</c:v>
                </c:pt>
                <c:pt idx="5958">
                  <c:v>92.859046577962545</c:v>
                </c:pt>
                <c:pt idx="5959">
                  <c:v>91.905551031648429</c:v>
                </c:pt>
                <c:pt idx="5960">
                  <c:v>91.968775354123864</c:v>
                </c:pt>
                <c:pt idx="5961">
                  <c:v>88.548231844490147</c:v>
                </c:pt>
                <c:pt idx="5962">
                  <c:v>90.163505141984388</c:v>
                </c:pt>
                <c:pt idx="5963">
                  <c:v>89.920172538255429</c:v>
                </c:pt>
                <c:pt idx="5964">
                  <c:v>89.915830907051713</c:v>
                </c:pt>
                <c:pt idx="5965">
                  <c:v>90.419710649159242</c:v>
                </c:pt>
                <c:pt idx="5966">
                  <c:v>91.059774477910651</c:v>
                </c:pt>
                <c:pt idx="5967">
                  <c:v>90.171843461675962</c:v>
                </c:pt>
                <c:pt idx="5968">
                  <c:v>90.541265246346484</c:v>
                </c:pt>
                <c:pt idx="5969">
                  <c:v>90.671508615836501</c:v>
                </c:pt>
                <c:pt idx="5970">
                  <c:v>91.553617481040419</c:v>
                </c:pt>
                <c:pt idx="5971">
                  <c:v>93.474232438391482</c:v>
                </c:pt>
                <c:pt idx="5972">
                  <c:v>91.612260594536565</c:v>
                </c:pt>
                <c:pt idx="5973">
                  <c:v>92.188103861862146</c:v>
                </c:pt>
                <c:pt idx="5974">
                  <c:v>92.31854843997553</c:v>
                </c:pt>
                <c:pt idx="5975">
                  <c:v>92.381575756239727</c:v>
                </c:pt>
                <c:pt idx="5976">
                  <c:v>92.377191120179305</c:v>
                </c:pt>
                <c:pt idx="5977">
                  <c:v>93.089568749808677</c:v>
                </c:pt>
                <c:pt idx="5978">
                  <c:v>93.085170339342767</c:v>
                </c:pt>
                <c:pt idx="5979">
                  <c:v>94.815816243425616</c:v>
                </c:pt>
                <c:pt idx="5980">
                  <c:v>95.975051027630798</c:v>
                </c:pt>
                <c:pt idx="5981">
                  <c:v>93.497912446794544</c:v>
                </c:pt>
                <c:pt idx="5982">
                  <c:v>94.648273718451492</c:v>
                </c:pt>
                <c:pt idx="5983">
                  <c:v>94.914299341628976</c:v>
                </c:pt>
                <c:pt idx="5984">
                  <c:v>96.807676372533024</c:v>
                </c:pt>
                <c:pt idx="5985">
                  <c:v>96.343600860997867</c:v>
                </c:pt>
                <c:pt idx="5986">
                  <c:v>95.880947416441813</c:v>
                </c:pt>
                <c:pt idx="5987">
                  <c:v>93.674061456761592</c:v>
                </c:pt>
                <c:pt idx="5988">
                  <c:v>94.053339360239079</c:v>
                </c:pt>
                <c:pt idx="5989">
                  <c:v>93.148045337292388</c:v>
                </c:pt>
                <c:pt idx="5990">
                  <c:v>93.143655563053471</c:v>
                </c:pt>
                <c:pt idx="5991">
                  <c:v>93.589002218842325</c:v>
                </c:pt>
                <c:pt idx="5992">
                  <c:v>94.42077692120165</c:v>
                </c:pt>
                <c:pt idx="5993">
                  <c:v>95.782467389441081</c:v>
                </c:pt>
                <c:pt idx="5994">
                  <c:v>96.100916404285272</c:v>
                </c:pt>
                <c:pt idx="5995">
                  <c:v>96.881580631935321</c:v>
                </c:pt>
                <c:pt idx="5996">
                  <c:v>96.145492310564805</c:v>
                </c:pt>
                <c:pt idx="5997">
                  <c:v>96.53417091837764</c:v>
                </c:pt>
                <c:pt idx="5998">
                  <c:v>94.83051385420822</c:v>
                </c:pt>
                <c:pt idx="5999">
                  <c:v>92.699631199745454</c:v>
                </c:pt>
                <c:pt idx="6000">
                  <c:v>111.86797828439103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110.60522038540057</c:v>
                </c:pt>
                <c:pt idx="6017">
                  <c:v>115.43489042636247</c:v>
                </c:pt>
                <c:pt idx="6018">
                  <c:v>113.32582937300867</c:v>
                </c:pt>
                <c:pt idx="6019">
                  <c:v>112.78289981253783</c:v>
                </c:pt>
                <c:pt idx="6020">
                  <c:v>111.23730999444524</c:v>
                </c:pt>
                <c:pt idx="6021">
                  <c:v>111.42778947459465</c:v>
                </c:pt>
                <c:pt idx="6022">
                  <c:v>115.54233076201308</c:v>
                </c:pt>
                <c:pt idx="6023">
                  <c:v>113.97339938566529</c:v>
                </c:pt>
                <c:pt idx="6024">
                  <c:v>114.66457321771941</c:v>
                </c:pt>
                <c:pt idx="6025">
                  <c:v>116.42869543736924</c:v>
                </c:pt>
                <c:pt idx="6026">
                  <c:v>114.17732363628784</c:v>
                </c:pt>
                <c:pt idx="6027">
                  <c:v>112.08052042986492</c:v>
                </c:pt>
                <c:pt idx="6028">
                  <c:v>115.80275371069638</c:v>
                </c:pt>
                <c:pt idx="6029">
                  <c:v>115.31679498932499</c:v>
                </c:pt>
                <c:pt idx="6030">
                  <c:v>112.53925613449519</c:v>
                </c:pt>
                <c:pt idx="6031">
                  <c:v>110.59109908084793</c:v>
                </c:pt>
                <c:pt idx="6032">
                  <c:v>112.12320902821739</c:v>
                </c:pt>
                <c:pt idx="6033">
                  <c:v>113.7991531243033</c:v>
                </c:pt>
                <c:pt idx="6034">
                  <c:v>116.51823983824215</c:v>
                </c:pt>
                <c:pt idx="6035">
                  <c:v>119.01768195707609</c:v>
                </c:pt>
                <c:pt idx="6036">
                  <c:v>116.89815035243009</c:v>
                </c:pt>
                <c:pt idx="6037">
                  <c:v>115.08693812481215</c:v>
                </c:pt>
                <c:pt idx="6038">
                  <c:v>115.05607432820125</c:v>
                </c:pt>
                <c:pt idx="6039">
                  <c:v>115.53148855418112</c:v>
                </c:pt>
                <c:pt idx="6040">
                  <c:v>114.56888152636202</c:v>
                </c:pt>
                <c:pt idx="6041">
                  <c:v>117.16589008354822</c:v>
                </c:pt>
                <c:pt idx="6042">
                  <c:v>117.03205483388774</c:v>
                </c:pt>
                <c:pt idx="6043">
                  <c:v>116.83354429112296</c:v>
                </c:pt>
                <c:pt idx="6044">
                  <c:v>116.69973904054586</c:v>
                </c:pt>
                <c:pt idx="6045">
                  <c:v>120.52081109064693</c:v>
                </c:pt>
                <c:pt idx="6046">
                  <c:v>120.25851865959248</c:v>
                </c:pt>
                <c:pt idx="6047">
                  <c:v>119.62908792272538</c:v>
                </c:pt>
                <c:pt idx="6048">
                  <c:v>121.81189296794673</c:v>
                </c:pt>
                <c:pt idx="6049">
                  <c:v>117.62500750344043</c:v>
                </c:pt>
                <c:pt idx="6050">
                  <c:v>122.61691001640702</c:v>
                </c:pt>
                <c:pt idx="6051">
                  <c:v>122.67680020602165</c:v>
                </c:pt>
                <c:pt idx="6052">
                  <c:v>120.77841080720282</c:v>
                </c:pt>
                <c:pt idx="6053">
                  <c:v>122.09952136234915</c:v>
                </c:pt>
                <c:pt idx="6054">
                  <c:v>123.93372022310632</c:v>
                </c:pt>
                <c:pt idx="6055">
                  <c:v>124.18175095375682</c:v>
                </c:pt>
                <c:pt idx="6056">
                  <c:v>127.85102637004547</c:v>
                </c:pt>
                <c:pt idx="6057">
                  <c:v>128.76540181874498</c:v>
                </c:pt>
                <c:pt idx="6058">
                  <c:v>129.75043565138458</c:v>
                </c:pt>
                <c:pt idx="6059">
                  <c:v>133.86315839612416</c:v>
                </c:pt>
                <c:pt idx="6060">
                  <c:v>137.67580644444752</c:v>
                </c:pt>
                <c:pt idx="6061">
                  <c:v>134.24345605586677</c:v>
                </c:pt>
                <c:pt idx="6062">
                  <c:v>136.74043263087879</c:v>
                </c:pt>
                <c:pt idx="6063">
                  <c:v>134.23499302541768</c:v>
                </c:pt>
                <c:pt idx="6064">
                  <c:v>131.69054060040435</c:v>
                </c:pt>
                <c:pt idx="6065">
                  <c:v>133.33225766858595</c:v>
                </c:pt>
                <c:pt idx="6066">
                  <c:v>134.37354880489511</c:v>
                </c:pt>
                <c:pt idx="6067">
                  <c:v>133.10063173684011</c:v>
                </c:pt>
                <c:pt idx="6068">
                  <c:v>136.43635362425812</c:v>
                </c:pt>
                <c:pt idx="6069">
                  <c:v>137.40124186660796</c:v>
                </c:pt>
                <c:pt idx="6070">
                  <c:v>138.56127887327239</c:v>
                </c:pt>
                <c:pt idx="6071">
                  <c:v>138.30652732360431</c:v>
                </c:pt>
                <c:pt idx="6072">
                  <c:v>137.20019736072754</c:v>
                </c:pt>
                <c:pt idx="6073">
                  <c:v>134.69664601583918</c:v>
                </c:pt>
                <c:pt idx="6074">
                  <c:v>135.36216969673114</c:v>
                </c:pt>
                <c:pt idx="6075">
                  <c:v>139.09335814999122</c:v>
                </c:pt>
                <c:pt idx="6076">
                  <c:v>138.22276985975623</c:v>
                </c:pt>
                <c:pt idx="6077">
                  <c:v>136.80256875249597</c:v>
                </c:pt>
                <c:pt idx="6078">
                  <c:v>134.7788532683544</c:v>
                </c:pt>
                <c:pt idx="6079">
                  <c:v>135.57206503861107</c:v>
                </c:pt>
                <c:pt idx="6080">
                  <c:v>138.14326610574153</c:v>
                </c:pt>
                <c:pt idx="6081">
                  <c:v>135.75214107657666</c:v>
                </c:pt>
                <c:pt idx="6082">
                  <c:v>135.99932242743125</c:v>
                </c:pt>
                <c:pt idx="6083">
                  <c:v>139.12200076124918</c:v>
                </c:pt>
                <c:pt idx="6084">
                  <c:v>140.72528824420533</c:v>
                </c:pt>
                <c:pt idx="6085">
                  <c:v>144.16816816479422</c:v>
                </c:pt>
                <c:pt idx="6086">
                  <c:v>147.67042443096125</c:v>
                </c:pt>
                <c:pt idx="6087">
                  <c:v>144.35941290282881</c:v>
                </c:pt>
                <c:pt idx="6088">
                  <c:v>144.86581679015489</c:v>
                </c:pt>
                <c:pt idx="6089">
                  <c:v>144.55359855585721</c:v>
                </c:pt>
                <c:pt idx="6090">
                  <c:v>145.1853878992124</c:v>
                </c:pt>
                <c:pt idx="6091">
                  <c:v>141.95501371734372</c:v>
                </c:pt>
                <c:pt idx="6092">
                  <c:v>142.07469404392396</c:v>
                </c:pt>
                <c:pt idx="6093">
                  <c:v>142.19437926368028</c:v>
                </c:pt>
                <c:pt idx="6094">
                  <c:v>143.45094091803821</c:v>
                </c:pt>
                <c:pt idx="6095">
                  <c:v>146.68662334176497</c:v>
                </c:pt>
                <c:pt idx="6096">
                  <c:v>145.16065916989101</c:v>
                </c:pt>
                <c:pt idx="6097">
                  <c:v>144.5205885217174</c:v>
                </c:pt>
                <c:pt idx="6098">
                  <c:v>146.88567415746911</c:v>
                </c:pt>
                <c:pt idx="6099">
                  <c:v>148.63008233198889</c:v>
                </c:pt>
                <c:pt idx="6100">
                  <c:v>151.04166749804335</c:v>
                </c:pt>
                <c:pt idx="6101">
                  <c:v>153.78064734289273</c:v>
                </c:pt>
                <c:pt idx="6102">
                  <c:v>152.40228165366443</c:v>
                </c:pt>
                <c:pt idx="6103">
                  <c:v>151.92490231875126</c:v>
                </c:pt>
                <c:pt idx="6104">
                  <c:v>150.67693756252811</c:v>
                </c:pt>
                <c:pt idx="6105">
                  <c:v>150.79425052705028</c:v>
                </c:pt>
                <c:pt idx="6106">
                  <c:v>148.20007888762666</c:v>
                </c:pt>
                <c:pt idx="6107">
                  <c:v>147.03242297850829</c:v>
                </c:pt>
                <c:pt idx="6108">
                  <c:v>147.08953565272623</c:v>
                </c:pt>
                <c:pt idx="6109">
                  <c:v>147.08542369562019</c:v>
                </c:pt>
                <c:pt idx="6110">
                  <c:v>144.59002212953965</c:v>
                </c:pt>
                <c:pt idx="6111">
                  <c:v>142.81105526437022</c:v>
                </c:pt>
                <c:pt idx="6112">
                  <c:v>144.19395938652815</c:v>
                </c:pt>
                <c:pt idx="6113">
                  <c:v>142.23501141336783</c:v>
                </c:pt>
                <c:pt idx="6114">
                  <c:v>142.92217280468685</c:v>
                </c:pt>
                <c:pt idx="6115">
                  <c:v>142.3504250622791</c:v>
                </c:pt>
                <c:pt idx="6116">
                  <c:v>140.46727292601736</c:v>
                </c:pt>
                <c:pt idx="6117">
                  <c:v>143.15686959451341</c:v>
                </c:pt>
                <c:pt idx="6118">
                  <c:v>141.20775364219298</c:v>
                </c:pt>
                <c:pt idx="6119">
                  <c:v>141.89170973977889</c:v>
                </c:pt>
                <c:pt idx="6120">
                  <c:v>144.46890544756661</c:v>
                </c:pt>
                <c:pt idx="6121">
                  <c:v>143.14017652926123</c:v>
                </c:pt>
                <c:pt idx="6122">
                  <c:v>143.19779393976751</c:v>
                </c:pt>
                <c:pt idx="6123">
                  <c:v>142.12276450335321</c:v>
                </c:pt>
                <c:pt idx="6124">
                  <c:v>143.37482122735673</c:v>
                </c:pt>
                <c:pt idx="6125">
                  <c:v>144.8179194249733</c:v>
                </c:pt>
                <c:pt idx="6126">
                  <c:v>142.35799419548857</c:v>
                </c:pt>
                <c:pt idx="6127">
                  <c:v>141.35264734469638</c:v>
                </c:pt>
                <c:pt idx="6128">
                  <c:v>140.16775221065473</c:v>
                </c:pt>
                <c:pt idx="6129">
                  <c:v>140.10125444188725</c:v>
                </c:pt>
                <c:pt idx="6130">
                  <c:v>140.71773057947212</c:v>
                </c:pt>
                <c:pt idx="6131">
                  <c:v>142.02153690475916</c:v>
                </c:pt>
                <c:pt idx="6132">
                  <c:v>145.03519199531911</c:v>
                </c:pt>
                <c:pt idx="6133">
                  <c:v>144.3995722864056</c:v>
                </c:pt>
                <c:pt idx="6134">
                  <c:v>146.10972912375291</c:v>
                </c:pt>
                <c:pt idx="6135">
                  <c:v>148.01864447994103</c:v>
                </c:pt>
                <c:pt idx="6136">
                  <c:v>146.61479819242231</c:v>
                </c:pt>
                <c:pt idx="6137">
                  <c:v>146.67200768682778</c:v>
                </c:pt>
                <c:pt idx="6138">
                  <c:v>147.94492946412811</c:v>
                </c:pt>
                <c:pt idx="6139">
                  <c:v>149.8676833565878</c:v>
                </c:pt>
                <c:pt idx="6140">
                  <c:v>150.44796992876581</c:v>
                </c:pt>
                <c:pt idx="6141">
                  <c:v>150.62644567782627</c:v>
                </c:pt>
                <c:pt idx="6142">
                  <c:v>152.03847362696524</c:v>
                </c:pt>
                <c:pt idx="6143">
                  <c:v>152.03432901750239</c:v>
                </c:pt>
                <c:pt idx="6144">
                  <c:v>153.20950395575437</c:v>
                </c:pt>
                <c:pt idx="6145">
                  <c:v>151.37807358022837</c:v>
                </c:pt>
                <c:pt idx="6146">
                  <c:v>152.73196826708772</c:v>
                </c:pt>
                <c:pt idx="6147">
                  <c:v>150.9059257797162</c:v>
                </c:pt>
                <c:pt idx="6148">
                  <c:v>150.9017611261097</c:v>
                </c:pt>
                <c:pt idx="6149">
                  <c:v>155.51265844636055</c:v>
                </c:pt>
                <c:pt idx="6150">
                  <c:v>153.36626786587385</c:v>
                </c:pt>
                <c:pt idx="6151">
                  <c:v>149.66227500413424</c:v>
                </c:pt>
                <c:pt idx="6152">
                  <c:v>148.6210711701724</c:v>
                </c:pt>
                <c:pt idx="6153">
                  <c:v>146.76764355013347</c:v>
                </c:pt>
                <c:pt idx="6154">
                  <c:v>147.52154688892824</c:v>
                </c:pt>
                <c:pt idx="6155">
                  <c:v>146.88215204893277</c:v>
                </c:pt>
                <c:pt idx="6156">
                  <c:v>145.61205966792932</c:v>
                </c:pt>
                <c:pt idx="6157">
                  <c:v>146.42468147670934</c:v>
                </c:pt>
                <c:pt idx="6158">
                  <c:v>144.22016830668599</c:v>
                </c:pt>
                <c:pt idx="6159">
                  <c:v>144.29024851821214</c:v>
                </c:pt>
                <c:pt idx="6160">
                  <c:v>145.55064737901375</c:v>
                </c:pt>
                <c:pt idx="6161">
                  <c:v>146.2424343003886</c:v>
                </c:pt>
                <c:pt idx="6162">
                  <c:v>145.03232222782754</c:v>
                </c:pt>
                <c:pt idx="6163">
                  <c:v>145.59953970682909</c:v>
                </c:pt>
                <c:pt idx="6164">
                  <c:v>146.8658592703905</c:v>
                </c:pt>
                <c:pt idx="6165">
                  <c:v>146.73903053525828</c:v>
                </c:pt>
                <c:pt idx="6166">
                  <c:v>147.06644243609298</c:v>
                </c:pt>
                <c:pt idx="6167">
                  <c:v>148.2819620661985</c:v>
                </c:pt>
                <c:pt idx="6168">
                  <c:v>147.63660639611135</c:v>
                </c:pt>
                <c:pt idx="6169">
                  <c:v>148.27365426387587</c:v>
                </c:pt>
                <c:pt idx="6170">
                  <c:v>143.75114699219921</c:v>
                </c:pt>
                <c:pt idx="6171">
                  <c:v>143.36293290142203</c:v>
                </c:pt>
                <c:pt idx="6172">
                  <c:v>143.98912740623928</c:v>
                </c:pt>
                <c:pt idx="6173">
                  <c:v>142.66390353612769</c:v>
                </c:pt>
                <c:pt idx="6174">
                  <c:v>143.2886615831776</c:v>
                </c:pt>
                <c:pt idx="6175">
                  <c:v>143.34612471425316</c:v>
                </c:pt>
                <c:pt idx="6176">
                  <c:v>142.77476716050842</c:v>
                </c:pt>
                <c:pt idx="6177">
                  <c:v>143.33771966921449</c:v>
                </c:pt>
                <c:pt idx="6178">
                  <c:v>143.33351690881591</c:v>
                </c:pt>
                <c:pt idx="6179">
                  <c:v>143.32931398973324</c:v>
                </c:pt>
                <c:pt idx="6180">
                  <c:v>143.95554421306042</c:v>
                </c:pt>
                <c:pt idx="6181">
                  <c:v>143.5058678033547</c:v>
                </c:pt>
                <c:pt idx="6182">
                  <c:v>144.76359533039795</c:v>
                </c:pt>
                <c:pt idx="6183">
                  <c:v>146.72492386724116</c:v>
                </c:pt>
                <c:pt idx="6184">
                  <c:v>145.96186438786299</c:v>
                </c:pt>
                <c:pt idx="6185">
                  <c:v>145.83501984249961</c:v>
                </c:pt>
                <c:pt idx="6186">
                  <c:v>145.8308346825952</c:v>
                </c:pt>
                <c:pt idx="6187">
                  <c:v>144.55813472886985</c:v>
                </c:pt>
                <c:pt idx="6188">
                  <c:v>143.29148057630027</c:v>
                </c:pt>
                <c:pt idx="6189">
                  <c:v>142.15444882960765</c:v>
                </c:pt>
                <c:pt idx="6190">
                  <c:v>141.58632307484913</c:v>
                </c:pt>
                <c:pt idx="6191">
                  <c:v>143.46373969138222</c:v>
                </c:pt>
                <c:pt idx="6192">
                  <c:v>147.20262043035746</c:v>
                </c:pt>
                <c:pt idx="6193">
                  <c:v>145.86283547428502</c:v>
                </c:pt>
                <c:pt idx="6194">
                  <c:v>145.16229979759464</c:v>
                </c:pt>
                <c:pt idx="6195">
                  <c:v>145.28086302193333</c:v>
                </c:pt>
                <c:pt idx="6196">
                  <c:v>145.27666566452535</c:v>
                </c:pt>
                <c:pt idx="6197">
                  <c:v>145.27246814977934</c:v>
                </c:pt>
                <c:pt idx="6198">
                  <c:v>143.43424053670697</c:v>
                </c:pt>
                <c:pt idx="6199">
                  <c:v>143.49163512704308</c:v>
                </c:pt>
                <c:pt idx="6200">
                  <c:v>144.30225054196217</c:v>
                </c:pt>
                <c:pt idx="6201">
                  <c:v>144.92953526077963</c:v>
                </c:pt>
                <c:pt idx="6202">
                  <c:v>144.98678126782124</c:v>
                </c:pt>
                <c:pt idx="6203">
                  <c:v>144.47420984815653</c:v>
                </c:pt>
                <c:pt idx="6204">
                  <c:v>144.53152600340218</c:v>
                </c:pt>
                <c:pt idx="6205">
                  <c:v>144.14410660084559</c:v>
                </c:pt>
                <c:pt idx="6206">
                  <c:v>144.83082744463263</c:v>
                </c:pt>
                <c:pt idx="6207">
                  <c:v>144.82657823173122</c:v>
                </c:pt>
                <c:pt idx="6208">
                  <c:v>143.00060918351392</c:v>
                </c:pt>
                <c:pt idx="6209">
                  <c:v>142.99634314225932</c:v>
                </c:pt>
                <c:pt idx="6210">
                  <c:v>143.55663307692521</c:v>
                </c:pt>
                <c:pt idx="6211">
                  <c:v>145.50191775090025</c:v>
                </c:pt>
                <c:pt idx="6212">
                  <c:v>145.49766948298293</c:v>
                </c:pt>
                <c:pt idx="6213">
                  <c:v>145.55489503476565</c:v>
                </c:pt>
                <c:pt idx="6214">
                  <c:v>147.0005691475817</c:v>
                </c:pt>
                <c:pt idx="6215">
                  <c:v>145.16188187494572</c:v>
                </c:pt>
                <c:pt idx="6216">
                  <c:v>145.28074162647044</c:v>
                </c:pt>
                <c:pt idx="6217">
                  <c:v>145.39960579983835</c:v>
                </c:pt>
                <c:pt idx="6218">
                  <c:v>145.96396901336084</c:v>
                </c:pt>
                <c:pt idx="6219">
                  <c:v>145.95969635682832</c:v>
                </c:pt>
                <c:pt idx="6220">
                  <c:v>145.38676521245543</c:v>
                </c:pt>
                <c:pt idx="6221">
                  <c:v>146.13561509501778</c:v>
                </c:pt>
                <c:pt idx="6222">
                  <c:v>148.60508506310453</c:v>
                </c:pt>
                <c:pt idx="6223">
                  <c:v>149.4216659919548</c:v>
                </c:pt>
                <c:pt idx="6224">
                  <c:v>148.26681720214765</c:v>
                </c:pt>
                <c:pt idx="6225">
                  <c:v>147.81241458202203</c:v>
                </c:pt>
                <c:pt idx="6226">
                  <c:v>148.89392898759706</c:v>
                </c:pt>
                <c:pt idx="6227">
                  <c:v>148.43778777180069</c:v>
                </c:pt>
                <c:pt idx="6228">
                  <c:v>150.80130565806394</c:v>
                </c:pt>
                <c:pt idx="6229">
                  <c:v>149.64048071984053</c:v>
                </c:pt>
                <c:pt idx="6230">
                  <c:v>149.63620405178608</c:v>
                </c:pt>
                <c:pt idx="6231">
                  <c:v>150.39248248212334</c:v>
                </c:pt>
                <c:pt idx="6232">
                  <c:v>150.32717673183743</c:v>
                </c:pt>
                <c:pt idx="6233">
                  <c:v>150.32290162070785</c:v>
                </c:pt>
                <c:pt idx="6234">
                  <c:v>149.61909578125869</c:v>
                </c:pt>
                <c:pt idx="6235">
                  <c:v>151.13709497158743</c:v>
                </c:pt>
                <c:pt idx="6236">
                  <c:v>152.29502259761102</c:v>
                </c:pt>
                <c:pt idx="6237">
                  <c:v>152.22998984973765</c:v>
                </c:pt>
                <c:pt idx="6238">
                  <c:v>151.00238254695614</c:v>
                </c:pt>
                <c:pt idx="6239">
                  <c:v>152.28223175033145</c:v>
                </c:pt>
                <c:pt idx="6240">
                  <c:v>150.99383443365514</c:v>
                </c:pt>
                <c:pt idx="6241">
                  <c:v>150.41070270194723</c:v>
                </c:pt>
                <c:pt idx="6242">
                  <c:v>151.04620853136385</c:v>
                </c:pt>
                <c:pt idx="6243">
                  <c:v>153.09149727520526</c:v>
                </c:pt>
                <c:pt idx="6244">
                  <c:v>152.62550652432583</c:v>
                </c:pt>
                <c:pt idx="6245">
                  <c:v>151.45990593184979</c:v>
                </c:pt>
                <c:pt idx="6246">
                  <c:v>151.33372389306078</c:v>
                </c:pt>
                <c:pt idx="6247">
                  <c:v>151.32943106020866</c:v>
                </c:pt>
                <c:pt idx="6248">
                  <c:v>150.16996227802701</c:v>
                </c:pt>
                <c:pt idx="6249">
                  <c:v>150.86446724458165</c:v>
                </c:pt>
                <c:pt idx="6250">
                  <c:v>150.86016014395591</c:v>
                </c:pt>
                <c:pt idx="6251">
                  <c:v>150.27922450622191</c:v>
                </c:pt>
                <c:pt idx="6252">
                  <c:v>152.19226414350123</c:v>
                </c:pt>
                <c:pt idx="6253">
                  <c:v>151.48644144407353</c:v>
                </c:pt>
                <c:pt idx="6254">
                  <c:v>152.12281342446659</c:v>
                </c:pt>
                <c:pt idx="6255">
                  <c:v>149.56460244320351</c:v>
                </c:pt>
                <c:pt idx="6256">
                  <c:v>147.78307306917122</c:v>
                </c:pt>
                <c:pt idx="6257">
                  <c:v>148.47176275724541</c:v>
                </c:pt>
                <c:pt idx="6258">
                  <c:v>148.46742618009739</c:v>
                </c:pt>
                <c:pt idx="6259">
                  <c:v>147.38569181512503</c:v>
                </c:pt>
                <c:pt idx="6260">
                  <c:v>147.94988776063838</c:v>
                </c:pt>
                <c:pt idx="6261">
                  <c:v>147.25404805812013</c:v>
                </c:pt>
                <c:pt idx="6262">
                  <c:v>147.87980464826978</c:v>
                </c:pt>
                <c:pt idx="6263">
                  <c:v>149.07887767698412</c:v>
                </c:pt>
                <c:pt idx="6264">
                  <c:v>147.80973658649145</c:v>
                </c:pt>
                <c:pt idx="6265">
                  <c:v>147.23664903685221</c:v>
                </c:pt>
                <c:pt idx="6266">
                  <c:v>147.35520336246464</c:v>
                </c:pt>
                <c:pt idx="6267">
                  <c:v>146.2801307123791</c:v>
                </c:pt>
                <c:pt idx="6268">
                  <c:v>145.65042132899362</c:v>
                </c:pt>
                <c:pt idx="6269">
                  <c:v>145.58436880667341</c:v>
                </c:pt>
                <c:pt idx="6270">
                  <c:v>146.267007734451</c:v>
                </c:pt>
                <c:pt idx="6271">
                  <c:v>145.51395226252316</c:v>
                </c:pt>
                <c:pt idx="6272">
                  <c:v>145.3862670711751</c:v>
                </c:pt>
                <c:pt idx="6273">
                  <c:v>144.75773986551667</c:v>
                </c:pt>
                <c:pt idx="6274">
                  <c:v>144.81508634912643</c:v>
                </c:pt>
                <c:pt idx="6275">
                  <c:v>143.56697336787693</c:v>
                </c:pt>
                <c:pt idx="6276">
                  <c:v>141.15510370534503</c:v>
                </c:pt>
                <c:pt idx="6277">
                  <c:v>142.38239416499255</c:v>
                </c:pt>
                <c:pt idx="6278">
                  <c:v>141.76139983789926</c:v>
                </c:pt>
                <c:pt idx="6279">
                  <c:v>142.92978191706334</c:v>
                </c:pt>
                <c:pt idx="6280">
                  <c:v>145.47458479983197</c:v>
                </c:pt>
                <c:pt idx="6281">
                  <c:v>143.47882728441255</c:v>
                </c:pt>
                <c:pt idx="6282">
                  <c:v>141.68175804805469</c:v>
                </c:pt>
                <c:pt idx="6283">
                  <c:v>142.29404524299207</c:v>
                </c:pt>
                <c:pt idx="6284">
                  <c:v>141.61093101725601</c:v>
                </c:pt>
                <c:pt idx="6285">
                  <c:v>141.73059425681731</c:v>
                </c:pt>
                <c:pt idx="6286">
                  <c:v>142.96094804664699</c:v>
                </c:pt>
                <c:pt idx="6287">
                  <c:v>141.04455959567531</c:v>
                </c:pt>
                <c:pt idx="6288">
                  <c:v>141.65536698800406</c:v>
                </c:pt>
                <c:pt idx="6289">
                  <c:v>141.58895162307635</c:v>
                </c:pt>
                <c:pt idx="6290">
                  <c:v>141.64656859464412</c:v>
                </c:pt>
                <c:pt idx="6291">
                  <c:v>142.25888743733867</c:v>
                </c:pt>
                <c:pt idx="6292">
                  <c:v>142.19255079637151</c:v>
                </c:pt>
                <c:pt idx="6293">
                  <c:v>142.12622301735246</c:v>
                </c:pt>
                <c:pt idx="6294">
                  <c:v>142.18376507526227</c:v>
                </c:pt>
                <c:pt idx="6295">
                  <c:v>141.62456960538566</c:v>
                </c:pt>
                <c:pt idx="6296">
                  <c:v>141.62016929208221</c:v>
                </c:pt>
                <c:pt idx="6297">
                  <c:v>142.23251189325219</c:v>
                </c:pt>
                <c:pt idx="6298">
                  <c:v>142.78450036638242</c:v>
                </c:pt>
                <c:pt idx="6299">
                  <c:v>142.03796573718864</c:v>
                </c:pt>
                <c:pt idx="6300">
                  <c:v>82.427754031677068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91.392093640865824</c:v>
                </c:pt>
                <c:pt idx="6317">
                  <c:v>86.581905190141697</c:v>
                </c:pt>
                <c:pt idx="6318">
                  <c:v>88.270556904985824</c:v>
                </c:pt>
                <c:pt idx="6319">
                  <c:v>90.850718113384573</c:v>
                </c:pt>
                <c:pt idx="6320">
                  <c:v>93.524294148514855</c:v>
                </c:pt>
                <c:pt idx="6321">
                  <c:v>94.028629097048906</c:v>
                </c:pt>
                <c:pt idx="6322">
                  <c:v>97.813472965894107</c:v>
                </c:pt>
                <c:pt idx="6323">
                  <c:v>95.285413198794231</c:v>
                </c:pt>
                <c:pt idx="6324">
                  <c:v>95.626517363974017</c:v>
                </c:pt>
                <c:pt idx="6325">
                  <c:v>97.243112045975067</c:v>
                </c:pt>
                <c:pt idx="6326">
                  <c:v>95.129931784892506</c:v>
                </c:pt>
                <c:pt idx="6327">
                  <c:v>94.22193396340208</c:v>
                </c:pt>
                <c:pt idx="6328">
                  <c:v>95.532016312256019</c:v>
                </c:pt>
                <c:pt idx="6329">
                  <c:v>95.765596569151057</c:v>
                </c:pt>
                <c:pt idx="6330">
                  <c:v>95.942981365654305</c:v>
                </c:pt>
                <c:pt idx="6331">
                  <c:v>97.149867643884136</c:v>
                </c:pt>
                <c:pt idx="6332">
                  <c:v>100.58378653084037</c:v>
                </c:pt>
                <c:pt idx="6333">
                  <c:v>99.908533280989104</c:v>
                </c:pt>
                <c:pt idx="6334">
                  <c:v>101.91832650398374</c:v>
                </c:pt>
                <c:pt idx="6335">
                  <c:v>102.29649209670424</c:v>
                </c:pt>
                <c:pt idx="6336">
                  <c:v>103.45049370410834</c:v>
                </c:pt>
                <c:pt idx="6337">
                  <c:v>101.59843383174666</c:v>
                </c:pt>
                <c:pt idx="6338">
                  <c:v>97.918761290618022</c:v>
                </c:pt>
                <c:pt idx="6339">
                  <c:v>97.23449917375001</c:v>
                </c:pt>
                <c:pt idx="6340">
                  <c:v>98.395740386175021</c:v>
                </c:pt>
                <c:pt idx="6341">
                  <c:v>96.795761199588014</c:v>
                </c:pt>
                <c:pt idx="6342">
                  <c:v>101.19143796575281</c:v>
                </c:pt>
                <c:pt idx="6343">
                  <c:v>102.13411536941749</c:v>
                </c:pt>
                <c:pt idx="6344">
                  <c:v>106.10440293213196</c:v>
                </c:pt>
                <c:pt idx="6345">
                  <c:v>105.67303736112899</c:v>
                </c:pt>
                <c:pt idx="6346">
                  <c:v>103.30222662876895</c:v>
                </c:pt>
                <c:pt idx="6347">
                  <c:v>101.44386897201366</c:v>
                </c:pt>
                <c:pt idx="6348">
                  <c:v>101.88458459727644</c:v>
                </c:pt>
                <c:pt idx="6349">
                  <c:v>103.71348063517416</c:v>
                </c:pt>
                <c:pt idx="6350">
                  <c:v>105.3128581094843</c:v>
                </c:pt>
                <c:pt idx="6351">
                  <c:v>101.97181773020839</c:v>
                </c:pt>
                <c:pt idx="6352">
                  <c:v>105.33469096110002</c:v>
                </c:pt>
                <c:pt idx="6353">
                  <c:v>105.39050228417182</c:v>
                </c:pt>
                <c:pt idx="6354">
                  <c:v>108.78704620116423</c:v>
                </c:pt>
                <c:pt idx="6355">
                  <c:v>108.01319040857379</c:v>
                </c:pt>
                <c:pt idx="6356">
                  <c:v>112.79351335794217</c:v>
                </c:pt>
                <c:pt idx="6357">
                  <c:v>110.28134393542132</c:v>
                </c:pt>
                <c:pt idx="6358">
                  <c:v>112.35843405460218</c:v>
                </c:pt>
                <c:pt idx="6359">
                  <c:v>115.1278537507078</c:v>
                </c:pt>
                <c:pt idx="6360">
                  <c:v>109.49131690344529</c:v>
                </c:pt>
                <c:pt idx="6361">
                  <c:v>110.38273417735218</c:v>
                </c:pt>
                <c:pt idx="6362">
                  <c:v>114.4470832679699</c:v>
                </c:pt>
                <c:pt idx="6363">
                  <c:v>112.21189647558003</c:v>
                </c:pt>
                <c:pt idx="6364">
                  <c:v>111.72946721385506</c:v>
                </c:pt>
                <c:pt idx="6365">
                  <c:v>108.93591195861791</c:v>
                </c:pt>
                <c:pt idx="6366">
                  <c:v>110.41827389332411</c:v>
                </c:pt>
                <c:pt idx="6367">
                  <c:v>107.89171052067195</c:v>
                </c:pt>
                <c:pt idx="6368">
                  <c:v>108.00826330333985</c:v>
                </c:pt>
                <c:pt idx="6369">
                  <c:v>109.11645578154548</c:v>
                </c:pt>
                <c:pt idx="6370">
                  <c:v>108.92905983279798</c:v>
                </c:pt>
                <c:pt idx="6371">
                  <c:v>105.48113926520728</c:v>
                </c:pt>
                <c:pt idx="6372">
                  <c:v>108.63503889178628</c:v>
                </c:pt>
                <c:pt idx="6373">
                  <c:v>108.97466385316966</c:v>
                </c:pt>
                <c:pt idx="6374">
                  <c:v>106.16767803861057</c:v>
                </c:pt>
                <c:pt idx="6375">
                  <c:v>109.9625644796688</c:v>
                </c:pt>
                <c:pt idx="6376">
                  <c:v>112.98945627974445</c:v>
                </c:pt>
                <c:pt idx="6377">
                  <c:v>111.54273912879944</c:v>
                </c:pt>
                <c:pt idx="6378">
                  <c:v>108.28108489321585</c:v>
                </c:pt>
                <c:pt idx="6379">
                  <c:v>107.0032291824873</c:v>
                </c:pt>
                <c:pt idx="6380">
                  <c:v>106.31974286115383</c:v>
                </c:pt>
                <c:pt idx="6381">
                  <c:v>107.54010840446244</c:v>
                </c:pt>
                <c:pt idx="6382">
                  <c:v>106.98809926209469</c:v>
                </c:pt>
                <c:pt idx="6383">
                  <c:v>109.80069084761999</c:v>
                </c:pt>
                <c:pt idx="6384">
                  <c:v>106.03022085122757</c:v>
                </c:pt>
                <c:pt idx="6385">
                  <c:v>101.3943819130227</c:v>
                </c:pt>
                <c:pt idx="6386">
                  <c:v>102.11890185702123</c:v>
                </c:pt>
                <c:pt idx="6387">
                  <c:v>102.29622032229145</c:v>
                </c:pt>
                <c:pt idx="6388">
                  <c:v>100.59357857841223</c:v>
                </c:pt>
                <c:pt idx="6389">
                  <c:v>101.27436419995956</c:v>
                </c:pt>
                <c:pt idx="6390">
                  <c:v>101.08695989801618</c:v>
                </c:pt>
                <c:pt idx="6391">
                  <c:v>102.6253575720657</c:v>
                </c:pt>
                <c:pt idx="6392">
                  <c:v>108.21068608112728</c:v>
                </c:pt>
                <c:pt idx="6393">
                  <c:v>107.31418650036903</c:v>
                </c:pt>
                <c:pt idx="6394">
                  <c:v>108.1831243999859</c:v>
                </c:pt>
                <c:pt idx="6395">
                  <c:v>108.11743169646797</c:v>
                </c:pt>
                <c:pt idx="6396">
                  <c:v>108.46085133802717</c:v>
                </c:pt>
                <c:pt idx="6397">
                  <c:v>108.68464950086309</c:v>
                </c:pt>
                <c:pt idx="6398">
                  <c:v>109.99120872697858</c:v>
                </c:pt>
                <c:pt idx="6399">
                  <c:v>110.28066022336589</c:v>
                </c:pt>
                <c:pt idx="6400">
                  <c:v>110.09389273747001</c:v>
                </c:pt>
                <c:pt idx="6401">
                  <c:v>111.16763542382887</c:v>
                </c:pt>
                <c:pt idx="6402">
                  <c:v>112.24774834496475</c:v>
                </c:pt>
                <c:pt idx="6403">
                  <c:v>110.79440391677508</c:v>
                </c:pt>
                <c:pt idx="6404">
                  <c:v>111.81427926712513</c:v>
                </c:pt>
                <c:pt idx="6405">
                  <c:v>109.34209034748164</c:v>
                </c:pt>
                <c:pt idx="6406">
                  <c:v>109.04236078667418</c:v>
                </c:pt>
                <c:pt idx="6407">
                  <c:v>110.89569310416664</c:v>
                </c:pt>
                <c:pt idx="6408">
                  <c:v>114.10522712199509</c:v>
                </c:pt>
                <c:pt idx="6409">
                  <c:v>112.94626246868847</c:v>
                </c:pt>
                <c:pt idx="6410">
                  <c:v>114.77738751452853</c:v>
                </c:pt>
                <c:pt idx="6411">
                  <c:v>114.96543376216323</c:v>
                </c:pt>
                <c:pt idx="6412">
                  <c:v>113.24006699566053</c:v>
                </c:pt>
                <c:pt idx="6413">
                  <c:v>115.13652884479416</c:v>
                </c:pt>
                <c:pt idx="6414">
                  <c:v>117.80971819457409</c:v>
                </c:pt>
                <c:pt idx="6415">
                  <c:v>116.49995236124778</c:v>
                </c:pt>
                <c:pt idx="6416">
                  <c:v>115.87500054361499</c:v>
                </c:pt>
                <c:pt idx="6417">
                  <c:v>116.87113593863614</c:v>
                </c:pt>
                <c:pt idx="6418">
                  <c:v>120.14921535792291</c:v>
                </c:pt>
                <c:pt idx="6419">
                  <c:v>119.96455604289167</c:v>
                </c:pt>
                <c:pt idx="6420">
                  <c:v>118.69863808624177</c:v>
                </c:pt>
                <c:pt idx="6421">
                  <c:v>116.67118788138578</c:v>
                </c:pt>
                <c:pt idx="6422">
                  <c:v>119.0489424175621</c:v>
                </c:pt>
                <c:pt idx="6423">
                  <c:v>120.87740285277414</c:v>
                </c:pt>
                <c:pt idx="6424">
                  <c:v>120.75277073486905</c:v>
                </c:pt>
                <c:pt idx="6425">
                  <c:v>118.22623355676933</c:v>
                </c:pt>
                <c:pt idx="6426">
                  <c:v>121.71403491418914</c:v>
                </c:pt>
                <c:pt idx="6427">
                  <c:v>120.10548777337408</c:v>
                </c:pt>
                <c:pt idx="6428">
                  <c:v>117.20035786053722</c:v>
                </c:pt>
                <c:pt idx="6429">
                  <c:v>116.69234425931063</c:v>
                </c:pt>
                <c:pt idx="6430">
                  <c:v>115.30847520329462</c:v>
                </c:pt>
                <c:pt idx="6431">
                  <c:v>115.98221004276365</c:v>
                </c:pt>
                <c:pt idx="6432">
                  <c:v>116.21803898820781</c:v>
                </c:pt>
                <c:pt idx="6433">
                  <c:v>116.47207203884591</c:v>
                </c:pt>
                <c:pt idx="6434">
                  <c:v>116.72807570145505</c:v>
                </c:pt>
                <c:pt idx="6435">
                  <c:v>117.34647901761127</c:v>
                </c:pt>
                <c:pt idx="6436">
                  <c:v>118.92082746106098</c:v>
                </c:pt>
                <c:pt idx="6437">
                  <c:v>118.85600387390878</c:v>
                </c:pt>
                <c:pt idx="6438">
                  <c:v>115.40646677648874</c:v>
                </c:pt>
                <c:pt idx="6439">
                  <c:v>115.461745996633</c:v>
                </c:pt>
                <c:pt idx="6440">
                  <c:v>113.10273241290179</c:v>
                </c:pt>
                <c:pt idx="6441">
                  <c:v>117.73759031414011</c:v>
                </c:pt>
                <c:pt idx="6442">
                  <c:v>118.17720286487656</c:v>
                </c:pt>
                <c:pt idx="6443">
                  <c:v>117.93224700945848</c:v>
                </c:pt>
                <c:pt idx="6444">
                  <c:v>118.55370807495092</c:v>
                </c:pt>
                <c:pt idx="6445">
                  <c:v>118.54882498738243</c:v>
                </c:pt>
                <c:pt idx="6446">
                  <c:v>116.28820025464756</c:v>
                </c:pt>
                <c:pt idx="6447">
                  <c:v>117.38550636957916</c:v>
                </c:pt>
                <c:pt idx="6448">
                  <c:v>117.50073891516422</c:v>
                </c:pt>
                <c:pt idx="6449">
                  <c:v>116.33361909912674</c:v>
                </c:pt>
                <c:pt idx="6450">
                  <c:v>117.39331418488018</c:v>
                </c:pt>
                <c:pt idx="6451">
                  <c:v>118.01316420068633</c:v>
                </c:pt>
                <c:pt idx="6452">
                  <c:v>118.51463700412751</c:v>
                </c:pt>
                <c:pt idx="6453">
                  <c:v>118.9578804918583</c:v>
                </c:pt>
                <c:pt idx="6454">
                  <c:v>117.57863718578392</c:v>
                </c:pt>
                <c:pt idx="6455">
                  <c:v>119.84967691174188</c:v>
                </c:pt>
                <c:pt idx="6456">
                  <c:v>119.27343128161283</c:v>
                </c:pt>
                <c:pt idx="6457">
                  <c:v>118.13060246941404</c:v>
                </c:pt>
                <c:pt idx="6458">
                  <c:v>119.7752802976247</c:v>
                </c:pt>
                <c:pt idx="6459">
                  <c:v>118.12086612049279</c:v>
                </c:pt>
                <c:pt idx="6460">
                  <c:v>117.48945735250709</c:v>
                </c:pt>
                <c:pt idx="6461">
                  <c:v>117.09954837822079</c:v>
                </c:pt>
                <c:pt idx="6462">
                  <c:v>116.53136457287656</c:v>
                </c:pt>
                <c:pt idx="6463">
                  <c:v>116.58650212472912</c:v>
                </c:pt>
                <c:pt idx="6464">
                  <c:v>114.90143741212796</c:v>
                </c:pt>
                <c:pt idx="6465">
                  <c:v>114.58026074001191</c:v>
                </c:pt>
                <c:pt idx="6466">
                  <c:v>115.13208157294139</c:v>
                </c:pt>
                <c:pt idx="6467">
                  <c:v>115.74558778503069</c:v>
                </c:pt>
                <c:pt idx="6468">
                  <c:v>115.74068245513263</c:v>
                </c:pt>
                <c:pt idx="6469">
                  <c:v>115.11736864438353</c:v>
                </c:pt>
                <c:pt idx="6470">
                  <c:v>114.00060349722753</c:v>
                </c:pt>
                <c:pt idx="6471">
                  <c:v>114.05584622700917</c:v>
                </c:pt>
                <c:pt idx="6472">
                  <c:v>113.61779440477949</c:v>
                </c:pt>
                <c:pt idx="6473">
                  <c:v>112.51081685640111</c:v>
                </c:pt>
                <c:pt idx="6474">
                  <c:v>111.5308124377425</c:v>
                </c:pt>
                <c:pt idx="6475">
                  <c:v>110.49709883563719</c:v>
                </c:pt>
                <c:pt idx="6476">
                  <c:v>112.18839554239366</c:v>
                </c:pt>
                <c:pt idx="6477">
                  <c:v>112.73198215054617</c:v>
                </c:pt>
                <c:pt idx="6478">
                  <c:v>111.08629014586859</c:v>
                </c:pt>
                <c:pt idx="6479">
                  <c:v>109.03691197579701</c:v>
                </c:pt>
                <c:pt idx="6480">
                  <c:v>108.01950642536667</c:v>
                </c:pt>
                <c:pt idx="6481">
                  <c:v>108.73126679204415</c:v>
                </c:pt>
                <c:pt idx="6482">
                  <c:v>109.62122928719145</c:v>
                </c:pt>
                <c:pt idx="6483">
                  <c:v>109.01710469386398</c:v>
                </c:pt>
                <c:pt idx="6484">
                  <c:v>110.0914453420728</c:v>
                </c:pt>
                <c:pt idx="6485">
                  <c:v>108.46996718637638</c:v>
                </c:pt>
                <c:pt idx="6486">
                  <c:v>109.60141137017035</c:v>
                </c:pt>
                <c:pt idx="6487">
                  <c:v>109.41550377214026</c:v>
                </c:pt>
                <c:pt idx="6488">
                  <c:v>109.35024344699013</c:v>
                </c:pt>
                <c:pt idx="6489">
                  <c:v>110.42794161813254</c:v>
                </c:pt>
                <c:pt idx="6490">
                  <c:v>109.21974082852648</c:v>
                </c:pt>
                <c:pt idx="6491">
                  <c:v>109.33541187896208</c:v>
                </c:pt>
                <c:pt idx="6492">
                  <c:v>108.67092231950664</c:v>
                </c:pt>
                <c:pt idx="6493">
                  <c:v>108.72629962887095</c:v>
                </c:pt>
                <c:pt idx="6494">
                  <c:v>108.18404617712076</c:v>
                </c:pt>
                <c:pt idx="6495">
                  <c:v>104.98919070504417</c:v>
                </c:pt>
                <c:pt idx="6496">
                  <c:v>106.63229097035946</c:v>
                </c:pt>
                <c:pt idx="6497">
                  <c:v>105.68808619632364</c:v>
                </c:pt>
                <c:pt idx="6498">
                  <c:v>103.12188100242929</c:v>
                </c:pt>
                <c:pt idx="6499">
                  <c:v>104.3419871580063</c:v>
                </c:pt>
                <c:pt idx="6500">
                  <c:v>104.61968329346109</c:v>
                </c:pt>
                <c:pt idx="6501">
                  <c:v>103.50724168868874</c:v>
                </c:pt>
                <c:pt idx="6502">
                  <c:v>104.95454745693132</c:v>
                </c:pt>
                <c:pt idx="6503">
                  <c:v>106.0064367894729</c:v>
                </c:pt>
                <c:pt idx="6504">
                  <c:v>106.35129336283626</c:v>
                </c:pt>
                <c:pt idx="6505">
                  <c:v>106.2860089050555</c:v>
                </c:pt>
                <c:pt idx="6506">
                  <c:v>106.16038904485595</c:v>
                </c:pt>
                <c:pt idx="6507">
                  <c:v>105.21594693039788</c:v>
                </c:pt>
                <c:pt idx="6508">
                  <c:v>104.33846865364012</c:v>
                </c:pt>
                <c:pt idx="6509">
                  <c:v>105.44750518852379</c:v>
                </c:pt>
                <c:pt idx="6510">
                  <c:v>105.14077417977569</c:v>
                </c:pt>
                <c:pt idx="6511">
                  <c:v>103.43693439823801</c:v>
                </c:pt>
                <c:pt idx="6512">
                  <c:v>103.3716211719493</c:v>
                </c:pt>
                <c:pt idx="6513">
                  <c:v>105.53459391825618</c:v>
                </c:pt>
                <c:pt idx="6514">
                  <c:v>104.17086959766948</c:v>
                </c:pt>
                <c:pt idx="6515">
                  <c:v>102.77363409205191</c:v>
                </c:pt>
                <c:pt idx="6516">
                  <c:v>104.70417689807618</c:v>
                </c:pt>
                <c:pt idx="6517">
                  <c:v>104.23356339999282</c:v>
                </c:pt>
                <c:pt idx="6518">
                  <c:v>104.87531934690469</c:v>
                </c:pt>
                <c:pt idx="6519">
                  <c:v>104.4047215531009</c:v>
                </c:pt>
                <c:pt idx="6520">
                  <c:v>105.45335599243845</c:v>
                </c:pt>
                <c:pt idx="6521">
                  <c:v>107.57502364538323</c:v>
                </c:pt>
                <c:pt idx="6522">
                  <c:v>107.92502835288906</c:v>
                </c:pt>
                <c:pt idx="6523">
                  <c:v>107.79959488554414</c:v>
                </c:pt>
                <c:pt idx="6524">
                  <c:v>107.258868693154</c:v>
                </c:pt>
                <c:pt idx="6525">
                  <c:v>108.50779012451312</c:v>
                </c:pt>
                <c:pt idx="6526">
                  <c:v>107.3694923382036</c:v>
                </c:pt>
                <c:pt idx="6527">
                  <c:v>107.36454583660634</c:v>
                </c:pt>
                <c:pt idx="6528">
                  <c:v>106.82546264853499</c:v>
                </c:pt>
                <c:pt idx="6529">
                  <c:v>106.7602561575859</c:v>
                </c:pt>
                <c:pt idx="6530">
                  <c:v>105.69187384472025</c:v>
                </c:pt>
                <c:pt idx="6531">
                  <c:v>105.21793773775516</c:v>
                </c:pt>
                <c:pt idx="6532">
                  <c:v>105.33356857949002</c:v>
                </c:pt>
                <c:pt idx="6533">
                  <c:v>104.27498668912449</c:v>
                </c:pt>
                <c:pt idx="6534">
                  <c:v>104.33033582050757</c:v>
                </c:pt>
                <c:pt idx="6535">
                  <c:v>102.81746799033226</c:v>
                </c:pt>
                <c:pt idx="6536">
                  <c:v>102.11201311809509</c:v>
                </c:pt>
                <c:pt idx="6537">
                  <c:v>101.70984372942166</c:v>
                </c:pt>
                <c:pt idx="6538">
                  <c:v>101.18863370972758</c:v>
                </c:pt>
                <c:pt idx="6539">
                  <c:v>102.73728946361734</c:v>
                </c:pt>
                <c:pt idx="6540">
                  <c:v>102.3937917948515</c:v>
                </c:pt>
                <c:pt idx="6541">
                  <c:v>104.01241624724571</c:v>
                </c:pt>
                <c:pt idx="6542">
                  <c:v>102.84301738843351</c:v>
                </c:pt>
                <c:pt idx="6543">
                  <c:v>103.47975262221826</c:v>
                </c:pt>
                <c:pt idx="6544">
                  <c:v>103.99749094784966</c:v>
                </c:pt>
                <c:pt idx="6545">
                  <c:v>103.46980122522928</c:v>
                </c:pt>
                <c:pt idx="6546">
                  <c:v>103.52511461186714</c:v>
                </c:pt>
                <c:pt idx="6547">
                  <c:v>103.58042186382863</c:v>
                </c:pt>
                <c:pt idx="6548">
                  <c:v>105.20864303666076</c:v>
                </c:pt>
                <c:pt idx="6549">
                  <c:v>105.14340585691389</c:v>
                </c:pt>
                <c:pt idx="6550">
                  <c:v>105.90692890118225</c:v>
                </c:pt>
                <c:pt idx="6551">
                  <c:v>105.78146442123398</c:v>
                </c:pt>
                <c:pt idx="6552">
                  <c:v>107.90274004423918</c:v>
                </c:pt>
                <c:pt idx="6553">
                  <c:v>107.83758067853614</c:v>
                </c:pt>
                <c:pt idx="6554">
                  <c:v>106.645805667491</c:v>
                </c:pt>
                <c:pt idx="6555">
                  <c:v>110.34159238111897</c:v>
                </c:pt>
                <c:pt idx="6556">
                  <c:v>112.28132058338178</c:v>
                </c:pt>
                <c:pt idx="6557">
                  <c:v>113.93204960290223</c:v>
                </c:pt>
                <c:pt idx="6558">
                  <c:v>112.70180566937688</c:v>
                </c:pt>
                <c:pt idx="6559">
                  <c:v>111.8377827298691</c:v>
                </c:pt>
                <c:pt idx="6560">
                  <c:v>110.61705059063024</c:v>
                </c:pt>
                <c:pt idx="6561">
                  <c:v>109.77001042625307</c:v>
                </c:pt>
                <c:pt idx="6562">
                  <c:v>108.3340574436952</c:v>
                </c:pt>
                <c:pt idx="6563">
                  <c:v>108.03581779275191</c:v>
                </c:pt>
                <c:pt idx="6564">
                  <c:v>108.74503793367603</c:v>
                </c:pt>
                <c:pt idx="6565">
                  <c:v>108.02576797837719</c:v>
                </c:pt>
                <c:pt idx="6566">
                  <c:v>109.21021760015628</c:v>
                </c:pt>
                <c:pt idx="6567">
                  <c:v>108.66980247753327</c:v>
                </c:pt>
                <c:pt idx="6568">
                  <c:v>110.39588944744719</c:v>
                </c:pt>
                <c:pt idx="6569">
                  <c:v>108.59961141467738</c:v>
                </c:pt>
                <c:pt idx="6570">
                  <c:v>108.71483509611426</c:v>
                </c:pt>
                <c:pt idx="6571">
                  <c:v>109.78214438104806</c:v>
                </c:pt>
                <c:pt idx="6572">
                  <c:v>110.13547388371626</c:v>
                </c:pt>
                <c:pt idx="6573">
                  <c:v>108.99470144741827</c:v>
                </c:pt>
                <c:pt idx="6574">
                  <c:v>110.48552283009303</c:v>
                </c:pt>
                <c:pt idx="6575">
                  <c:v>109.28139137764356</c:v>
                </c:pt>
                <c:pt idx="6576">
                  <c:v>109.81509918736447</c:v>
                </c:pt>
                <c:pt idx="6577">
                  <c:v>110.89234220963044</c:v>
                </c:pt>
                <c:pt idx="6578">
                  <c:v>109.20629301801</c:v>
                </c:pt>
                <c:pt idx="6579">
                  <c:v>109.55988745678769</c:v>
                </c:pt>
                <c:pt idx="6580">
                  <c:v>105.22949215151039</c:v>
                </c:pt>
                <c:pt idx="6581">
                  <c:v>104.53535928046949</c:v>
                </c:pt>
                <c:pt idx="6582">
                  <c:v>105.70072702376274</c:v>
                </c:pt>
                <c:pt idx="6583">
                  <c:v>107.34293562626408</c:v>
                </c:pt>
                <c:pt idx="6584">
                  <c:v>105.22501016436854</c:v>
                </c:pt>
                <c:pt idx="6585">
                  <c:v>103.77254842264392</c:v>
                </c:pt>
                <c:pt idx="6586">
                  <c:v>103.52679856948089</c:v>
                </c:pt>
                <c:pt idx="6587">
                  <c:v>103.70229961603309</c:v>
                </c:pt>
                <c:pt idx="6588">
                  <c:v>103.29824893656769</c:v>
                </c:pt>
                <c:pt idx="6589">
                  <c:v>101.80495777560282</c:v>
                </c:pt>
                <c:pt idx="6590">
                  <c:v>100.14557651136965</c:v>
                </c:pt>
                <c:pt idx="6591">
                  <c:v>100.26091355381959</c:v>
                </c:pt>
                <c:pt idx="6592">
                  <c:v>99.181094578170814</c:v>
                </c:pt>
                <c:pt idx="6593">
                  <c:v>99.176055492499472</c:v>
                </c:pt>
                <c:pt idx="6594">
                  <c:v>98.162867629969696</c:v>
                </c:pt>
                <c:pt idx="6595">
                  <c:v>97.656172115512163</c:v>
                </c:pt>
                <c:pt idx="6596">
                  <c:v>97.151089136312294</c:v>
                </c:pt>
                <c:pt idx="6597">
                  <c:v>95.970387363042391</c:v>
                </c:pt>
                <c:pt idx="6598">
                  <c:v>97.280139258188683</c:v>
                </c:pt>
                <c:pt idx="6599">
                  <c:v>96.156440594108972</c:v>
                </c:pt>
                <c:pt idx="6600">
                  <c:v>62.460710324069623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74.764532809223056</c:v>
                </c:pt>
                <c:pt idx="6617">
                  <c:v>78.063048377127416</c:v>
                </c:pt>
                <c:pt idx="6618">
                  <c:v>75.584033334314881</c:v>
                </c:pt>
                <c:pt idx="6619">
                  <c:v>78.006436577757995</c:v>
                </c:pt>
                <c:pt idx="6620">
                  <c:v>82.197437374586116</c:v>
                </c:pt>
                <c:pt idx="6621">
                  <c:v>81.240739706870954</c:v>
                </c:pt>
                <c:pt idx="6622">
                  <c:v>78.369164672490115</c:v>
                </c:pt>
                <c:pt idx="6623">
                  <c:v>79.733832079104104</c:v>
                </c:pt>
                <c:pt idx="6624">
                  <c:v>74.757537096636952</c:v>
                </c:pt>
                <c:pt idx="6625">
                  <c:v>75.470433967368081</c:v>
                </c:pt>
                <c:pt idx="6626">
                  <c:v>71.88252602040393</c:v>
                </c:pt>
                <c:pt idx="6627">
                  <c:v>73.661904745600623</c:v>
                </c:pt>
                <c:pt idx="6628">
                  <c:v>73.297446660188143</c:v>
                </c:pt>
                <c:pt idx="6629">
                  <c:v>73.320992766935888</c:v>
                </c:pt>
                <c:pt idx="6630">
                  <c:v>74.985193511522994</c:v>
                </c:pt>
                <c:pt idx="6631">
                  <c:v>77.032622065487885</c:v>
                </c:pt>
                <c:pt idx="6632">
                  <c:v>73.617660903492833</c:v>
                </c:pt>
                <c:pt idx="6633">
                  <c:v>71.520561172951602</c:v>
                </c:pt>
                <c:pt idx="6634">
                  <c:v>71.382263070148838</c:v>
                </c:pt>
                <c:pt idx="6635">
                  <c:v>69.369109861402649</c:v>
                </c:pt>
                <c:pt idx="6636">
                  <c:v>68.896695127305975</c:v>
                </c:pt>
                <c:pt idx="6637">
                  <c:v>72.045264086160387</c:v>
                </c:pt>
                <c:pt idx="6638">
                  <c:v>68.684495321449504</c:v>
                </c:pt>
                <c:pt idx="6639">
                  <c:v>70.568133132711409</c:v>
                </c:pt>
                <c:pt idx="6640">
                  <c:v>69.413772318480369</c:v>
                </c:pt>
                <c:pt idx="6641">
                  <c:v>71.015908767490146</c:v>
                </c:pt>
                <c:pt idx="6642">
                  <c:v>69.584704728747965</c:v>
                </c:pt>
                <c:pt idx="6643">
                  <c:v>68.370488344057776</c:v>
                </c:pt>
                <c:pt idx="6644">
                  <c:v>68.86854370351557</c:v>
                </c:pt>
                <c:pt idx="6645">
                  <c:v>70.003506106073473</c:v>
                </c:pt>
                <c:pt idx="6646">
                  <c:v>74.191533751411043</c:v>
                </c:pt>
                <c:pt idx="6647">
                  <c:v>71.006189228152834</c:v>
                </c:pt>
                <c:pt idx="6648">
                  <c:v>74.520491382720138</c:v>
                </c:pt>
                <c:pt idx="6649">
                  <c:v>71.946795986315919</c:v>
                </c:pt>
                <c:pt idx="6650">
                  <c:v>70.748007867629894</c:v>
                </c:pt>
                <c:pt idx="6651">
                  <c:v>71.069878611340755</c:v>
                </c:pt>
                <c:pt idx="6652">
                  <c:v>69.692993457339981</c:v>
                </c:pt>
                <c:pt idx="6653">
                  <c:v>71.981454707569355</c:v>
                </c:pt>
                <c:pt idx="6654">
                  <c:v>69.790755030180662</c:v>
                </c:pt>
                <c:pt idx="6655">
                  <c:v>68.073479357534779</c:v>
                </c:pt>
                <c:pt idx="6656">
                  <c:v>65.463068288629984</c:v>
                </c:pt>
                <c:pt idx="6657">
                  <c:v>66.880196051035455</c:v>
                </c:pt>
                <c:pt idx="6658">
                  <c:v>68.38145647906731</c:v>
                </c:pt>
                <c:pt idx="6659">
                  <c:v>69.291253821894315</c:v>
                </c:pt>
                <c:pt idx="6660">
                  <c:v>70.104378330990585</c:v>
                </c:pt>
                <c:pt idx="6661">
                  <c:v>68.596516987645373</c:v>
                </c:pt>
                <c:pt idx="6662">
                  <c:v>66.412706575477387</c:v>
                </c:pt>
                <c:pt idx="6663">
                  <c:v>65.144863135989453</c:v>
                </c:pt>
                <c:pt idx="6664">
                  <c:v>62.994616121345189</c:v>
                </c:pt>
                <c:pt idx="6665">
                  <c:v>61.412900091339907</c:v>
                </c:pt>
                <c:pt idx="6666">
                  <c:v>59.909029948291391</c:v>
                </c:pt>
                <c:pt idx="6667">
                  <c:v>55.441338959604764</c:v>
                </c:pt>
                <c:pt idx="6668">
                  <c:v>54.450497703256133</c:v>
                </c:pt>
                <c:pt idx="6669">
                  <c:v>53.705446843704976</c:v>
                </c:pt>
                <c:pt idx="6670">
                  <c:v>54.105548579662809</c:v>
                </c:pt>
                <c:pt idx="6671">
                  <c:v>54.227971104062817</c:v>
                </c:pt>
                <c:pt idx="6672">
                  <c:v>54.07049553752222</c:v>
                </c:pt>
                <c:pt idx="6673">
                  <c:v>54.831563592658767</c:v>
                </c:pt>
                <c:pt idx="6674">
                  <c:v>53.451890152846318</c:v>
                </c:pt>
                <c:pt idx="6675">
                  <c:v>57.486555624589982</c:v>
                </c:pt>
                <c:pt idx="6676">
                  <c:v>56.279153121214222</c:v>
                </c:pt>
                <c:pt idx="6677">
                  <c:v>57.651873191088725</c:v>
                </c:pt>
                <c:pt idx="6678">
                  <c:v>55.722596394103221</c:v>
                </c:pt>
                <c:pt idx="6679">
                  <c:v>55.010903202495683</c:v>
                </c:pt>
                <c:pt idx="6680">
                  <c:v>53.395025599043947</c:v>
                </c:pt>
                <c:pt idx="6681">
                  <c:v>55.22595058111483</c:v>
                </c:pt>
                <c:pt idx="6682">
                  <c:v>53.486506145678504</c:v>
                </c:pt>
                <c:pt idx="6683">
                  <c:v>53.986639132420351</c:v>
                </c:pt>
                <c:pt idx="6684">
                  <c:v>51.85776589902207</c:v>
                </c:pt>
                <c:pt idx="6685">
                  <c:v>49.386184034709459</c:v>
                </c:pt>
                <c:pt idx="6686">
                  <c:v>47.543567732021529</c:v>
                </c:pt>
                <c:pt idx="6687">
                  <c:v>50.129446561912573</c:v>
                </c:pt>
                <c:pt idx="6688">
                  <c:v>47.979831042108344</c:v>
                </c:pt>
                <c:pt idx="6689">
                  <c:v>46.041435261131937</c:v>
                </c:pt>
                <c:pt idx="6690">
                  <c:v>49.38288908189088</c:v>
                </c:pt>
                <c:pt idx="6691">
                  <c:v>47.372857909670074</c:v>
                </c:pt>
                <c:pt idx="6692">
                  <c:v>44.298151529621919</c:v>
                </c:pt>
                <c:pt idx="6693">
                  <c:v>42.794921949035597</c:v>
                </c:pt>
                <c:pt idx="6694">
                  <c:v>41.472243669586533</c:v>
                </c:pt>
                <c:pt idx="6695">
                  <c:v>45.280793400899711</c:v>
                </c:pt>
                <c:pt idx="6696">
                  <c:v>46.827622152048662</c:v>
                </c:pt>
                <c:pt idx="6697">
                  <c:v>44.985831577456793</c:v>
                </c:pt>
                <c:pt idx="6698">
                  <c:v>45.363795516217124</c:v>
                </c:pt>
                <c:pt idx="6699">
                  <c:v>46.572202624113743</c:v>
                </c:pt>
                <c:pt idx="6700">
                  <c:v>45.115990632556077</c:v>
                </c:pt>
                <c:pt idx="6701">
                  <c:v>44.488975421990745</c:v>
                </c:pt>
                <c:pt idx="6702">
                  <c:v>43.496747505468647</c:v>
                </c:pt>
                <c:pt idx="6703">
                  <c:v>42.705461450489565</c:v>
                </c:pt>
                <c:pt idx="6704">
                  <c:v>44.472509957306556</c:v>
                </c:pt>
                <c:pt idx="6705">
                  <c:v>44.656966561606623</c:v>
                </c:pt>
                <c:pt idx="6706">
                  <c:v>45.22327455407185</c:v>
                </c:pt>
                <c:pt idx="6707">
                  <c:v>44.034060682398376</c:v>
                </c:pt>
                <c:pt idx="6708">
                  <c:v>41.371167681227689</c:v>
                </c:pt>
                <c:pt idx="6709">
                  <c:v>43.234523917501974</c:v>
                </c:pt>
                <c:pt idx="6710">
                  <c:v>44.775098297850946</c:v>
                </c:pt>
                <c:pt idx="6711">
                  <c:v>43.499246073346512</c:v>
                </c:pt>
                <c:pt idx="6712">
                  <c:v>43.400728291465839</c:v>
                </c:pt>
                <c:pt idx="6713">
                  <c:v>43.81656164073911</c:v>
                </c:pt>
                <c:pt idx="6714">
                  <c:v>43.952250490222923</c:v>
                </c:pt>
                <c:pt idx="6715">
                  <c:v>44.466747714644498</c:v>
                </c:pt>
                <c:pt idx="6716">
                  <c:v>47.028910396603351</c:v>
                </c:pt>
                <c:pt idx="6717">
                  <c:v>46.050063889451394</c:v>
                </c:pt>
                <c:pt idx="6718">
                  <c:v>46.785514839265034</c:v>
                </c:pt>
                <c:pt idx="6719">
                  <c:v>43.834077316515049</c:v>
                </c:pt>
                <c:pt idx="6720">
                  <c:v>44.779204262835719</c:v>
                </c:pt>
                <c:pt idx="6721">
                  <c:v>41.741174089561355</c:v>
                </c:pt>
                <c:pt idx="6722">
                  <c:v>42.059924019340997</c:v>
                </c:pt>
                <c:pt idx="6723">
                  <c:v>42.468394668100245</c:v>
                </c:pt>
                <c:pt idx="6724">
                  <c:v>43.435178467904734</c:v>
                </c:pt>
                <c:pt idx="6725">
                  <c:v>43.663494797069234</c:v>
                </c:pt>
                <c:pt idx="6726">
                  <c:v>44.553680822825754</c:v>
                </c:pt>
                <c:pt idx="6727">
                  <c:v>44.218561390714513</c:v>
                </c:pt>
                <c:pt idx="6728">
                  <c:v>43.977343795711022</c:v>
                </c:pt>
                <c:pt idx="6729">
                  <c:v>46.079897123530827</c:v>
                </c:pt>
                <c:pt idx="6730">
                  <c:v>47.80492812702505</c:v>
                </c:pt>
                <c:pt idx="6731">
                  <c:v>49.592516723385415</c:v>
                </c:pt>
                <c:pt idx="6732">
                  <c:v>48.984917761109955</c:v>
                </c:pt>
                <c:pt idx="6733">
                  <c:v>48.282686031435787</c:v>
                </c:pt>
                <c:pt idx="6734">
                  <c:v>46.923322049193757</c:v>
                </c:pt>
                <c:pt idx="6735">
                  <c:v>46.1229532624684</c:v>
                </c:pt>
                <c:pt idx="6736">
                  <c:v>45.434590685106741</c:v>
                </c:pt>
                <c:pt idx="6737">
                  <c:v>46.360771770687734</c:v>
                </c:pt>
                <c:pt idx="6738">
                  <c:v>44.601471246514848</c:v>
                </c:pt>
                <c:pt idx="6739">
                  <c:v>43.406832404681154</c:v>
                </c:pt>
                <c:pt idx="6740">
                  <c:v>43.354844731134108</c:v>
                </c:pt>
                <c:pt idx="6741">
                  <c:v>43.350098454392082</c:v>
                </c:pt>
                <c:pt idx="6742">
                  <c:v>42.833324796675242</c:v>
                </c:pt>
                <c:pt idx="6743">
                  <c:v>42.921632580817004</c:v>
                </c:pt>
                <c:pt idx="6744">
                  <c:v>43.242328834955515</c:v>
                </c:pt>
                <c:pt idx="6745">
                  <c:v>45.18016441407417</c:v>
                </c:pt>
                <c:pt idx="6746">
                  <c:v>45.851110276071267</c:v>
                </c:pt>
                <c:pt idx="6747">
                  <c:v>44.16654810273667</c:v>
                </c:pt>
                <c:pt idx="6748">
                  <c:v>44.210319561474535</c:v>
                </c:pt>
                <c:pt idx="6749">
                  <c:v>43.357581188755375</c:v>
                </c:pt>
                <c:pt idx="6750">
                  <c:v>45.592584334596722</c:v>
                </c:pt>
                <c:pt idx="6751">
                  <c:v>44.865535258321415</c:v>
                </c:pt>
                <c:pt idx="6752">
                  <c:v>45.149418763712674</c:v>
                </c:pt>
                <c:pt idx="6753">
                  <c:v>45.339397196802111</c:v>
                </c:pt>
                <c:pt idx="6754">
                  <c:v>45.044431208486003</c:v>
                </c:pt>
                <c:pt idx="6755">
                  <c:v>44.463599313615759</c:v>
                </c:pt>
                <c:pt idx="6756">
                  <c:v>44.553204170966183</c:v>
                </c:pt>
                <c:pt idx="6757">
                  <c:v>44.309327887936888</c:v>
                </c:pt>
                <c:pt idx="6758">
                  <c:v>44.304372054541091</c:v>
                </c:pt>
                <c:pt idx="6759">
                  <c:v>43.873427986054594</c:v>
                </c:pt>
                <c:pt idx="6760">
                  <c:v>44.533347870984926</c:v>
                </c:pt>
                <c:pt idx="6761">
                  <c:v>42.785703160217963</c:v>
                </c:pt>
                <c:pt idx="6762">
                  <c:v>42.226414899501833</c:v>
                </c:pt>
                <c:pt idx="6763">
                  <c:v>42.267911838750024</c:v>
                </c:pt>
                <c:pt idx="6764">
                  <c:v>42.864215000161948</c:v>
                </c:pt>
                <c:pt idx="6765">
                  <c:v>42.81379273744551</c:v>
                </c:pt>
                <c:pt idx="6766">
                  <c:v>43.742457155969532</c:v>
                </c:pt>
                <c:pt idx="6767">
                  <c:v>43.878179638909387</c:v>
                </c:pt>
                <c:pt idx="6768">
                  <c:v>44.062363923517296</c:v>
                </c:pt>
                <c:pt idx="6769">
                  <c:v>43.539684794955519</c:v>
                </c:pt>
                <c:pt idx="6770">
                  <c:v>43.20774501276901</c:v>
                </c:pt>
                <c:pt idx="6771">
                  <c:v>42.646373735784891</c:v>
                </c:pt>
                <c:pt idx="6772">
                  <c:v>41.273561227314531</c:v>
                </c:pt>
                <c:pt idx="6773">
                  <c:v>41.85798402974433</c:v>
                </c:pt>
                <c:pt idx="6774">
                  <c:v>42.355466331176558</c:v>
                </c:pt>
                <c:pt idx="6775">
                  <c:v>41.483998685105234</c:v>
                </c:pt>
                <c:pt idx="6776">
                  <c:v>40.274418878584129</c:v>
                </c:pt>
                <c:pt idx="6777">
                  <c:v>40.005017427910389</c:v>
                </c:pt>
                <c:pt idx="6778">
                  <c:v>38.999583167256333</c:v>
                </c:pt>
                <c:pt idx="6779">
                  <c:v>39.389174254154113</c:v>
                </c:pt>
                <c:pt idx="6780">
                  <c:v>38.776538025188074</c:v>
                </c:pt>
                <c:pt idx="6781">
                  <c:v>39.424588829085224</c:v>
                </c:pt>
                <c:pt idx="6782">
                  <c:v>40.207445231613747</c:v>
                </c:pt>
                <c:pt idx="6783">
                  <c:v>40.59761087853758</c:v>
                </c:pt>
                <c:pt idx="6784">
                  <c:v>40.456348607991458</c:v>
                </c:pt>
                <c:pt idx="6785">
                  <c:v>40.36063511277689</c:v>
                </c:pt>
                <c:pt idx="6786">
                  <c:v>41.022645483194992</c:v>
                </c:pt>
                <c:pt idx="6787">
                  <c:v>41.425767242043548</c:v>
                </c:pt>
                <c:pt idx="6788">
                  <c:v>41.371037787694149</c:v>
                </c:pt>
                <c:pt idx="6789">
                  <c:v>41.776851507518131</c:v>
                </c:pt>
                <c:pt idx="6790">
                  <c:v>40.911859822041606</c:v>
                </c:pt>
                <c:pt idx="6791">
                  <c:v>41.26874607407035</c:v>
                </c:pt>
                <c:pt idx="6792">
                  <c:v>41.992731426724731</c:v>
                </c:pt>
                <c:pt idx="6793">
                  <c:v>41.622546125191093</c:v>
                </c:pt>
                <c:pt idx="6794">
                  <c:v>41.57171026509468</c:v>
                </c:pt>
                <c:pt idx="6795">
                  <c:v>41.386933315434362</c:v>
                </c:pt>
                <c:pt idx="6796">
                  <c:v>41.065796447215234</c:v>
                </c:pt>
                <c:pt idx="6797">
                  <c:v>40.302981283351528</c:v>
                </c:pt>
                <c:pt idx="6798">
                  <c:v>41.106589695477851</c:v>
                </c:pt>
                <c:pt idx="6799">
                  <c:v>40.833161717369421</c:v>
                </c:pt>
                <c:pt idx="6800">
                  <c:v>41.637931455801208</c:v>
                </c:pt>
                <c:pt idx="6801">
                  <c:v>42.500688257129696</c:v>
                </c:pt>
                <c:pt idx="6802">
                  <c:v>40.50597135291855</c:v>
                </c:pt>
                <c:pt idx="6803">
                  <c:v>41.715110926590569</c:v>
                </c:pt>
                <c:pt idx="6804">
                  <c:v>41.893952418761728</c:v>
                </c:pt>
                <c:pt idx="6805">
                  <c:v>42.159714317995622</c:v>
                </c:pt>
                <c:pt idx="6806">
                  <c:v>41.970429458009221</c:v>
                </c:pt>
                <c:pt idx="6807">
                  <c:v>41.420331091584558</c:v>
                </c:pt>
                <c:pt idx="6808">
                  <c:v>40.921153762008089</c:v>
                </c:pt>
                <c:pt idx="6809">
                  <c:v>41.05320118469308</c:v>
                </c:pt>
                <c:pt idx="6810">
                  <c:v>40.779908530724242</c:v>
                </c:pt>
                <c:pt idx="6811">
                  <c:v>40.952236504629127</c:v>
                </c:pt>
                <c:pt idx="6812">
                  <c:v>40.503114503037068</c:v>
                </c:pt>
                <c:pt idx="6813">
                  <c:v>40.765381608488042</c:v>
                </c:pt>
                <c:pt idx="6814">
                  <c:v>40.272953891191719</c:v>
                </c:pt>
                <c:pt idx="6815">
                  <c:v>41.115337489211925</c:v>
                </c:pt>
                <c:pt idx="6816">
                  <c:v>41.064840738747989</c:v>
                </c:pt>
                <c:pt idx="6817">
                  <c:v>40.569750677884713</c:v>
                </c:pt>
                <c:pt idx="6818">
                  <c:v>40.610317628519624</c:v>
                </c:pt>
                <c:pt idx="6819">
                  <c:v>40.918372710639687</c:v>
                </c:pt>
                <c:pt idx="6820">
                  <c:v>40.959047744167947</c:v>
                </c:pt>
                <c:pt idx="6821">
                  <c:v>40.465639640681729</c:v>
                </c:pt>
                <c:pt idx="6822">
                  <c:v>39.148263069056611</c:v>
                </c:pt>
                <c:pt idx="6823">
                  <c:v>39.493103264314414</c:v>
                </c:pt>
                <c:pt idx="6824">
                  <c:v>39.794709989561397</c:v>
                </c:pt>
                <c:pt idx="6825">
                  <c:v>39.268112899840162</c:v>
                </c:pt>
                <c:pt idx="6826">
                  <c:v>38.401524641508786</c:v>
                </c:pt>
                <c:pt idx="6827">
                  <c:v>38.0206771440171</c:v>
                </c:pt>
                <c:pt idx="6828">
                  <c:v>38.104267619121856</c:v>
                </c:pt>
                <c:pt idx="6829">
                  <c:v>39.248955165334337</c:v>
                </c:pt>
                <c:pt idx="6830">
                  <c:v>37.918229930086909</c:v>
                </c:pt>
                <c:pt idx="6831">
                  <c:v>37.957629187702423</c:v>
                </c:pt>
                <c:pt idx="6832">
                  <c:v>38.718097507440689</c:v>
                </c:pt>
                <c:pt idx="6833">
                  <c:v>38.201962016393736</c:v>
                </c:pt>
                <c:pt idx="6834">
                  <c:v>38.075847262716252</c:v>
                </c:pt>
                <c:pt idx="6835">
                  <c:v>37.272541358914168</c:v>
                </c:pt>
                <c:pt idx="6836">
                  <c:v>38.066372693660014</c:v>
                </c:pt>
                <c:pt idx="6837">
                  <c:v>36.853590618854923</c:v>
                </c:pt>
                <c:pt idx="6838">
                  <c:v>35.869662836052157</c:v>
                </c:pt>
                <c:pt idx="6839">
                  <c:v>36.844238638388561</c:v>
                </c:pt>
                <c:pt idx="6840">
                  <c:v>38.301473958835686</c:v>
                </c:pt>
                <c:pt idx="6841">
                  <c:v>37.745910427481704</c:v>
                </c:pt>
                <c:pt idx="6842">
                  <c:v>37.445943305619949</c:v>
                </c:pt>
                <c:pt idx="6843">
                  <c:v>37.234981897917351</c:v>
                </c:pt>
                <c:pt idx="6844">
                  <c:v>37.77573126314519</c:v>
                </c:pt>
                <c:pt idx="6845">
                  <c:v>37.727023862968963</c:v>
                </c:pt>
                <c:pt idx="6846">
                  <c:v>37.810269091261034</c:v>
                </c:pt>
                <c:pt idx="6847">
                  <c:v>38.146600957222745</c:v>
                </c:pt>
                <c:pt idx="6848">
                  <c:v>38.097727411901815</c:v>
                </c:pt>
                <c:pt idx="6849">
                  <c:v>38.137100367492167</c:v>
                </c:pt>
                <c:pt idx="6850">
                  <c:v>37.671458709410672</c:v>
                </c:pt>
                <c:pt idx="6851">
                  <c:v>37.123115723076353</c:v>
                </c:pt>
                <c:pt idx="6852">
                  <c:v>37.411403244143912</c:v>
                </c:pt>
                <c:pt idx="6853">
                  <c:v>38.206339533158825</c:v>
                </c:pt>
                <c:pt idx="6854">
                  <c:v>39.013265581038468</c:v>
                </c:pt>
                <c:pt idx="6855">
                  <c:v>38.064498030600134</c:v>
                </c:pt>
                <c:pt idx="6856">
                  <c:v>36.938715045811477</c:v>
                </c:pt>
                <c:pt idx="6857">
                  <c:v>36.890510960980009</c:v>
                </c:pt>
                <c:pt idx="6858">
                  <c:v>37.470616359360974</c:v>
                </c:pt>
                <c:pt idx="6859">
                  <c:v>37.172761370567514</c:v>
                </c:pt>
                <c:pt idx="6860">
                  <c:v>38.727417072207118</c:v>
                </c:pt>
                <c:pt idx="6861">
                  <c:v>40.193815336887837</c:v>
                </c:pt>
                <c:pt idx="6862">
                  <c:v>39.739167477037881</c:v>
                </c:pt>
                <c:pt idx="6863">
                  <c:v>39.293219199349551</c:v>
                </c:pt>
                <c:pt idx="6864">
                  <c:v>39.460185948765229</c:v>
                </c:pt>
                <c:pt idx="6865">
                  <c:v>39.936686226688835</c:v>
                </c:pt>
                <c:pt idx="6866">
                  <c:v>42.502365075759826</c:v>
                </c:pt>
                <c:pt idx="6867">
                  <c:v>42.729724246286878</c:v>
                </c:pt>
                <c:pt idx="6868">
                  <c:v>41.478570515203501</c:v>
                </c:pt>
                <c:pt idx="6869">
                  <c:v>45.245753642572708</c:v>
                </c:pt>
                <c:pt idx="6870">
                  <c:v>43.427920310449281</c:v>
                </c:pt>
                <c:pt idx="6871">
                  <c:v>45.061481042719606</c:v>
                </c:pt>
                <c:pt idx="6872">
                  <c:v>44.568124636350603</c:v>
                </c:pt>
                <c:pt idx="6873">
                  <c:v>48.325164043535096</c:v>
                </c:pt>
                <c:pt idx="6874">
                  <c:v>46.311833204104914</c:v>
                </c:pt>
                <c:pt idx="6875">
                  <c:v>47.375879132419868</c:v>
                </c:pt>
                <c:pt idx="6876">
                  <c:v>47.419308753317637</c:v>
                </c:pt>
                <c:pt idx="6877">
                  <c:v>46.200663639562208</c:v>
                </c:pt>
                <c:pt idx="6878">
                  <c:v>44.560124634624117</c:v>
                </c:pt>
                <c:pt idx="6879">
                  <c:v>43.25132106124147</c:v>
                </c:pt>
                <c:pt idx="6880">
                  <c:v>42.441952533677068</c:v>
                </c:pt>
                <c:pt idx="6881">
                  <c:v>41.736436937270355</c:v>
                </c:pt>
                <c:pt idx="6882">
                  <c:v>40.63337752418056</c:v>
                </c:pt>
                <c:pt idx="6883">
                  <c:v>41.772776756591611</c:v>
                </c:pt>
                <c:pt idx="6884">
                  <c:v>41.447991379217001</c:v>
                </c:pt>
                <c:pt idx="6885">
                  <c:v>40.180868731121336</c:v>
                </c:pt>
                <c:pt idx="6886">
                  <c:v>40.947733113165668</c:v>
                </c:pt>
                <c:pt idx="6887">
                  <c:v>41.621512428720507</c:v>
                </c:pt>
                <c:pt idx="6888">
                  <c:v>40.718651191289155</c:v>
                </c:pt>
                <c:pt idx="6889">
                  <c:v>41.524965582908862</c:v>
                </c:pt>
                <c:pt idx="6890">
                  <c:v>42.339498178646863</c:v>
                </c:pt>
                <c:pt idx="6891">
                  <c:v>42.106758800851821</c:v>
                </c:pt>
                <c:pt idx="6892">
                  <c:v>43.575703348157276</c:v>
                </c:pt>
                <c:pt idx="6893">
                  <c:v>43.665378928678365</c:v>
                </c:pt>
                <c:pt idx="6894">
                  <c:v>44.27087877717986</c:v>
                </c:pt>
                <c:pt idx="6895">
                  <c:v>44.409685648724462</c:v>
                </c:pt>
                <c:pt idx="6896">
                  <c:v>44.929123670371155</c:v>
                </c:pt>
                <c:pt idx="6897">
                  <c:v>45.359236955843244</c:v>
                </c:pt>
                <c:pt idx="6898">
                  <c:v>44.258560012280668</c:v>
                </c:pt>
                <c:pt idx="6899">
                  <c:v>43.218058612952973</c:v>
                </c:pt>
                <c:pt idx="6900">
                  <c:v>34.445611305607599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45.907720329552376</c:v>
                </c:pt>
                <c:pt idx="6917">
                  <c:v>49.078004924659126</c:v>
                </c:pt>
                <c:pt idx="6918">
                  <c:v>47.34700109990581</c:v>
                </c:pt>
                <c:pt idx="6919">
                  <c:v>48.647369017544406</c:v>
                </c:pt>
                <c:pt idx="6920">
                  <c:v>49.644667101483265</c:v>
                </c:pt>
                <c:pt idx="6921">
                  <c:v>51.288850837208429</c:v>
                </c:pt>
                <c:pt idx="6922">
                  <c:v>47.331304100198849</c:v>
                </c:pt>
                <c:pt idx="6923">
                  <c:v>50.61514058901048</c:v>
                </c:pt>
                <c:pt idx="6924">
                  <c:v>49.207254641759846</c:v>
                </c:pt>
                <c:pt idx="6925">
                  <c:v>46.063807124146479</c:v>
                </c:pt>
                <c:pt idx="6926">
                  <c:v>44.125394860371216</c:v>
                </c:pt>
                <c:pt idx="6927">
                  <c:v>45.873333631377591</c:v>
                </c:pt>
                <c:pt idx="6928">
                  <c:v>46.830061891654623</c:v>
                </c:pt>
                <c:pt idx="6929">
                  <c:v>45.137644693689708</c:v>
                </c:pt>
                <c:pt idx="6930">
                  <c:v>48.027837551458106</c:v>
                </c:pt>
                <c:pt idx="6931">
                  <c:v>48.21181101824186</c:v>
                </c:pt>
                <c:pt idx="6932">
                  <c:v>50.401858069348236</c:v>
                </c:pt>
                <c:pt idx="6933">
                  <c:v>45.120614656287216</c:v>
                </c:pt>
                <c:pt idx="6934">
                  <c:v>45.707987540411978</c:v>
                </c:pt>
                <c:pt idx="6935">
                  <c:v>47.298834764447292</c:v>
                </c:pt>
                <c:pt idx="6936">
                  <c:v>43.617781722431118</c:v>
                </c:pt>
                <c:pt idx="6937">
                  <c:v>43.837061896444993</c:v>
                </c:pt>
                <c:pt idx="6938">
                  <c:v>45.827069270001175</c:v>
                </c:pt>
                <c:pt idx="6939">
                  <c:v>43.701263968579497</c:v>
                </c:pt>
                <c:pt idx="6940">
                  <c:v>44.569575548970988</c:v>
                </c:pt>
                <c:pt idx="6941">
                  <c:v>46.761660705239592</c:v>
                </c:pt>
                <c:pt idx="6942">
                  <c:v>45.622750315168105</c:v>
                </c:pt>
                <c:pt idx="6943">
                  <c:v>48.228024409421778</c:v>
                </c:pt>
                <c:pt idx="6944">
                  <c:v>47.110588690408349</c:v>
                </c:pt>
                <c:pt idx="6945">
                  <c:v>50.356475970790143</c:v>
                </c:pt>
                <c:pt idx="6946">
                  <c:v>48.930837064579919</c:v>
                </c:pt>
                <c:pt idx="6947">
                  <c:v>50.846361023795453</c:v>
                </c:pt>
                <c:pt idx="6948">
                  <c:v>52.029923373055681</c:v>
                </c:pt>
                <c:pt idx="6949">
                  <c:v>54.332224582017261</c:v>
                </c:pt>
                <c:pt idx="6950">
                  <c:v>50.69945841417848</c:v>
                </c:pt>
                <c:pt idx="6951">
                  <c:v>51.38161633681375</c:v>
                </c:pt>
                <c:pt idx="6952">
                  <c:v>53.287234998425447</c:v>
                </c:pt>
                <c:pt idx="6953">
                  <c:v>55.614186704241547</c:v>
                </c:pt>
                <c:pt idx="6954">
                  <c:v>54.420304158966246</c:v>
                </c:pt>
                <c:pt idx="6955">
                  <c:v>54.87315304118647</c:v>
                </c:pt>
                <c:pt idx="6956">
                  <c:v>58.9630789156422</c:v>
                </c:pt>
                <c:pt idx="6957">
                  <c:v>58.233472013746905</c:v>
                </c:pt>
                <c:pt idx="6958">
                  <c:v>56.528840755469901</c:v>
                </c:pt>
                <c:pt idx="6959">
                  <c:v>57.515243463255047</c:v>
                </c:pt>
                <c:pt idx="6960">
                  <c:v>59.986508203724043</c:v>
                </c:pt>
                <c:pt idx="6961">
                  <c:v>59.061063346210176</c:v>
                </c:pt>
                <c:pt idx="6962">
                  <c:v>58.907765254054539</c:v>
                </c:pt>
                <c:pt idx="6963">
                  <c:v>59.525322505824079</c:v>
                </c:pt>
                <c:pt idx="6964">
                  <c:v>62.072911738311632</c:v>
                </c:pt>
                <c:pt idx="6965">
                  <c:v>59.748016809321598</c:v>
                </c:pt>
                <c:pt idx="6966">
                  <c:v>60.673923715822639</c:v>
                </c:pt>
                <c:pt idx="6967">
                  <c:v>60.621671973816774</c:v>
                </c:pt>
                <c:pt idx="6968">
                  <c:v>63.354114357901381</c:v>
                </c:pt>
                <c:pt idx="6969">
                  <c:v>62.999011746902397</c:v>
                </c:pt>
                <c:pt idx="6970">
                  <c:v>64.104520122453323</c:v>
                </c:pt>
                <c:pt idx="6971">
                  <c:v>64.717253048567727</c:v>
                </c:pt>
                <c:pt idx="6972">
                  <c:v>64.711352110442931</c:v>
                </c:pt>
                <c:pt idx="6973">
                  <c:v>65.067237107919937</c:v>
                </c:pt>
                <c:pt idx="6974">
                  <c:v>64.23933647402464</c:v>
                </c:pt>
                <c:pt idx="6975">
                  <c:v>59.838117867546316</c:v>
                </c:pt>
                <c:pt idx="6976">
                  <c:v>58.719428377856275</c:v>
                </c:pt>
                <c:pt idx="6977">
                  <c:v>60.167903208541247</c:v>
                </c:pt>
                <c:pt idx="6978">
                  <c:v>57.882409622222895</c:v>
                </c:pt>
                <c:pt idx="6979">
                  <c:v>57.359847921024084</c:v>
                </c:pt>
                <c:pt idx="6980">
                  <c:v>59.71040707170323</c:v>
                </c:pt>
                <c:pt idx="6981">
                  <c:v>61.178503575394643</c:v>
                </c:pt>
                <c:pt idx="6982">
                  <c:v>61.123095359528634</c:v>
                </c:pt>
                <c:pt idx="6983">
                  <c:v>60.129890645598607</c:v>
                </c:pt>
                <c:pt idx="6984">
                  <c:v>59.48994708248847</c:v>
                </c:pt>
                <c:pt idx="6985">
                  <c:v>59.286963087732147</c:v>
                </c:pt>
                <c:pt idx="6986">
                  <c:v>59.182612604025053</c:v>
                </c:pt>
                <c:pt idx="6987">
                  <c:v>58.936322160167038</c:v>
                </c:pt>
                <c:pt idx="6988">
                  <c:v>57.677918775124454</c:v>
                </c:pt>
                <c:pt idx="6989">
                  <c:v>53.937946318781997</c:v>
                </c:pt>
                <c:pt idx="6990">
                  <c:v>53.905523868370437</c:v>
                </c:pt>
                <c:pt idx="6991">
                  <c:v>53.825709806812029</c:v>
                </c:pt>
                <c:pt idx="6992">
                  <c:v>51.723932791969219</c:v>
                </c:pt>
                <c:pt idx="6993">
                  <c:v>52.569598713377218</c:v>
                </c:pt>
                <c:pt idx="6994">
                  <c:v>53.904891394842252</c:v>
                </c:pt>
                <c:pt idx="6995">
                  <c:v>53.537544227947365</c:v>
                </c:pt>
                <c:pt idx="6996">
                  <c:v>55.502461658727498</c:v>
                </c:pt>
                <c:pt idx="6997">
                  <c:v>56.745067323846797</c:v>
                </c:pt>
                <c:pt idx="6998">
                  <c:v>55.845018585458092</c:v>
                </c:pt>
                <c:pt idx="6999">
                  <c:v>55.243210307882237</c:v>
                </c:pt>
                <c:pt idx="7000">
                  <c:v>54.820891313613174</c:v>
                </c:pt>
                <c:pt idx="7001">
                  <c:v>53.407500815512321</c:v>
                </c:pt>
                <c:pt idx="7002">
                  <c:v>52.6142491281812</c:v>
                </c:pt>
                <c:pt idx="7003">
                  <c:v>52.328466492841471</c:v>
                </c:pt>
                <c:pt idx="7004">
                  <c:v>50.279774945460304</c:v>
                </c:pt>
                <c:pt idx="7005">
                  <c:v>47.625893985285529</c:v>
                </c:pt>
                <c:pt idx="7006">
                  <c:v>47.005371056479362</c:v>
                </c:pt>
                <c:pt idx="7007">
                  <c:v>47.511721857651992</c:v>
                </c:pt>
                <c:pt idx="7008">
                  <c:v>47.598619797090578</c:v>
                </c:pt>
                <c:pt idx="7009">
                  <c:v>48.061255463189354</c:v>
                </c:pt>
                <c:pt idx="7010">
                  <c:v>43.847007445176132</c:v>
                </c:pt>
                <c:pt idx="7011">
                  <c:v>45.36835712292077</c:v>
                </c:pt>
                <c:pt idx="7012">
                  <c:v>46.138424615151962</c:v>
                </c:pt>
                <c:pt idx="7013">
                  <c:v>45.401750450691907</c:v>
                </c:pt>
                <c:pt idx="7014">
                  <c:v>44.773323466996771</c:v>
                </c:pt>
                <c:pt idx="7015">
                  <c:v>46.534309306900923</c:v>
                </c:pt>
                <c:pt idx="7016">
                  <c:v>48.863991613845428</c:v>
                </c:pt>
                <c:pt idx="7017">
                  <c:v>47.678052417137678</c:v>
                </c:pt>
                <c:pt idx="7018">
                  <c:v>46.059598918751362</c:v>
                </c:pt>
                <c:pt idx="7019">
                  <c:v>48.35879050644462</c:v>
                </c:pt>
                <c:pt idx="7020">
                  <c:v>46.595364588155007</c:v>
                </c:pt>
                <c:pt idx="7021">
                  <c:v>45.637191187810458</c:v>
                </c:pt>
                <c:pt idx="7022">
                  <c:v>45.858517767449484</c:v>
                </c:pt>
                <c:pt idx="7023">
                  <c:v>46.944027514384743</c:v>
                </c:pt>
                <c:pt idx="7024">
                  <c:v>45.44521802505642</c:v>
                </c:pt>
                <c:pt idx="7025">
                  <c:v>47.02418907438323</c:v>
                </c:pt>
                <c:pt idx="7026">
                  <c:v>45.657260656401377</c:v>
                </c:pt>
                <c:pt idx="7027">
                  <c:v>44.406789021589702</c:v>
                </c:pt>
                <c:pt idx="7028">
                  <c:v>42.205879747627023</c:v>
                </c:pt>
                <c:pt idx="7029">
                  <c:v>39.964181489651764</c:v>
                </c:pt>
                <c:pt idx="7030">
                  <c:v>38.490930731016306</c:v>
                </c:pt>
                <c:pt idx="7031">
                  <c:v>35.468740246255493</c:v>
                </c:pt>
                <c:pt idx="7032">
                  <c:v>37.730286160624928</c:v>
                </c:pt>
                <c:pt idx="7033">
                  <c:v>34.044005039407239</c:v>
                </c:pt>
                <c:pt idx="7034">
                  <c:v>32.911170054445392</c:v>
                </c:pt>
                <c:pt idx="7035">
                  <c:v>35.443144353527259</c:v>
                </c:pt>
                <c:pt idx="7036">
                  <c:v>29.478643014260342</c:v>
                </c:pt>
                <c:pt idx="7037">
                  <c:v>27.281003041961867</c:v>
                </c:pt>
                <c:pt idx="7038">
                  <c:v>26.518363581107224</c:v>
                </c:pt>
                <c:pt idx="7039">
                  <c:v>29.219521531941609</c:v>
                </c:pt>
                <c:pt idx="7040">
                  <c:v>31.725591672045539</c:v>
                </c:pt>
                <c:pt idx="7041">
                  <c:v>28.524189434780965</c:v>
                </c:pt>
                <c:pt idx="7042">
                  <c:v>28.416384886550532</c:v>
                </c:pt>
                <c:pt idx="7043">
                  <c:v>28.243882233221484</c:v>
                </c:pt>
                <c:pt idx="7044">
                  <c:v>27.557067153497883</c:v>
                </c:pt>
                <c:pt idx="7045">
                  <c:v>29.760137905458578</c:v>
                </c:pt>
                <c:pt idx="7046">
                  <c:v>29.537235124148538</c:v>
                </c:pt>
                <c:pt idx="7047">
                  <c:v>28.878560672043477</c:v>
                </c:pt>
                <c:pt idx="7048">
                  <c:v>29.852414896565733</c:v>
                </c:pt>
                <c:pt idx="7049">
                  <c:v>30.13836522615884</c:v>
                </c:pt>
                <c:pt idx="7050">
                  <c:v>29.730492817434879</c:v>
                </c:pt>
                <c:pt idx="7051">
                  <c:v>24.625013305606217</c:v>
                </c:pt>
                <c:pt idx="7052">
                  <c:v>24.652049936581989</c:v>
                </c:pt>
                <c:pt idx="7053">
                  <c:v>27.147587132775243</c:v>
                </c:pt>
                <c:pt idx="7054">
                  <c:v>29.294391867715149</c:v>
                </c:pt>
                <c:pt idx="7055">
                  <c:v>27.402196857251056</c:v>
                </c:pt>
                <c:pt idx="7056">
                  <c:v>28.930306699210632</c:v>
                </c:pt>
                <c:pt idx="7057">
                  <c:v>29.829449903295426</c:v>
                </c:pt>
                <c:pt idx="7058">
                  <c:v>29.46605982826577</c:v>
                </c:pt>
                <c:pt idx="7059">
                  <c:v>29.06988856047019</c:v>
                </c:pt>
                <c:pt idx="7060">
                  <c:v>30.769066224469952</c:v>
                </c:pt>
                <c:pt idx="7061">
                  <c:v>35.961140986062674</c:v>
                </c:pt>
                <c:pt idx="7062">
                  <c:v>41.082313940960375</c:v>
                </c:pt>
                <c:pt idx="7063">
                  <c:v>40.676981852247991</c:v>
                </c:pt>
                <c:pt idx="7064">
                  <c:v>34.582443060583046</c:v>
                </c:pt>
                <c:pt idx="7065">
                  <c:v>37.713001588097541</c:v>
                </c:pt>
                <c:pt idx="7066">
                  <c:v>35.826206090666346</c:v>
                </c:pt>
                <c:pt idx="7067">
                  <c:v>33.668662808492627</c:v>
                </c:pt>
                <c:pt idx="7068">
                  <c:v>34.349745767201966</c:v>
                </c:pt>
                <c:pt idx="7069">
                  <c:v>34.2171851006824</c:v>
                </c:pt>
                <c:pt idx="7070">
                  <c:v>33.641306079278365</c:v>
                </c:pt>
                <c:pt idx="7071">
                  <c:v>34.047078174358376</c:v>
                </c:pt>
                <c:pt idx="7072">
                  <c:v>33.922210747286044</c:v>
                </c:pt>
                <c:pt idx="7073">
                  <c:v>31.638752959024259</c:v>
                </c:pt>
                <c:pt idx="7074">
                  <c:v>31.828822415177001</c:v>
                </c:pt>
                <c:pt idx="7075">
                  <c:v>33.051560931218319</c:v>
                </c:pt>
                <c:pt idx="7076">
                  <c:v>33.046489257350459</c:v>
                </c:pt>
                <c:pt idx="7077">
                  <c:v>35.2650569337452</c:v>
                </c:pt>
                <c:pt idx="7078">
                  <c:v>34.218163363168969</c:v>
                </c:pt>
                <c:pt idx="7079">
                  <c:v>35.386631272603154</c:v>
                </c:pt>
                <c:pt idx="7080">
                  <c:v>38.134477287688242</c:v>
                </c:pt>
                <c:pt idx="7081">
                  <c:v>36.430807257240303</c:v>
                </c:pt>
                <c:pt idx="7082">
                  <c:v>35.433588456309735</c:v>
                </c:pt>
                <c:pt idx="7083">
                  <c:v>37.558425125664598</c:v>
                </c:pt>
                <c:pt idx="7084">
                  <c:v>37.121060313587805</c:v>
                </c:pt>
                <c:pt idx="7085">
                  <c:v>33.055324433729311</c:v>
                </c:pt>
                <c:pt idx="7086">
                  <c:v>33.197834208077893</c:v>
                </c:pt>
                <c:pt idx="7087">
                  <c:v>31.726914536321601</c:v>
                </c:pt>
                <c:pt idx="7088">
                  <c:v>31.601670462616767</c:v>
                </c:pt>
                <c:pt idx="7089">
                  <c:v>32.771937350015833</c:v>
                </c:pt>
                <c:pt idx="7090">
                  <c:v>33.251319207883171</c:v>
                </c:pt>
                <c:pt idx="7091">
                  <c:v>30.630301378773765</c:v>
                </c:pt>
                <c:pt idx="7092">
                  <c:v>30.931027216519396</c:v>
                </c:pt>
                <c:pt idx="7093">
                  <c:v>30.585829575392381</c:v>
                </c:pt>
                <c:pt idx="7094">
                  <c:v>31.225187479934448</c:v>
                </c:pt>
                <c:pt idx="7095">
                  <c:v>32.89081569770633</c:v>
                </c:pt>
                <c:pt idx="7096">
                  <c:v>31.986636529057705</c:v>
                </c:pt>
                <c:pt idx="7097">
                  <c:v>35.860816056400381</c:v>
                </c:pt>
                <c:pt idx="7098">
                  <c:v>29.652472621241486</c:v>
                </c:pt>
                <c:pt idx="7099">
                  <c:v>30.893230414399568</c:v>
                </c:pt>
                <c:pt idx="7100">
                  <c:v>31.699090151591463</c:v>
                </c:pt>
                <c:pt idx="7101">
                  <c:v>31.771521156766084</c:v>
                </c:pt>
                <c:pt idx="7102">
                  <c:v>31.22330106444133</c:v>
                </c:pt>
                <c:pt idx="7103">
                  <c:v>31.256727605101332</c:v>
                </c:pt>
                <c:pt idx="7104">
                  <c:v>31.098260922527061</c:v>
                </c:pt>
                <c:pt idx="7105">
                  <c:v>30.408038698915334</c:v>
                </c:pt>
                <c:pt idx="7106">
                  <c:v>31.627435075713038</c:v>
                </c:pt>
                <c:pt idx="7107">
                  <c:v>30.172406827466148</c:v>
                </c:pt>
                <c:pt idx="7108">
                  <c:v>28.412827662477866</c:v>
                </c:pt>
                <c:pt idx="7109">
                  <c:v>28.807863771431585</c:v>
                </c:pt>
                <c:pt idx="7110">
                  <c:v>30.124088850896442</c:v>
                </c:pt>
                <c:pt idx="7111">
                  <c:v>30.5684762192177</c:v>
                </c:pt>
                <c:pt idx="7112">
                  <c:v>29.220460333040592</c:v>
                </c:pt>
                <c:pt idx="7113">
                  <c:v>28.346255550099158</c:v>
                </c:pt>
                <c:pt idx="7114">
                  <c:v>28.921905455613796</c:v>
                </c:pt>
                <c:pt idx="7115">
                  <c:v>28.410330948534011</c:v>
                </c:pt>
                <c:pt idx="7116">
                  <c:v>27.766029613025694</c:v>
                </c:pt>
                <c:pt idx="7117">
                  <c:v>28.474423083799138</c:v>
                </c:pt>
                <c:pt idx="7118">
                  <c:v>25.975073810696813</c:v>
                </c:pt>
                <c:pt idx="7119">
                  <c:v>24.836416259001908</c:v>
                </c:pt>
                <c:pt idx="7120">
                  <c:v>23.323139006706924</c:v>
                </c:pt>
                <c:pt idx="7121">
                  <c:v>23.922683167759487</c:v>
                </c:pt>
                <c:pt idx="7122">
                  <c:v>23.766059199677557</c:v>
                </c:pt>
                <c:pt idx="7123">
                  <c:v>23.41002492109169</c:v>
                </c:pt>
                <c:pt idx="7124">
                  <c:v>22.814744440617915</c:v>
                </c:pt>
                <c:pt idx="7125">
                  <c:v>23.550938740410402</c:v>
                </c:pt>
                <c:pt idx="7126">
                  <c:v>23.530662960791688</c:v>
                </c:pt>
                <c:pt idx="7127">
                  <c:v>21.891977896586923</c:v>
                </c:pt>
                <c:pt idx="7128">
                  <c:v>20.081357088187133</c:v>
                </c:pt>
                <c:pt idx="7129">
                  <c:v>20.16084989485762</c:v>
                </c:pt>
                <c:pt idx="7130">
                  <c:v>21.204797395550713</c:v>
                </c:pt>
                <c:pt idx="7131">
                  <c:v>22.00663590724389</c:v>
                </c:pt>
                <c:pt idx="7132">
                  <c:v>22.241365975038889</c:v>
                </c:pt>
                <c:pt idx="7133">
                  <c:v>22.675494673092089</c:v>
                </c:pt>
                <c:pt idx="7134">
                  <c:v>25.132776067534678</c:v>
                </c:pt>
                <c:pt idx="7135">
                  <c:v>24.580461196259876</c:v>
                </c:pt>
                <c:pt idx="7136">
                  <c:v>25.451590243902956</c:v>
                </c:pt>
                <c:pt idx="7137">
                  <c:v>28.529161778844809</c:v>
                </c:pt>
                <c:pt idx="7138">
                  <c:v>27.277840873888181</c:v>
                </c:pt>
                <c:pt idx="7139">
                  <c:v>27.121438677490914</c:v>
                </c:pt>
                <c:pt idx="7140">
                  <c:v>28.333894239659003</c:v>
                </c:pt>
                <c:pt idx="7141">
                  <c:v>28.35040022641715</c:v>
                </c:pt>
                <c:pt idx="7142">
                  <c:v>27.712595489384512</c:v>
                </c:pt>
                <c:pt idx="7143">
                  <c:v>25.82477832906352</c:v>
                </c:pt>
                <c:pt idx="7144">
                  <c:v>27.434334348783068</c:v>
                </c:pt>
                <c:pt idx="7145">
                  <c:v>27.742450641724645</c:v>
                </c:pt>
                <c:pt idx="7146">
                  <c:v>26.415007972792409</c:v>
                </c:pt>
                <c:pt idx="7147">
                  <c:v>26.810683979754685</c:v>
                </c:pt>
                <c:pt idx="7148">
                  <c:v>26.710685484516944</c:v>
                </c:pt>
                <c:pt idx="7149">
                  <c:v>26.41205923880716</c:v>
                </c:pt>
                <c:pt idx="7150">
                  <c:v>26.852419727644701</c:v>
                </c:pt>
                <c:pt idx="7151">
                  <c:v>27.445529225405608</c:v>
                </c:pt>
                <c:pt idx="7152">
                  <c:v>28.405532348808265</c:v>
                </c:pt>
                <c:pt idx="7153">
                  <c:v>27.498265578314204</c:v>
                </c:pt>
                <c:pt idx="7154">
                  <c:v>26.307526526609308</c:v>
                </c:pt>
                <c:pt idx="7155">
                  <c:v>23.650208291312538</c:v>
                </c:pt>
                <c:pt idx="7156">
                  <c:v>24.769723409001017</c:v>
                </c:pt>
                <c:pt idx="7157">
                  <c:v>24.596591435538812</c:v>
                </c:pt>
                <c:pt idx="7158">
                  <c:v>23.260108519639743</c:v>
                </c:pt>
                <c:pt idx="7159">
                  <c:v>23.338377303782863</c:v>
                </c:pt>
                <c:pt idx="7160">
                  <c:v>24.275213325465074</c:v>
                </c:pt>
                <c:pt idx="7161">
                  <c:v>26.09095987130695</c:v>
                </c:pt>
                <c:pt idx="7162">
                  <c:v>26.639676590809813</c:v>
                </c:pt>
                <c:pt idx="7163">
                  <c:v>29.089450573396334</c:v>
                </c:pt>
                <c:pt idx="7164">
                  <c:v>31.482615588841327</c:v>
                </c:pt>
                <c:pt idx="7165">
                  <c:v>30.026495253861867</c:v>
                </c:pt>
                <c:pt idx="7166">
                  <c:v>32.93436232144586</c:v>
                </c:pt>
                <c:pt idx="7167">
                  <c:v>34.133389166500365</c:v>
                </c:pt>
                <c:pt idx="7168">
                  <c:v>33.294322988013391</c:v>
                </c:pt>
                <c:pt idx="7169">
                  <c:v>35.22275607454867</c:v>
                </c:pt>
                <c:pt idx="7170">
                  <c:v>32.313181520461512</c:v>
                </c:pt>
                <c:pt idx="7171">
                  <c:v>32.389464818894339</c:v>
                </c:pt>
                <c:pt idx="7172">
                  <c:v>34.073493391292232</c:v>
                </c:pt>
                <c:pt idx="7173">
                  <c:v>32.933255449270746</c:v>
                </c:pt>
                <c:pt idx="7174">
                  <c:v>34.63724947742412</c:v>
                </c:pt>
                <c:pt idx="7175">
                  <c:v>37.63295711040837</c:v>
                </c:pt>
                <c:pt idx="7176">
                  <c:v>37.075779167103519</c:v>
                </c:pt>
                <c:pt idx="7177">
                  <c:v>35.787216018704385</c:v>
                </c:pt>
                <c:pt idx="7178">
                  <c:v>34.218350084256599</c:v>
                </c:pt>
                <c:pt idx="7179">
                  <c:v>34.402599705123521</c:v>
                </c:pt>
                <c:pt idx="7180">
                  <c:v>30.908892399394063</c:v>
                </c:pt>
                <c:pt idx="7181">
                  <c:v>33.037217680262074</c:v>
                </c:pt>
                <c:pt idx="7182">
                  <c:v>32.881570537024345</c:v>
                </c:pt>
                <c:pt idx="7183">
                  <c:v>33.402416339536103</c:v>
                </c:pt>
                <c:pt idx="7184">
                  <c:v>32.710755661957137</c:v>
                </c:pt>
                <c:pt idx="7185">
                  <c:v>33.183612787047423</c:v>
                </c:pt>
                <c:pt idx="7186">
                  <c:v>34.922604207258701</c:v>
                </c:pt>
                <c:pt idx="7187">
                  <c:v>34.034759520272019</c:v>
                </c:pt>
                <c:pt idx="7188">
                  <c:v>32.380066252451343</c:v>
                </c:pt>
                <c:pt idx="7189">
                  <c:v>32.058207435417899</c:v>
                </c:pt>
                <c:pt idx="7190">
                  <c:v>33.844941338462377</c:v>
                </c:pt>
                <c:pt idx="7191">
                  <c:v>33.191561312610247</c:v>
                </c:pt>
                <c:pt idx="7192">
                  <c:v>33.834489223611399</c:v>
                </c:pt>
                <c:pt idx="7193">
                  <c:v>34.408481264901638</c:v>
                </c:pt>
                <c:pt idx="7194">
                  <c:v>35.831849908593085</c:v>
                </c:pt>
                <c:pt idx="7195">
                  <c:v>37.483078535631194</c:v>
                </c:pt>
                <c:pt idx="7196">
                  <c:v>36.722321849736545</c:v>
                </c:pt>
                <c:pt idx="7197">
                  <c:v>36.897379670611372</c:v>
                </c:pt>
                <c:pt idx="7198">
                  <c:v>36.287503131541143</c:v>
                </c:pt>
                <c:pt idx="7199">
                  <c:v>36.501869633112619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50-4B8A-9213-87D48F052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8456"/>
        <c:axId val="759244520"/>
      </c:lineChart>
      <c:catAx>
        <c:axId val="759248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4520"/>
        <c:crosses val="autoZero"/>
        <c:auto val="1"/>
        <c:lblAlgn val="ctr"/>
        <c:lblOffset val="100"/>
        <c:noMultiLvlLbl val="0"/>
      </c:catAx>
      <c:valAx>
        <c:axId val="75924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8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比較圖!$L$1</c:f>
              <c:strCache>
                <c:ptCount val="1"/>
                <c:pt idx="0">
                  <c:v>台指選05 C 11000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74</c:v>
                </c:pt>
                <c:pt idx="778">
                  <c:v>74</c:v>
                </c:pt>
                <c:pt idx="779">
                  <c:v>74</c:v>
                </c:pt>
                <c:pt idx="780">
                  <c:v>74</c:v>
                </c:pt>
                <c:pt idx="781">
                  <c:v>74</c:v>
                </c:pt>
                <c:pt idx="782">
                  <c:v>74</c:v>
                </c:pt>
                <c:pt idx="783">
                  <c:v>73</c:v>
                </c:pt>
                <c:pt idx="784">
                  <c:v>73</c:v>
                </c:pt>
                <c:pt idx="785">
                  <c:v>73</c:v>
                </c:pt>
                <c:pt idx="786">
                  <c:v>73</c:v>
                </c:pt>
                <c:pt idx="787">
                  <c:v>73</c:v>
                </c:pt>
                <c:pt idx="788">
                  <c:v>73</c:v>
                </c:pt>
                <c:pt idx="789">
                  <c:v>72</c:v>
                </c:pt>
                <c:pt idx="790">
                  <c:v>72</c:v>
                </c:pt>
                <c:pt idx="791">
                  <c:v>72</c:v>
                </c:pt>
                <c:pt idx="792">
                  <c:v>72</c:v>
                </c:pt>
                <c:pt idx="793">
                  <c:v>72</c:v>
                </c:pt>
                <c:pt idx="794">
                  <c:v>72</c:v>
                </c:pt>
                <c:pt idx="795">
                  <c:v>74</c:v>
                </c:pt>
                <c:pt idx="796">
                  <c:v>74</c:v>
                </c:pt>
                <c:pt idx="797">
                  <c:v>74</c:v>
                </c:pt>
                <c:pt idx="798">
                  <c:v>74</c:v>
                </c:pt>
                <c:pt idx="799">
                  <c:v>74</c:v>
                </c:pt>
                <c:pt idx="800">
                  <c:v>74</c:v>
                </c:pt>
                <c:pt idx="801">
                  <c:v>74</c:v>
                </c:pt>
                <c:pt idx="802">
                  <c:v>74</c:v>
                </c:pt>
                <c:pt idx="803">
                  <c:v>75</c:v>
                </c:pt>
                <c:pt idx="804">
                  <c:v>75</c:v>
                </c:pt>
                <c:pt idx="805">
                  <c:v>75</c:v>
                </c:pt>
                <c:pt idx="806">
                  <c:v>75</c:v>
                </c:pt>
                <c:pt idx="807">
                  <c:v>75</c:v>
                </c:pt>
                <c:pt idx="808">
                  <c:v>75</c:v>
                </c:pt>
                <c:pt idx="809">
                  <c:v>75</c:v>
                </c:pt>
                <c:pt idx="810">
                  <c:v>75</c:v>
                </c:pt>
                <c:pt idx="811">
                  <c:v>75</c:v>
                </c:pt>
                <c:pt idx="812">
                  <c:v>75</c:v>
                </c:pt>
                <c:pt idx="813">
                  <c:v>75</c:v>
                </c:pt>
                <c:pt idx="814">
                  <c:v>75</c:v>
                </c:pt>
                <c:pt idx="815">
                  <c:v>75</c:v>
                </c:pt>
                <c:pt idx="816">
                  <c:v>75</c:v>
                </c:pt>
                <c:pt idx="817">
                  <c:v>75</c:v>
                </c:pt>
                <c:pt idx="818">
                  <c:v>75</c:v>
                </c:pt>
                <c:pt idx="819">
                  <c:v>75</c:v>
                </c:pt>
                <c:pt idx="820">
                  <c:v>75</c:v>
                </c:pt>
                <c:pt idx="821">
                  <c:v>75</c:v>
                </c:pt>
                <c:pt idx="822">
                  <c:v>75</c:v>
                </c:pt>
                <c:pt idx="823">
                  <c:v>76</c:v>
                </c:pt>
                <c:pt idx="824">
                  <c:v>76</c:v>
                </c:pt>
                <c:pt idx="825">
                  <c:v>77</c:v>
                </c:pt>
                <c:pt idx="826">
                  <c:v>77</c:v>
                </c:pt>
                <c:pt idx="827">
                  <c:v>77</c:v>
                </c:pt>
                <c:pt idx="828">
                  <c:v>78</c:v>
                </c:pt>
                <c:pt idx="829">
                  <c:v>78</c:v>
                </c:pt>
                <c:pt idx="830">
                  <c:v>78</c:v>
                </c:pt>
                <c:pt idx="831">
                  <c:v>79</c:v>
                </c:pt>
                <c:pt idx="832">
                  <c:v>79</c:v>
                </c:pt>
                <c:pt idx="833">
                  <c:v>79</c:v>
                </c:pt>
                <c:pt idx="834">
                  <c:v>79</c:v>
                </c:pt>
                <c:pt idx="835">
                  <c:v>79</c:v>
                </c:pt>
                <c:pt idx="836">
                  <c:v>79</c:v>
                </c:pt>
                <c:pt idx="837">
                  <c:v>79</c:v>
                </c:pt>
                <c:pt idx="838">
                  <c:v>79</c:v>
                </c:pt>
                <c:pt idx="839">
                  <c:v>79</c:v>
                </c:pt>
                <c:pt idx="840">
                  <c:v>80</c:v>
                </c:pt>
                <c:pt idx="841">
                  <c:v>81</c:v>
                </c:pt>
                <c:pt idx="842">
                  <c:v>81</c:v>
                </c:pt>
                <c:pt idx="843">
                  <c:v>80</c:v>
                </c:pt>
                <c:pt idx="844">
                  <c:v>80</c:v>
                </c:pt>
                <c:pt idx="845">
                  <c:v>80</c:v>
                </c:pt>
                <c:pt idx="846">
                  <c:v>80</c:v>
                </c:pt>
                <c:pt idx="847">
                  <c:v>80</c:v>
                </c:pt>
                <c:pt idx="848">
                  <c:v>80</c:v>
                </c:pt>
                <c:pt idx="849">
                  <c:v>81</c:v>
                </c:pt>
                <c:pt idx="850">
                  <c:v>80</c:v>
                </c:pt>
                <c:pt idx="851">
                  <c:v>80</c:v>
                </c:pt>
                <c:pt idx="852">
                  <c:v>80</c:v>
                </c:pt>
                <c:pt idx="853">
                  <c:v>80</c:v>
                </c:pt>
                <c:pt idx="854">
                  <c:v>80</c:v>
                </c:pt>
                <c:pt idx="855">
                  <c:v>80</c:v>
                </c:pt>
                <c:pt idx="856">
                  <c:v>82</c:v>
                </c:pt>
                <c:pt idx="857">
                  <c:v>83</c:v>
                </c:pt>
                <c:pt idx="858">
                  <c:v>83</c:v>
                </c:pt>
                <c:pt idx="859">
                  <c:v>84</c:v>
                </c:pt>
                <c:pt idx="860">
                  <c:v>84</c:v>
                </c:pt>
                <c:pt idx="861">
                  <c:v>85</c:v>
                </c:pt>
                <c:pt idx="862">
                  <c:v>87</c:v>
                </c:pt>
                <c:pt idx="863">
                  <c:v>87</c:v>
                </c:pt>
                <c:pt idx="864">
                  <c:v>87</c:v>
                </c:pt>
                <c:pt idx="865">
                  <c:v>86</c:v>
                </c:pt>
                <c:pt idx="866">
                  <c:v>87</c:v>
                </c:pt>
                <c:pt idx="867">
                  <c:v>86</c:v>
                </c:pt>
                <c:pt idx="868">
                  <c:v>85</c:v>
                </c:pt>
                <c:pt idx="869">
                  <c:v>87</c:v>
                </c:pt>
                <c:pt idx="870">
                  <c:v>87</c:v>
                </c:pt>
                <c:pt idx="871">
                  <c:v>87</c:v>
                </c:pt>
                <c:pt idx="872">
                  <c:v>87</c:v>
                </c:pt>
                <c:pt idx="873">
                  <c:v>87</c:v>
                </c:pt>
                <c:pt idx="874">
                  <c:v>86</c:v>
                </c:pt>
                <c:pt idx="875">
                  <c:v>87</c:v>
                </c:pt>
                <c:pt idx="876">
                  <c:v>87</c:v>
                </c:pt>
                <c:pt idx="877">
                  <c:v>87</c:v>
                </c:pt>
                <c:pt idx="878">
                  <c:v>86</c:v>
                </c:pt>
                <c:pt idx="879">
                  <c:v>86</c:v>
                </c:pt>
                <c:pt idx="880">
                  <c:v>86</c:v>
                </c:pt>
                <c:pt idx="881">
                  <c:v>87</c:v>
                </c:pt>
                <c:pt idx="882">
                  <c:v>87</c:v>
                </c:pt>
                <c:pt idx="883">
                  <c:v>87</c:v>
                </c:pt>
                <c:pt idx="884">
                  <c:v>86</c:v>
                </c:pt>
                <c:pt idx="885">
                  <c:v>86</c:v>
                </c:pt>
                <c:pt idx="886">
                  <c:v>85</c:v>
                </c:pt>
                <c:pt idx="887">
                  <c:v>85</c:v>
                </c:pt>
                <c:pt idx="888">
                  <c:v>85</c:v>
                </c:pt>
                <c:pt idx="889">
                  <c:v>85</c:v>
                </c:pt>
                <c:pt idx="890">
                  <c:v>85</c:v>
                </c:pt>
                <c:pt idx="891">
                  <c:v>83</c:v>
                </c:pt>
                <c:pt idx="892">
                  <c:v>83</c:v>
                </c:pt>
                <c:pt idx="893">
                  <c:v>84</c:v>
                </c:pt>
                <c:pt idx="894">
                  <c:v>84</c:v>
                </c:pt>
                <c:pt idx="895">
                  <c:v>84</c:v>
                </c:pt>
                <c:pt idx="896">
                  <c:v>85</c:v>
                </c:pt>
                <c:pt idx="897">
                  <c:v>85</c:v>
                </c:pt>
                <c:pt idx="898">
                  <c:v>85</c:v>
                </c:pt>
                <c:pt idx="899">
                  <c:v>86</c:v>
                </c:pt>
                <c:pt idx="900">
                  <c:v>88</c:v>
                </c:pt>
                <c:pt idx="901">
                  <c:v>86</c:v>
                </c:pt>
                <c:pt idx="902">
                  <c:v>85</c:v>
                </c:pt>
                <c:pt idx="903">
                  <c:v>83</c:v>
                </c:pt>
                <c:pt idx="904">
                  <c:v>80</c:v>
                </c:pt>
                <c:pt idx="905">
                  <c:v>80</c:v>
                </c:pt>
                <c:pt idx="906">
                  <c:v>79</c:v>
                </c:pt>
                <c:pt idx="907">
                  <c:v>79</c:v>
                </c:pt>
                <c:pt idx="908">
                  <c:v>79</c:v>
                </c:pt>
                <c:pt idx="909">
                  <c:v>81</c:v>
                </c:pt>
                <c:pt idx="910">
                  <c:v>79</c:v>
                </c:pt>
                <c:pt idx="911">
                  <c:v>80</c:v>
                </c:pt>
                <c:pt idx="912">
                  <c:v>80</c:v>
                </c:pt>
                <c:pt idx="913">
                  <c:v>79</c:v>
                </c:pt>
                <c:pt idx="914">
                  <c:v>78</c:v>
                </c:pt>
                <c:pt idx="915">
                  <c:v>80</c:v>
                </c:pt>
                <c:pt idx="916">
                  <c:v>83</c:v>
                </c:pt>
                <c:pt idx="917">
                  <c:v>83</c:v>
                </c:pt>
                <c:pt idx="918">
                  <c:v>83</c:v>
                </c:pt>
                <c:pt idx="919">
                  <c:v>84</c:v>
                </c:pt>
                <c:pt idx="920">
                  <c:v>85</c:v>
                </c:pt>
                <c:pt idx="921">
                  <c:v>85</c:v>
                </c:pt>
                <c:pt idx="922">
                  <c:v>83</c:v>
                </c:pt>
                <c:pt idx="923">
                  <c:v>82</c:v>
                </c:pt>
                <c:pt idx="924">
                  <c:v>82</c:v>
                </c:pt>
                <c:pt idx="925">
                  <c:v>82</c:v>
                </c:pt>
                <c:pt idx="926">
                  <c:v>82</c:v>
                </c:pt>
                <c:pt idx="927">
                  <c:v>82</c:v>
                </c:pt>
                <c:pt idx="928">
                  <c:v>85</c:v>
                </c:pt>
                <c:pt idx="929">
                  <c:v>85</c:v>
                </c:pt>
                <c:pt idx="930">
                  <c:v>84</c:v>
                </c:pt>
                <c:pt idx="931">
                  <c:v>84</c:v>
                </c:pt>
                <c:pt idx="932">
                  <c:v>84</c:v>
                </c:pt>
                <c:pt idx="933">
                  <c:v>84</c:v>
                </c:pt>
                <c:pt idx="934">
                  <c:v>85</c:v>
                </c:pt>
                <c:pt idx="935">
                  <c:v>85</c:v>
                </c:pt>
                <c:pt idx="936">
                  <c:v>87</c:v>
                </c:pt>
                <c:pt idx="937">
                  <c:v>86</c:v>
                </c:pt>
                <c:pt idx="938">
                  <c:v>84</c:v>
                </c:pt>
                <c:pt idx="939">
                  <c:v>84</c:v>
                </c:pt>
                <c:pt idx="940">
                  <c:v>84</c:v>
                </c:pt>
                <c:pt idx="941">
                  <c:v>84</c:v>
                </c:pt>
                <c:pt idx="942">
                  <c:v>84</c:v>
                </c:pt>
                <c:pt idx="943">
                  <c:v>86</c:v>
                </c:pt>
                <c:pt idx="944">
                  <c:v>89</c:v>
                </c:pt>
                <c:pt idx="945">
                  <c:v>89</c:v>
                </c:pt>
                <c:pt idx="946">
                  <c:v>89</c:v>
                </c:pt>
                <c:pt idx="947">
                  <c:v>88</c:v>
                </c:pt>
                <c:pt idx="948">
                  <c:v>87</c:v>
                </c:pt>
                <c:pt idx="949">
                  <c:v>88</c:v>
                </c:pt>
                <c:pt idx="950">
                  <c:v>88</c:v>
                </c:pt>
                <c:pt idx="951">
                  <c:v>86</c:v>
                </c:pt>
                <c:pt idx="952">
                  <c:v>86</c:v>
                </c:pt>
                <c:pt idx="953">
                  <c:v>87</c:v>
                </c:pt>
                <c:pt idx="954">
                  <c:v>87</c:v>
                </c:pt>
                <c:pt idx="955">
                  <c:v>87</c:v>
                </c:pt>
                <c:pt idx="956">
                  <c:v>85</c:v>
                </c:pt>
                <c:pt idx="957">
                  <c:v>85</c:v>
                </c:pt>
                <c:pt idx="958">
                  <c:v>83</c:v>
                </c:pt>
                <c:pt idx="959">
                  <c:v>83</c:v>
                </c:pt>
                <c:pt idx="960">
                  <c:v>80</c:v>
                </c:pt>
                <c:pt idx="961">
                  <c:v>80</c:v>
                </c:pt>
                <c:pt idx="962">
                  <c:v>80</c:v>
                </c:pt>
                <c:pt idx="963">
                  <c:v>81</c:v>
                </c:pt>
                <c:pt idx="964">
                  <c:v>81</c:v>
                </c:pt>
                <c:pt idx="965">
                  <c:v>81</c:v>
                </c:pt>
                <c:pt idx="966">
                  <c:v>81</c:v>
                </c:pt>
                <c:pt idx="967">
                  <c:v>80</c:v>
                </c:pt>
                <c:pt idx="968">
                  <c:v>78</c:v>
                </c:pt>
                <c:pt idx="969">
                  <c:v>77</c:v>
                </c:pt>
                <c:pt idx="970">
                  <c:v>76</c:v>
                </c:pt>
                <c:pt idx="971">
                  <c:v>76</c:v>
                </c:pt>
                <c:pt idx="972">
                  <c:v>78</c:v>
                </c:pt>
                <c:pt idx="973">
                  <c:v>78</c:v>
                </c:pt>
                <c:pt idx="974">
                  <c:v>78</c:v>
                </c:pt>
                <c:pt idx="975">
                  <c:v>78</c:v>
                </c:pt>
                <c:pt idx="976">
                  <c:v>78</c:v>
                </c:pt>
                <c:pt idx="977">
                  <c:v>78</c:v>
                </c:pt>
                <c:pt idx="978">
                  <c:v>76</c:v>
                </c:pt>
                <c:pt idx="979">
                  <c:v>77</c:v>
                </c:pt>
                <c:pt idx="980">
                  <c:v>76</c:v>
                </c:pt>
                <c:pt idx="981">
                  <c:v>75</c:v>
                </c:pt>
                <c:pt idx="982">
                  <c:v>76</c:v>
                </c:pt>
                <c:pt idx="983">
                  <c:v>76</c:v>
                </c:pt>
                <c:pt idx="984">
                  <c:v>76</c:v>
                </c:pt>
                <c:pt idx="985">
                  <c:v>77</c:v>
                </c:pt>
                <c:pt idx="986">
                  <c:v>77</c:v>
                </c:pt>
                <c:pt idx="987">
                  <c:v>77</c:v>
                </c:pt>
                <c:pt idx="988">
                  <c:v>77</c:v>
                </c:pt>
                <c:pt idx="989">
                  <c:v>77</c:v>
                </c:pt>
                <c:pt idx="990">
                  <c:v>79</c:v>
                </c:pt>
                <c:pt idx="991">
                  <c:v>79</c:v>
                </c:pt>
                <c:pt idx="992">
                  <c:v>79</c:v>
                </c:pt>
                <c:pt idx="993">
                  <c:v>80</c:v>
                </c:pt>
                <c:pt idx="994">
                  <c:v>80</c:v>
                </c:pt>
                <c:pt idx="995">
                  <c:v>80</c:v>
                </c:pt>
                <c:pt idx="996">
                  <c:v>78</c:v>
                </c:pt>
                <c:pt idx="997">
                  <c:v>80</c:v>
                </c:pt>
                <c:pt idx="998">
                  <c:v>80</c:v>
                </c:pt>
                <c:pt idx="999">
                  <c:v>80</c:v>
                </c:pt>
                <c:pt idx="1000">
                  <c:v>80</c:v>
                </c:pt>
                <c:pt idx="1001">
                  <c:v>77</c:v>
                </c:pt>
                <c:pt idx="1002">
                  <c:v>77</c:v>
                </c:pt>
                <c:pt idx="1003">
                  <c:v>77</c:v>
                </c:pt>
                <c:pt idx="1004">
                  <c:v>74</c:v>
                </c:pt>
                <c:pt idx="1005">
                  <c:v>74</c:v>
                </c:pt>
                <c:pt idx="1006">
                  <c:v>74</c:v>
                </c:pt>
                <c:pt idx="1007">
                  <c:v>74</c:v>
                </c:pt>
                <c:pt idx="1008">
                  <c:v>72</c:v>
                </c:pt>
                <c:pt idx="1009">
                  <c:v>73</c:v>
                </c:pt>
                <c:pt idx="1010">
                  <c:v>74</c:v>
                </c:pt>
                <c:pt idx="1011">
                  <c:v>74</c:v>
                </c:pt>
                <c:pt idx="1012">
                  <c:v>73</c:v>
                </c:pt>
                <c:pt idx="1013">
                  <c:v>73</c:v>
                </c:pt>
                <c:pt idx="1014">
                  <c:v>73</c:v>
                </c:pt>
                <c:pt idx="1015">
                  <c:v>74</c:v>
                </c:pt>
                <c:pt idx="1016">
                  <c:v>74</c:v>
                </c:pt>
                <c:pt idx="1017">
                  <c:v>75</c:v>
                </c:pt>
                <c:pt idx="1018">
                  <c:v>75</c:v>
                </c:pt>
                <c:pt idx="1019">
                  <c:v>76</c:v>
                </c:pt>
                <c:pt idx="1020">
                  <c:v>76</c:v>
                </c:pt>
                <c:pt idx="1021">
                  <c:v>76</c:v>
                </c:pt>
                <c:pt idx="1022">
                  <c:v>77</c:v>
                </c:pt>
                <c:pt idx="1023">
                  <c:v>77</c:v>
                </c:pt>
                <c:pt idx="1024">
                  <c:v>77</c:v>
                </c:pt>
                <c:pt idx="1025">
                  <c:v>77</c:v>
                </c:pt>
                <c:pt idx="1026">
                  <c:v>76</c:v>
                </c:pt>
                <c:pt idx="1027">
                  <c:v>76</c:v>
                </c:pt>
                <c:pt idx="1028">
                  <c:v>76</c:v>
                </c:pt>
                <c:pt idx="1029">
                  <c:v>75</c:v>
                </c:pt>
                <c:pt idx="1030">
                  <c:v>75</c:v>
                </c:pt>
                <c:pt idx="1031">
                  <c:v>74</c:v>
                </c:pt>
                <c:pt idx="1032">
                  <c:v>74</c:v>
                </c:pt>
                <c:pt idx="1033">
                  <c:v>73</c:v>
                </c:pt>
                <c:pt idx="1034">
                  <c:v>74</c:v>
                </c:pt>
                <c:pt idx="1035">
                  <c:v>73</c:v>
                </c:pt>
                <c:pt idx="1036">
                  <c:v>73</c:v>
                </c:pt>
                <c:pt idx="1037">
                  <c:v>73</c:v>
                </c:pt>
                <c:pt idx="1038">
                  <c:v>72</c:v>
                </c:pt>
                <c:pt idx="1039">
                  <c:v>72</c:v>
                </c:pt>
                <c:pt idx="1040">
                  <c:v>72</c:v>
                </c:pt>
                <c:pt idx="1041">
                  <c:v>70</c:v>
                </c:pt>
                <c:pt idx="1042">
                  <c:v>69</c:v>
                </c:pt>
                <c:pt idx="1043">
                  <c:v>69</c:v>
                </c:pt>
                <c:pt idx="1044">
                  <c:v>67</c:v>
                </c:pt>
                <c:pt idx="1045">
                  <c:v>65</c:v>
                </c:pt>
                <c:pt idx="1046">
                  <c:v>66</c:v>
                </c:pt>
                <c:pt idx="1047">
                  <c:v>66</c:v>
                </c:pt>
                <c:pt idx="1048">
                  <c:v>64</c:v>
                </c:pt>
                <c:pt idx="1049">
                  <c:v>64</c:v>
                </c:pt>
                <c:pt idx="1050">
                  <c:v>65</c:v>
                </c:pt>
                <c:pt idx="1051">
                  <c:v>64</c:v>
                </c:pt>
                <c:pt idx="1052">
                  <c:v>66</c:v>
                </c:pt>
                <c:pt idx="1053">
                  <c:v>65</c:v>
                </c:pt>
                <c:pt idx="1054">
                  <c:v>62</c:v>
                </c:pt>
                <c:pt idx="1055">
                  <c:v>63</c:v>
                </c:pt>
                <c:pt idx="1056">
                  <c:v>62</c:v>
                </c:pt>
                <c:pt idx="1057">
                  <c:v>62</c:v>
                </c:pt>
                <c:pt idx="1058">
                  <c:v>61</c:v>
                </c:pt>
                <c:pt idx="1059">
                  <c:v>61</c:v>
                </c:pt>
                <c:pt idx="1060">
                  <c:v>62</c:v>
                </c:pt>
                <c:pt idx="1061">
                  <c:v>63</c:v>
                </c:pt>
                <c:pt idx="1062">
                  <c:v>63</c:v>
                </c:pt>
                <c:pt idx="1063">
                  <c:v>62</c:v>
                </c:pt>
                <c:pt idx="1064">
                  <c:v>62</c:v>
                </c:pt>
                <c:pt idx="1065">
                  <c:v>62</c:v>
                </c:pt>
                <c:pt idx="1066">
                  <c:v>62</c:v>
                </c:pt>
                <c:pt idx="1067">
                  <c:v>60</c:v>
                </c:pt>
                <c:pt idx="1068">
                  <c:v>59</c:v>
                </c:pt>
                <c:pt idx="1069">
                  <c:v>61</c:v>
                </c:pt>
                <c:pt idx="1070">
                  <c:v>61</c:v>
                </c:pt>
                <c:pt idx="1071">
                  <c:v>62</c:v>
                </c:pt>
                <c:pt idx="1072">
                  <c:v>63</c:v>
                </c:pt>
                <c:pt idx="1073">
                  <c:v>63</c:v>
                </c:pt>
                <c:pt idx="1074">
                  <c:v>62</c:v>
                </c:pt>
                <c:pt idx="1075">
                  <c:v>62</c:v>
                </c:pt>
                <c:pt idx="1076">
                  <c:v>62</c:v>
                </c:pt>
                <c:pt idx="1077">
                  <c:v>63</c:v>
                </c:pt>
                <c:pt idx="1078">
                  <c:v>63</c:v>
                </c:pt>
                <c:pt idx="1079">
                  <c:v>63</c:v>
                </c:pt>
                <c:pt idx="1080">
                  <c:v>63</c:v>
                </c:pt>
                <c:pt idx="1081">
                  <c:v>63</c:v>
                </c:pt>
                <c:pt idx="1082">
                  <c:v>62</c:v>
                </c:pt>
                <c:pt idx="1083">
                  <c:v>63</c:v>
                </c:pt>
                <c:pt idx="1084">
                  <c:v>63</c:v>
                </c:pt>
                <c:pt idx="1085">
                  <c:v>63</c:v>
                </c:pt>
                <c:pt idx="1086">
                  <c:v>64</c:v>
                </c:pt>
                <c:pt idx="1087">
                  <c:v>64</c:v>
                </c:pt>
                <c:pt idx="1088">
                  <c:v>64</c:v>
                </c:pt>
                <c:pt idx="1089">
                  <c:v>64</c:v>
                </c:pt>
                <c:pt idx="1090">
                  <c:v>64</c:v>
                </c:pt>
                <c:pt idx="1091">
                  <c:v>64</c:v>
                </c:pt>
                <c:pt idx="1092">
                  <c:v>65</c:v>
                </c:pt>
                <c:pt idx="1093">
                  <c:v>64</c:v>
                </c:pt>
                <c:pt idx="1094">
                  <c:v>64</c:v>
                </c:pt>
                <c:pt idx="1095">
                  <c:v>63</c:v>
                </c:pt>
                <c:pt idx="1096">
                  <c:v>64</c:v>
                </c:pt>
                <c:pt idx="1097">
                  <c:v>65</c:v>
                </c:pt>
                <c:pt idx="1098">
                  <c:v>64</c:v>
                </c:pt>
                <c:pt idx="1099">
                  <c:v>65</c:v>
                </c:pt>
                <c:pt idx="1100">
                  <c:v>65</c:v>
                </c:pt>
                <c:pt idx="1101">
                  <c:v>65</c:v>
                </c:pt>
                <c:pt idx="1102">
                  <c:v>65</c:v>
                </c:pt>
                <c:pt idx="1103">
                  <c:v>65</c:v>
                </c:pt>
                <c:pt idx="1104">
                  <c:v>65</c:v>
                </c:pt>
                <c:pt idx="1105">
                  <c:v>63</c:v>
                </c:pt>
                <c:pt idx="1106">
                  <c:v>65</c:v>
                </c:pt>
                <c:pt idx="1107">
                  <c:v>65</c:v>
                </c:pt>
                <c:pt idx="1108">
                  <c:v>64</c:v>
                </c:pt>
                <c:pt idx="1109">
                  <c:v>65</c:v>
                </c:pt>
                <c:pt idx="1110">
                  <c:v>64</c:v>
                </c:pt>
                <c:pt idx="1111">
                  <c:v>65</c:v>
                </c:pt>
                <c:pt idx="1112">
                  <c:v>66</c:v>
                </c:pt>
                <c:pt idx="1113">
                  <c:v>66</c:v>
                </c:pt>
                <c:pt idx="1114">
                  <c:v>66</c:v>
                </c:pt>
                <c:pt idx="1115">
                  <c:v>65</c:v>
                </c:pt>
                <c:pt idx="1116">
                  <c:v>65</c:v>
                </c:pt>
                <c:pt idx="1117">
                  <c:v>65</c:v>
                </c:pt>
                <c:pt idx="1118">
                  <c:v>66</c:v>
                </c:pt>
                <c:pt idx="1119">
                  <c:v>66</c:v>
                </c:pt>
                <c:pt idx="1120">
                  <c:v>66</c:v>
                </c:pt>
                <c:pt idx="1121">
                  <c:v>66</c:v>
                </c:pt>
                <c:pt idx="1122">
                  <c:v>66</c:v>
                </c:pt>
                <c:pt idx="1123">
                  <c:v>66</c:v>
                </c:pt>
                <c:pt idx="1124">
                  <c:v>67</c:v>
                </c:pt>
                <c:pt idx="1125">
                  <c:v>67</c:v>
                </c:pt>
                <c:pt idx="1126">
                  <c:v>67</c:v>
                </c:pt>
                <c:pt idx="1127">
                  <c:v>66</c:v>
                </c:pt>
                <c:pt idx="1128">
                  <c:v>67</c:v>
                </c:pt>
                <c:pt idx="1129">
                  <c:v>67</c:v>
                </c:pt>
                <c:pt idx="1130">
                  <c:v>68</c:v>
                </c:pt>
                <c:pt idx="1131">
                  <c:v>68</c:v>
                </c:pt>
                <c:pt idx="1132">
                  <c:v>68</c:v>
                </c:pt>
                <c:pt idx="1133">
                  <c:v>68</c:v>
                </c:pt>
                <c:pt idx="1134">
                  <c:v>68</c:v>
                </c:pt>
                <c:pt idx="1135">
                  <c:v>68</c:v>
                </c:pt>
                <c:pt idx="1136">
                  <c:v>69</c:v>
                </c:pt>
                <c:pt idx="1137">
                  <c:v>68</c:v>
                </c:pt>
                <c:pt idx="1138">
                  <c:v>69</c:v>
                </c:pt>
                <c:pt idx="1139">
                  <c:v>69</c:v>
                </c:pt>
                <c:pt idx="1140">
                  <c:v>69</c:v>
                </c:pt>
                <c:pt idx="1141">
                  <c:v>69</c:v>
                </c:pt>
                <c:pt idx="1142">
                  <c:v>69</c:v>
                </c:pt>
                <c:pt idx="1143">
                  <c:v>69</c:v>
                </c:pt>
                <c:pt idx="1144">
                  <c:v>69</c:v>
                </c:pt>
                <c:pt idx="1145">
                  <c:v>68</c:v>
                </c:pt>
                <c:pt idx="1146">
                  <c:v>68</c:v>
                </c:pt>
                <c:pt idx="1147">
                  <c:v>67</c:v>
                </c:pt>
                <c:pt idx="1148">
                  <c:v>67</c:v>
                </c:pt>
                <c:pt idx="1149">
                  <c:v>67</c:v>
                </c:pt>
                <c:pt idx="1150">
                  <c:v>67</c:v>
                </c:pt>
                <c:pt idx="1151">
                  <c:v>66</c:v>
                </c:pt>
                <c:pt idx="1152">
                  <c:v>66</c:v>
                </c:pt>
                <c:pt idx="1153">
                  <c:v>66</c:v>
                </c:pt>
                <c:pt idx="1154">
                  <c:v>67</c:v>
                </c:pt>
                <c:pt idx="1155">
                  <c:v>67</c:v>
                </c:pt>
                <c:pt idx="1156">
                  <c:v>67</c:v>
                </c:pt>
                <c:pt idx="1157">
                  <c:v>63</c:v>
                </c:pt>
                <c:pt idx="1158">
                  <c:v>63</c:v>
                </c:pt>
                <c:pt idx="1159">
                  <c:v>63</c:v>
                </c:pt>
                <c:pt idx="1160">
                  <c:v>64</c:v>
                </c:pt>
                <c:pt idx="1161">
                  <c:v>64</c:v>
                </c:pt>
                <c:pt idx="1162">
                  <c:v>64</c:v>
                </c:pt>
                <c:pt idx="1163">
                  <c:v>65</c:v>
                </c:pt>
                <c:pt idx="1164">
                  <c:v>65</c:v>
                </c:pt>
                <c:pt idx="1165">
                  <c:v>65</c:v>
                </c:pt>
                <c:pt idx="1166">
                  <c:v>68</c:v>
                </c:pt>
                <c:pt idx="1167">
                  <c:v>68</c:v>
                </c:pt>
                <c:pt idx="1168">
                  <c:v>68</c:v>
                </c:pt>
                <c:pt idx="1169">
                  <c:v>68</c:v>
                </c:pt>
                <c:pt idx="1170">
                  <c:v>67</c:v>
                </c:pt>
                <c:pt idx="1171">
                  <c:v>67</c:v>
                </c:pt>
                <c:pt idx="1172">
                  <c:v>68</c:v>
                </c:pt>
                <c:pt idx="1173">
                  <c:v>68</c:v>
                </c:pt>
                <c:pt idx="1174">
                  <c:v>67</c:v>
                </c:pt>
                <c:pt idx="1175">
                  <c:v>67</c:v>
                </c:pt>
                <c:pt idx="1176">
                  <c:v>68</c:v>
                </c:pt>
                <c:pt idx="1177">
                  <c:v>68</c:v>
                </c:pt>
                <c:pt idx="1178">
                  <c:v>69</c:v>
                </c:pt>
                <c:pt idx="1179">
                  <c:v>69</c:v>
                </c:pt>
                <c:pt idx="1180">
                  <c:v>66</c:v>
                </c:pt>
                <c:pt idx="1181">
                  <c:v>67</c:v>
                </c:pt>
                <c:pt idx="1182">
                  <c:v>67</c:v>
                </c:pt>
                <c:pt idx="1183">
                  <c:v>68</c:v>
                </c:pt>
                <c:pt idx="1184">
                  <c:v>68</c:v>
                </c:pt>
                <c:pt idx="1185">
                  <c:v>68</c:v>
                </c:pt>
                <c:pt idx="1186">
                  <c:v>67</c:v>
                </c:pt>
                <c:pt idx="1187">
                  <c:v>67</c:v>
                </c:pt>
                <c:pt idx="1188">
                  <c:v>68</c:v>
                </c:pt>
                <c:pt idx="1189">
                  <c:v>67</c:v>
                </c:pt>
                <c:pt idx="1190">
                  <c:v>66</c:v>
                </c:pt>
                <c:pt idx="1191">
                  <c:v>66</c:v>
                </c:pt>
                <c:pt idx="1192">
                  <c:v>66</c:v>
                </c:pt>
                <c:pt idx="1193">
                  <c:v>66</c:v>
                </c:pt>
                <c:pt idx="1194">
                  <c:v>66</c:v>
                </c:pt>
                <c:pt idx="1195">
                  <c:v>66</c:v>
                </c:pt>
                <c:pt idx="1196">
                  <c:v>67</c:v>
                </c:pt>
                <c:pt idx="1197">
                  <c:v>66</c:v>
                </c:pt>
                <c:pt idx="1198">
                  <c:v>66</c:v>
                </c:pt>
                <c:pt idx="1199">
                  <c:v>66</c:v>
                </c:pt>
                <c:pt idx="1200">
                  <c:v>68</c:v>
                </c:pt>
                <c:pt idx="1201">
                  <c:v>69</c:v>
                </c:pt>
                <c:pt idx="1202">
                  <c:v>68</c:v>
                </c:pt>
                <c:pt idx="1203">
                  <c:v>68</c:v>
                </c:pt>
                <c:pt idx="1204">
                  <c:v>68</c:v>
                </c:pt>
                <c:pt idx="1205">
                  <c:v>67</c:v>
                </c:pt>
                <c:pt idx="1206">
                  <c:v>68</c:v>
                </c:pt>
                <c:pt idx="1207">
                  <c:v>69</c:v>
                </c:pt>
                <c:pt idx="1208">
                  <c:v>69</c:v>
                </c:pt>
                <c:pt idx="1209">
                  <c:v>68</c:v>
                </c:pt>
                <c:pt idx="1210">
                  <c:v>67</c:v>
                </c:pt>
                <c:pt idx="1211">
                  <c:v>69</c:v>
                </c:pt>
                <c:pt idx="1212">
                  <c:v>69</c:v>
                </c:pt>
                <c:pt idx="1213">
                  <c:v>71</c:v>
                </c:pt>
                <c:pt idx="1214">
                  <c:v>72</c:v>
                </c:pt>
                <c:pt idx="1215">
                  <c:v>72</c:v>
                </c:pt>
                <c:pt idx="1216">
                  <c:v>72</c:v>
                </c:pt>
                <c:pt idx="1217">
                  <c:v>70</c:v>
                </c:pt>
                <c:pt idx="1218">
                  <c:v>70</c:v>
                </c:pt>
                <c:pt idx="1219">
                  <c:v>68</c:v>
                </c:pt>
                <c:pt idx="1220">
                  <c:v>71</c:v>
                </c:pt>
                <c:pt idx="1221">
                  <c:v>71</c:v>
                </c:pt>
                <c:pt idx="1222">
                  <c:v>71</c:v>
                </c:pt>
                <c:pt idx="1223">
                  <c:v>68</c:v>
                </c:pt>
                <c:pt idx="1224">
                  <c:v>69</c:v>
                </c:pt>
                <c:pt idx="1225">
                  <c:v>68</c:v>
                </c:pt>
                <c:pt idx="1226">
                  <c:v>68</c:v>
                </c:pt>
                <c:pt idx="1227">
                  <c:v>68</c:v>
                </c:pt>
                <c:pt idx="1228">
                  <c:v>68</c:v>
                </c:pt>
                <c:pt idx="1229">
                  <c:v>71</c:v>
                </c:pt>
                <c:pt idx="1230">
                  <c:v>71</c:v>
                </c:pt>
                <c:pt idx="1231">
                  <c:v>71</c:v>
                </c:pt>
                <c:pt idx="1232">
                  <c:v>70</c:v>
                </c:pt>
                <c:pt idx="1233">
                  <c:v>69</c:v>
                </c:pt>
                <c:pt idx="1234">
                  <c:v>69</c:v>
                </c:pt>
                <c:pt idx="1235">
                  <c:v>69</c:v>
                </c:pt>
                <c:pt idx="1236">
                  <c:v>67</c:v>
                </c:pt>
                <c:pt idx="1237">
                  <c:v>67</c:v>
                </c:pt>
                <c:pt idx="1238">
                  <c:v>67</c:v>
                </c:pt>
                <c:pt idx="1239">
                  <c:v>66</c:v>
                </c:pt>
                <c:pt idx="1240">
                  <c:v>65</c:v>
                </c:pt>
                <c:pt idx="1241">
                  <c:v>65</c:v>
                </c:pt>
                <c:pt idx="1242">
                  <c:v>65</c:v>
                </c:pt>
                <c:pt idx="1243">
                  <c:v>64</c:v>
                </c:pt>
                <c:pt idx="1244">
                  <c:v>66</c:v>
                </c:pt>
                <c:pt idx="1245">
                  <c:v>66</c:v>
                </c:pt>
                <c:pt idx="1246">
                  <c:v>68</c:v>
                </c:pt>
                <c:pt idx="1247">
                  <c:v>68</c:v>
                </c:pt>
                <c:pt idx="1248">
                  <c:v>65</c:v>
                </c:pt>
                <c:pt idx="1249">
                  <c:v>66</c:v>
                </c:pt>
                <c:pt idx="1250">
                  <c:v>63</c:v>
                </c:pt>
                <c:pt idx="1251">
                  <c:v>65</c:v>
                </c:pt>
                <c:pt idx="1252">
                  <c:v>66</c:v>
                </c:pt>
                <c:pt idx="1253">
                  <c:v>67</c:v>
                </c:pt>
                <c:pt idx="1254">
                  <c:v>67</c:v>
                </c:pt>
                <c:pt idx="1255">
                  <c:v>67</c:v>
                </c:pt>
                <c:pt idx="1256">
                  <c:v>67</c:v>
                </c:pt>
                <c:pt idx="1257">
                  <c:v>67</c:v>
                </c:pt>
                <c:pt idx="1258">
                  <c:v>68</c:v>
                </c:pt>
                <c:pt idx="1259">
                  <c:v>68</c:v>
                </c:pt>
                <c:pt idx="1260">
                  <c:v>69</c:v>
                </c:pt>
                <c:pt idx="1261">
                  <c:v>69</c:v>
                </c:pt>
                <c:pt idx="1262">
                  <c:v>68</c:v>
                </c:pt>
                <c:pt idx="1263">
                  <c:v>69</c:v>
                </c:pt>
                <c:pt idx="1264">
                  <c:v>68</c:v>
                </c:pt>
                <c:pt idx="1265">
                  <c:v>67</c:v>
                </c:pt>
                <c:pt idx="1266">
                  <c:v>69</c:v>
                </c:pt>
                <c:pt idx="1267">
                  <c:v>69</c:v>
                </c:pt>
                <c:pt idx="1268">
                  <c:v>69</c:v>
                </c:pt>
                <c:pt idx="1269">
                  <c:v>69</c:v>
                </c:pt>
                <c:pt idx="1270">
                  <c:v>70</c:v>
                </c:pt>
                <c:pt idx="1271">
                  <c:v>70</c:v>
                </c:pt>
                <c:pt idx="1272">
                  <c:v>70</c:v>
                </c:pt>
                <c:pt idx="1273">
                  <c:v>69</c:v>
                </c:pt>
                <c:pt idx="1274">
                  <c:v>69</c:v>
                </c:pt>
                <c:pt idx="1275">
                  <c:v>70</c:v>
                </c:pt>
                <c:pt idx="1276">
                  <c:v>70</c:v>
                </c:pt>
                <c:pt idx="1277">
                  <c:v>70</c:v>
                </c:pt>
                <c:pt idx="1278">
                  <c:v>70</c:v>
                </c:pt>
                <c:pt idx="1279">
                  <c:v>70</c:v>
                </c:pt>
                <c:pt idx="1280">
                  <c:v>71</c:v>
                </c:pt>
                <c:pt idx="1281">
                  <c:v>71</c:v>
                </c:pt>
                <c:pt idx="1282">
                  <c:v>70</c:v>
                </c:pt>
                <c:pt idx="1283">
                  <c:v>71</c:v>
                </c:pt>
                <c:pt idx="1284">
                  <c:v>70</c:v>
                </c:pt>
                <c:pt idx="1285">
                  <c:v>70</c:v>
                </c:pt>
                <c:pt idx="1286">
                  <c:v>70</c:v>
                </c:pt>
                <c:pt idx="1287">
                  <c:v>70</c:v>
                </c:pt>
                <c:pt idx="1288">
                  <c:v>68</c:v>
                </c:pt>
                <c:pt idx="1289">
                  <c:v>68</c:v>
                </c:pt>
                <c:pt idx="1290">
                  <c:v>68</c:v>
                </c:pt>
                <c:pt idx="1291">
                  <c:v>67</c:v>
                </c:pt>
                <c:pt idx="1292">
                  <c:v>67</c:v>
                </c:pt>
                <c:pt idx="1293">
                  <c:v>66</c:v>
                </c:pt>
                <c:pt idx="1294">
                  <c:v>66</c:v>
                </c:pt>
                <c:pt idx="1295">
                  <c:v>66</c:v>
                </c:pt>
                <c:pt idx="1296">
                  <c:v>66</c:v>
                </c:pt>
                <c:pt idx="1297">
                  <c:v>66</c:v>
                </c:pt>
                <c:pt idx="1298">
                  <c:v>66</c:v>
                </c:pt>
                <c:pt idx="1299">
                  <c:v>66</c:v>
                </c:pt>
                <c:pt idx="1300">
                  <c:v>66</c:v>
                </c:pt>
                <c:pt idx="1301">
                  <c:v>65</c:v>
                </c:pt>
                <c:pt idx="1302">
                  <c:v>66</c:v>
                </c:pt>
                <c:pt idx="1303">
                  <c:v>66</c:v>
                </c:pt>
                <c:pt idx="1304">
                  <c:v>66</c:v>
                </c:pt>
                <c:pt idx="1305">
                  <c:v>66</c:v>
                </c:pt>
                <c:pt idx="1306">
                  <c:v>65</c:v>
                </c:pt>
                <c:pt idx="1307">
                  <c:v>64</c:v>
                </c:pt>
                <c:pt idx="1308">
                  <c:v>64</c:v>
                </c:pt>
                <c:pt idx="1309">
                  <c:v>64</c:v>
                </c:pt>
                <c:pt idx="1310">
                  <c:v>64</c:v>
                </c:pt>
                <c:pt idx="1311">
                  <c:v>64</c:v>
                </c:pt>
                <c:pt idx="1312">
                  <c:v>64</c:v>
                </c:pt>
                <c:pt idx="1313">
                  <c:v>63</c:v>
                </c:pt>
                <c:pt idx="1314">
                  <c:v>64</c:v>
                </c:pt>
                <c:pt idx="1315">
                  <c:v>64</c:v>
                </c:pt>
                <c:pt idx="1316">
                  <c:v>62</c:v>
                </c:pt>
                <c:pt idx="1317">
                  <c:v>63</c:v>
                </c:pt>
                <c:pt idx="1318">
                  <c:v>63</c:v>
                </c:pt>
                <c:pt idx="1319">
                  <c:v>63</c:v>
                </c:pt>
                <c:pt idx="1320">
                  <c:v>63</c:v>
                </c:pt>
                <c:pt idx="1321">
                  <c:v>62</c:v>
                </c:pt>
                <c:pt idx="1322">
                  <c:v>63</c:v>
                </c:pt>
                <c:pt idx="1323">
                  <c:v>63</c:v>
                </c:pt>
                <c:pt idx="1324">
                  <c:v>63</c:v>
                </c:pt>
                <c:pt idx="1325">
                  <c:v>63</c:v>
                </c:pt>
                <c:pt idx="1326">
                  <c:v>63</c:v>
                </c:pt>
                <c:pt idx="1327">
                  <c:v>63</c:v>
                </c:pt>
                <c:pt idx="1328">
                  <c:v>62</c:v>
                </c:pt>
                <c:pt idx="1329">
                  <c:v>60</c:v>
                </c:pt>
                <c:pt idx="1330">
                  <c:v>61</c:v>
                </c:pt>
                <c:pt idx="1331">
                  <c:v>61</c:v>
                </c:pt>
                <c:pt idx="1332">
                  <c:v>60</c:v>
                </c:pt>
                <c:pt idx="1333">
                  <c:v>61</c:v>
                </c:pt>
                <c:pt idx="1334">
                  <c:v>61</c:v>
                </c:pt>
                <c:pt idx="1335">
                  <c:v>61</c:v>
                </c:pt>
                <c:pt idx="1336">
                  <c:v>62</c:v>
                </c:pt>
                <c:pt idx="1337">
                  <c:v>61</c:v>
                </c:pt>
                <c:pt idx="1338">
                  <c:v>61</c:v>
                </c:pt>
                <c:pt idx="1339">
                  <c:v>63</c:v>
                </c:pt>
                <c:pt idx="1340">
                  <c:v>61</c:v>
                </c:pt>
                <c:pt idx="1341">
                  <c:v>63</c:v>
                </c:pt>
                <c:pt idx="1342">
                  <c:v>63</c:v>
                </c:pt>
                <c:pt idx="1343">
                  <c:v>63</c:v>
                </c:pt>
                <c:pt idx="1344">
                  <c:v>64</c:v>
                </c:pt>
                <c:pt idx="1345">
                  <c:v>64</c:v>
                </c:pt>
                <c:pt idx="1346">
                  <c:v>64</c:v>
                </c:pt>
                <c:pt idx="1347">
                  <c:v>62</c:v>
                </c:pt>
                <c:pt idx="1348">
                  <c:v>62</c:v>
                </c:pt>
                <c:pt idx="1349">
                  <c:v>62</c:v>
                </c:pt>
                <c:pt idx="1350">
                  <c:v>60</c:v>
                </c:pt>
                <c:pt idx="1351">
                  <c:v>57</c:v>
                </c:pt>
                <c:pt idx="1352">
                  <c:v>58</c:v>
                </c:pt>
                <c:pt idx="1353">
                  <c:v>60</c:v>
                </c:pt>
                <c:pt idx="1354">
                  <c:v>60</c:v>
                </c:pt>
                <c:pt idx="1355">
                  <c:v>60</c:v>
                </c:pt>
                <c:pt idx="1356">
                  <c:v>60</c:v>
                </c:pt>
                <c:pt idx="1357">
                  <c:v>60</c:v>
                </c:pt>
                <c:pt idx="1358">
                  <c:v>60</c:v>
                </c:pt>
                <c:pt idx="1359">
                  <c:v>60</c:v>
                </c:pt>
                <c:pt idx="1360">
                  <c:v>60</c:v>
                </c:pt>
                <c:pt idx="1361">
                  <c:v>60</c:v>
                </c:pt>
                <c:pt idx="1362">
                  <c:v>60</c:v>
                </c:pt>
                <c:pt idx="1363">
                  <c:v>60</c:v>
                </c:pt>
                <c:pt idx="1364">
                  <c:v>60</c:v>
                </c:pt>
                <c:pt idx="1365">
                  <c:v>60</c:v>
                </c:pt>
                <c:pt idx="1366">
                  <c:v>61</c:v>
                </c:pt>
                <c:pt idx="1367">
                  <c:v>60</c:v>
                </c:pt>
                <c:pt idx="1368">
                  <c:v>60</c:v>
                </c:pt>
                <c:pt idx="1369">
                  <c:v>61</c:v>
                </c:pt>
                <c:pt idx="1370">
                  <c:v>60</c:v>
                </c:pt>
                <c:pt idx="1371">
                  <c:v>60</c:v>
                </c:pt>
                <c:pt idx="1372">
                  <c:v>60</c:v>
                </c:pt>
                <c:pt idx="1373">
                  <c:v>60</c:v>
                </c:pt>
                <c:pt idx="1374">
                  <c:v>60</c:v>
                </c:pt>
                <c:pt idx="1375">
                  <c:v>60</c:v>
                </c:pt>
                <c:pt idx="1376">
                  <c:v>61</c:v>
                </c:pt>
                <c:pt idx="1377">
                  <c:v>61</c:v>
                </c:pt>
                <c:pt idx="1378">
                  <c:v>61</c:v>
                </c:pt>
                <c:pt idx="1379">
                  <c:v>61</c:v>
                </c:pt>
                <c:pt idx="1380">
                  <c:v>62</c:v>
                </c:pt>
                <c:pt idx="1381">
                  <c:v>61</c:v>
                </c:pt>
                <c:pt idx="1382">
                  <c:v>61</c:v>
                </c:pt>
                <c:pt idx="1383">
                  <c:v>60</c:v>
                </c:pt>
                <c:pt idx="1384">
                  <c:v>60</c:v>
                </c:pt>
                <c:pt idx="1385">
                  <c:v>60</c:v>
                </c:pt>
                <c:pt idx="1386">
                  <c:v>60</c:v>
                </c:pt>
                <c:pt idx="1387">
                  <c:v>59</c:v>
                </c:pt>
                <c:pt idx="1388">
                  <c:v>59</c:v>
                </c:pt>
                <c:pt idx="1389">
                  <c:v>59</c:v>
                </c:pt>
                <c:pt idx="1390">
                  <c:v>59</c:v>
                </c:pt>
                <c:pt idx="1391">
                  <c:v>59</c:v>
                </c:pt>
                <c:pt idx="1392">
                  <c:v>59</c:v>
                </c:pt>
                <c:pt idx="1393">
                  <c:v>60</c:v>
                </c:pt>
                <c:pt idx="1394">
                  <c:v>60</c:v>
                </c:pt>
                <c:pt idx="1395">
                  <c:v>60</c:v>
                </c:pt>
                <c:pt idx="1396">
                  <c:v>60</c:v>
                </c:pt>
                <c:pt idx="1397">
                  <c:v>60</c:v>
                </c:pt>
                <c:pt idx="1398">
                  <c:v>60</c:v>
                </c:pt>
                <c:pt idx="1399">
                  <c:v>60</c:v>
                </c:pt>
                <c:pt idx="1400">
                  <c:v>60</c:v>
                </c:pt>
                <c:pt idx="1401">
                  <c:v>60</c:v>
                </c:pt>
                <c:pt idx="1402">
                  <c:v>60</c:v>
                </c:pt>
                <c:pt idx="1403">
                  <c:v>60</c:v>
                </c:pt>
                <c:pt idx="1404">
                  <c:v>61</c:v>
                </c:pt>
                <c:pt idx="1405">
                  <c:v>62</c:v>
                </c:pt>
                <c:pt idx="1406">
                  <c:v>62</c:v>
                </c:pt>
                <c:pt idx="1407">
                  <c:v>61</c:v>
                </c:pt>
                <c:pt idx="1408">
                  <c:v>61</c:v>
                </c:pt>
                <c:pt idx="1409">
                  <c:v>61</c:v>
                </c:pt>
                <c:pt idx="1410">
                  <c:v>61</c:v>
                </c:pt>
                <c:pt idx="1411">
                  <c:v>62</c:v>
                </c:pt>
                <c:pt idx="1412">
                  <c:v>62</c:v>
                </c:pt>
                <c:pt idx="1413">
                  <c:v>62</c:v>
                </c:pt>
                <c:pt idx="1414">
                  <c:v>62</c:v>
                </c:pt>
                <c:pt idx="1415">
                  <c:v>62</c:v>
                </c:pt>
                <c:pt idx="1416">
                  <c:v>61</c:v>
                </c:pt>
                <c:pt idx="1417">
                  <c:v>61</c:v>
                </c:pt>
                <c:pt idx="1418">
                  <c:v>61</c:v>
                </c:pt>
                <c:pt idx="1419">
                  <c:v>61</c:v>
                </c:pt>
                <c:pt idx="1420">
                  <c:v>61</c:v>
                </c:pt>
                <c:pt idx="1421">
                  <c:v>61</c:v>
                </c:pt>
                <c:pt idx="1422">
                  <c:v>60</c:v>
                </c:pt>
                <c:pt idx="1423">
                  <c:v>60</c:v>
                </c:pt>
                <c:pt idx="1424">
                  <c:v>61</c:v>
                </c:pt>
                <c:pt idx="1425">
                  <c:v>61</c:v>
                </c:pt>
                <c:pt idx="1426">
                  <c:v>61</c:v>
                </c:pt>
                <c:pt idx="1427">
                  <c:v>61</c:v>
                </c:pt>
                <c:pt idx="1428">
                  <c:v>62</c:v>
                </c:pt>
                <c:pt idx="1429">
                  <c:v>62</c:v>
                </c:pt>
                <c:pt idx="1430">
                  <c:v>62</c:v>
                </c:pt>
                <c:pt idx="1431">
                  <c:v>62</c:v>
                </c:pt>
                <c:pt idx="1432">
                  <c:v>62</c:v>
                </c:pt>
                <c:pt idx="1433">
                  <c:v>62</c:v>
                </c:pt>
                <c:pt idx="1434">
                  <c:v>62</c:v>
                </c:pt>
                <c:pt idx="1435">
                  <c:v>61</c:v>
                </c:pt>
                <c:pt idx="1436">
                  <c:v>62</c:v>
                </c:pt>
                <c:pt idx="1437">
                  <c:v>62</c:v>
                </c:pt>
                <c:pt idx="1438">
                  <c:v>62</c:v>
                </c:pt>
                <c:pt idx="1439">
                  <c:v>61</c:v>
                </c:pt>
                <c:pt idx="1440">
                  <c:v>61</c:v>
                </c:pt>
                <c:pt idx="1441">
                  <c:v>61</c:v>
                </c:pt>
                <c:pt idx="1442">
                  <c:v>61</c:v>
                </c:pt>
                <c:pt idx="1443">
                  <c:v>61</c:v>
                </c:pt>
                <c:pt idx="1444">
                  <c:v>61</c:v>
                </c:pt>
                <c:pt idx="1445">
                  <c:v>61</c:v>
                </c:pt>
                <c:pt idx="1446">
                  <c:v>62</c:v>
                </c:pt>
                <c:pt idx="1447">
                  <c:v>62</c:v>
                </c:pt>
                <c:pt idx="1448">
                  <c:v>62</c:v>
                </c:pt>
                <c:pt idx="1449">
                  <c:v>62</c:v>
                </c:pt>
                <c:pt idx="1450">
                  <c:v>62</c:v>
                </c:pt>
                <c:pt idx="1451">
                  <c:v>62</c:v>
                </c:pt>
                <c:pt idx="1452">
                  <c:v>61</c:v>
                </c:pt>
                <c:pt idx="1453">
                  <c:v>61</c:v>
                </c:pt>
                <c:pt idx="1454">
                  <c:v>61</c:v>
                </c:pt>
                <c:pt idx="1455">
                  <c:v>60</c:v>
                </c:pt>
                <c:pt idx="1456">
                  <c:v>60</c:v>
                </c:pt>
                <c:pt idx="1457">
                  <c:v>61</c:v>
                </c:pt>
                <c:pt idx="1458">
                  <c:v>61</c:v>
                </c:pt>
                <c:pt idx="1459">
                  <c:v>61</c:v>
                </c:pt>
                <c:pt idx="1460">
                  <c:v>62</c:v>
                </c:pt>
                <c:pt idx="1461">
                  <c:v>61</c:v>
                </c:pt>
                <c:pt idx="1462">
                  <c:v>61</c:v>
                </c:pt>
                <c:pt idx="1463">
                  <c:v>61</c:v>
                </c:pt>
                <c:pt idx="1464">
                  <c:v>61</c:v>
                </c:pt>
                <c:pt idx="1465">
                  <c:v>61</c:v>
                </c:pt>
                <c:pt idx="1466">
                  <c:v>61</c:v>
                </c:pt>
                <c:pt idx="1467">
                  <c:v>61</c:v>
                </c:pt>
                <c:pt idx="1468">
                  <c:v>60</c:v>
                </c:pt>
                <c:pt idx="1469">
                  <c:v>61</c:v>
                </c:pt>
                <c:pt idx="1470">
                  <c:v>61</c:v>
                </c:pt>
                <c:pt idx="1471">
                  <c:v>61</c:v>
                </c:pt>
                <c:pt idx="1472">
                  <c:v>61</c:v>
                </c:pt>
                <c:pt idx="1473">
                  <c:v>62</c:v>
                </c:pt>
                <c:pt idx="1474">
                  <c:v>61</c:v>
                </c:pt>
                <c:pt idx="1475">
                  <c:v>61</c:v>
                </c:pt>
                <c:pt idx="1476">
                  <c:v>61</c:v>
                </c:pt>
                <c:pt idx="1477">
                  <c:v>61</c:v>
                </c:pt>
                <c:pt idx="1478">
                  <c:v>60</c:v>
                </c:pt>
                <c:pt idx="1479">
                  <c:v>60</c:v>
                </c:pt>
                <c:pt idx="1480">
                  <c:v>61</c:v>
                </c:pt>
                <c:pt idx="1481">
                  <c:v>60</c:v>
                </c:pt>
                <c:pt idx="1482">
                  <c:v>60</c:v>
                </c:pt>
                <c:pt idx="1483">
                  <c:v>61</c:v>
                </c:pt>
                <c:pt idx="1484">
                  <c:v>61</c:v>
                </c:pt>
                <c:pt idx="1485">
                  <c:v>61</c:v>
                </c:pt>
                <c:pt idx="1486">
                  <c:v>61</c:v>
                </c:pt>
                <c:pt idx="1487">
                  <c:v>60</c:v>
                </c:pt>
                <c:pt idx="1488">
                  <c:v>61</c:v>
                </c:pt>
                <c:pt idx="1489">
                  <c:v>61</c:v>
                </c:pt>
                <c:pt idx="1490">
                  <c:v>61</c:v>
                </c:pt>
                <c:pt idx="1491">
                  <c:v>61</c:v>
                </c:pt>
                <c:pt idx="1492">
                  <c:v>61</c:v>
                </c:pt>
                <c:pt idx="1493">
                  <c:v>62</c:v>
                </c:pt>
                <c:pt idx="1494">
                  <c:v>61</c:v>
                </c:pt>
                <c:pt idx="1495">
                  <c:v>61</c:v>
                </c:pt>
                <c:pt idx="1496">
                  <c:v>62</c:v>
                </c:pt>
                <c:pt idx="1497">
                  <c:v>61</c:v>
                </c:pt>
                <c:pt idx="1498">
                  <c:v>61</c:v>
                </c:pt>
                <c:pt idx="1499">
                  <c:v>60</c:v>
                </c:pt>
                <c:pt idx="1500">
                  <c:v>82</c:v>
                </c:pt>
                <c:pt idx="1501">
                  <c:v>82</c:v>
                </c:pt>
                <c:pt idx="1502">
                  <c:v>81</c:v>
                </c:pt>
                <c:pt idx="1503">
                  <c:v>81</c:v>
                </c:pt>
                <c:pt idx="1504">
                  <c:v>82</c:v>
                </c:pt>
                <c:pt idx="1505">
                  <c:v>81</c:v>
                </c:pt>
                <c:pt idx="1506">
                  <c:v>82</c:v>
                </c:pt>
                <c:pt idx="1507">
                  <c:v>84</c:v>
                </c:pt>
                <c:pt idx="1508">
                  <c:v>83</c:v>
                </c:pt>
                <c:pt idx="1509">
                  <c:v>85</c:v>
                </c:pt>
                <c:pt idx="1510">
                  <c:v>85</c:v>
                </c:pt>
                <c:pt idx="1511">
                  <c:v>83</c:v>
                </c:pt>
                <c:pt idx="1512">
                  <c:v>84</c:v>
                </c:pt>
                <c:pt idx="1513">
                  <c:v>84</c:v>
                </c:pt>
                <c:pt idx="1514">
                  <c:v>85</c:v>
                </c:pt>
                <c:pt idx="1515">
                  <c:v>81</c:v>
                </c:pt>
                <c:pt idx="1516">
                  <c:v>82</c:v>
                </c:pt>
                <c:pt idx="1517">
                  <c:v>81</c:v>
                </c:pt>
                <c:pt idx="1518">
                  <c:v>82</c:v>
                </c:pt>
                <c:pt idx="1519">
                  <c:v>80</c:v>
                </c:pt>
                <c:pt idx="1520">
                  <c:v>79</c:v>
                </c:pt>
                <c:pt idx="1521">
                  <c:v>78</c:v>
                </c:pt>
                <c:pt idx="1522">
                  <c:v>78</c:v>
                </c:pt>
                <c:pt idx="1523">
                  <c:v>79</c:v>
                </c:pt>
                <c:pt idx="1524">
                  <c:v>80</c:v>
                </c:pt>
                <c:pt idx="1525">
                  <c:v>79</c:v>
                </c:pt>
                <c:pt idx="1526">
                  <c:v>79</c:v>
                </c:pt>
                <c:pt idx="1527">
                  <c:v>80</c:v>
                </c:pt>
                <c:pt idx="1528">
                  <c:v>80</c:v>
                </c:pt>
                <c:pt idx="1529">
                  <c:v>74</c:v>
                </c:pt>
                <c:pt idx="1530">
                  <c:v>75</c:v>
                </c:pt>
                <c:pt idx="1531">
                  <c:v>76</c:v>
                </c:pt>
                <c:pt idx="1532">
                  <c:v>75</c:v>
                </c:pt>
                <c:pt idx="1533">
                  <c:v>76</c:v>
                </c:pt>
                <c:pt idx="1534">
                  <c:v>77</c:v>
                </c:pt>
                <c:pt idx="1535">
                  <c:v>77</c:v>
                </c:pt>
                <c:pt idx="1536">
                  <c:v>78</c:v>
                </c:pt>
                <c:pt idx="1537">
                  <c:v>79</c:v>
                </c:pt>
                <c:pt idx="1538">
                  <c:v>79</c:v>
                </c:pt>
                <c:pt idx="1539">
                  <c:v>80</c:v>
                </c:pt>
                <c:pt idx="1540">
                  <c:v>79</c:v>
                </c:pt>
                <c:pt idx="1541">
                  <c:v>78</c:v>
                </c:pt>
                <c:pt idx="1542">
                  <c:v>79</c:v>
                </c:pt>
                <c:pt idx="1543">
                  <c:v>79</c:v>
                </c:pt>
                <c:pt idx="1544">
                  <c:v>78</c:v>
                </c:pt>
                <c:pt idx="1545">
                  <c:v>79</c:v>
                </c:pt>
                <c:pt idx="1546">
                  <c:v>79</c:v>
                </c:pt>
                <c:pt idx="1547">
                  <c:v>79</c:v>
                </c:pt>
                <c:pt idx="1548">
                  <c:v>79</c:v>
                </c:pt>
                <c:pt idx="1549">
                  <c:v>81</c:v>
                </c:pt>
                <c:pt idx="1550">
                  <c:v>81</c:v>
                </c:pt>
                <c:pt idx="1551">
                  <c:v>79</c:v>
                </c:pt>
                <c:pt idx="1552">
                  <c:v>81</c:v>
                </c:pt>
                <c:pt idx="1553">
                  <c:v>81</c:v>
                </c:pt>
                <c:pt idx="1554">
                  <c:v>82</c:v>
                </c:pt>
                <c:pt idx="1555">
                  <c:v>82</c:v>
                </c:pt>
                <c:pt idx="1556">
                  <c:v>82</c:v>
                </c:pt>
                <c:pt idx="1557">
                  <c:v>83</c:v>
                </c:pt>
                <c:pt idx="1558">
                  <c:v>84</c:v>
                </c:pt>
                <c:pt idx="1559">
                  <c:v>84</c:v>
                </c:pt>
                <c:pt idx="1560">
                  <c:v>85</c:v>
                </c:pt>
                <c:pt idx="1561">
                  <c:v>85</c:v>
                </c:pt>
                <c:pt idx="1562">
                  <c:v>83</c:v>
                </c:pt>
                <c:pt idx="1563">
                  <c:v>84</c:v>
                </c:pt>
                <c:pt idx="1564">
                  <c:v>83</c:v>
                </c:pt>
                <c:pt idx="1565">
                  <c:v>83</c:v>
                </c:pt>
                <c:pt idx="1566">
                  <c:v>82</c:v>
                </c:pt>
                <c:pt idx="1567">
                  <c:v>82</c:v>
                </c:pt>
                <c:pt idx="1568">
                  <c:v>82</c:v>
                </c:pt>
                <c:pt idx="1569">
                  <c:v>83</c:v>
                </c:pt>
                <c:pt idx="1570">
                  <c:v>84</c:v>
                </c:pt>
                <c:pt idx="1571">
                  <c:v>84</c:v>
                </c:pt>
                <c:pt idx="1572">
                  <c:v>84</c:v>
                </c:pt>
                <c:pt idx="1573">
                  <c:v>84</c:v>
                </c:pt>
                <c:pt idx="1574">
                  <c:v>85</c:v>
                </c:pt>
                <c:pt idx="1575">
                  <c:v>85</c:v>
                </c:pt>
                <c:pt idx="1576">
                  <c:v>86</c:v>
                </c:pt>
                <c:pt idx="1577">
                  <c:v>86</c:v>
                </c:pt>
                <c:pt idx="1578">
                  <c:v>87</c:v>
                </c:pt>
                <c:pt idx="1579">
                  <c:v>88</c:v>
                </c:pt>
                <c:pt idx="1580">
                  <c:v>89</c:v>
                </c:pt>
                <c:pt idx="1581">
                  <c:v>89</c:v>
                </c:pt>
                <c:pt idx="1582">
                  <c:v>89</c:v>
                </c:pt>
                <c:pt idx="1583">
                  <c:v>88</c:v>
                </c:pt>
                <c:pt idx="1584">
                  <c:v>88</c:v>
                </c:pt>
                <c:pt idx="1585">
                  <c:v>88</c:v>
                </c:pt>
                <c:pt idx="1586">
                  <c:v>86</c:v>
                </c:pt>
                <c:pt idx="1587">
                  <c:v>86</c:v>
                </c:pt>
                <c:pt idx="1588">
                  <c:v>86</c:v>
                </c:pt>
                <c:pt idx="1589">
                  <c:v>87</c:v>
                </c:pt>
                <c:pt idx="1590">
                  <c:v>88</c:v>
                </c:pt>
                <c:pt idx="1591">
                  <c:v>87</c:v>
                </c:pt>
                <c:pt idx="1592">
                  <c:v>87</c:v>
                </c:pt>
                <c:pt idx="1593">
                  <c:v>85</c:v>
                </c:pt>
                <c:pt idx="1594">
                  <c:v>86</c:v>
                </c:pt>
                <c:pt idx="1595">
                  <c:v>86</c:v>
                </c:pt>
                <c:pt idx="1596">
                  <c:v>85</c:v>
                </c:pt>
                <c:pt idx="1597">
                  <c:v>85</c:v>
                </c:pt>
                <c:pt idx="1598">
                  <c:v>86</c:v>
                </c:pt>
                <c:pt idx="1599">
                  <c:v>85</c:v>
                </c:pt>
                <c:pt idx="1600">
                  <c:v>85</c:v>
                </c:pt>
                <c:pt idx="1601">
                  <c:v>86</c:v>
                </c:pt>
                <c:pt idx="1602">
                  <c:v>86</c:v>
                </c:pt>
                <c:pt idx="1603">
                  <c:v>85</c:v>
                </c:pt>
                <c:pt idx="1604">
                  <c:v>85</c:v>
                </c:pt>
                <c:pt idx="1605">
                  <c:v>89</c:v>
                </c:pt>
                <c:pt idx="1606">
                  <c:v>87</c:v>
                </c:pt>
                <c:pt idx="1607">
                  <c:v>87</c:v>
                </c:pt>
                <c:pt idx="1608">
                  <c:v>87</c:v>
                </c:pt>
                <c:pt idx="1609">
                  <c:v>86</c:v>
                </c:pt>
                <c:pt idx="1610">
                  <c:v>85</c:v>
                </c:pt>
                <c:pt idx="1611">
                  <c:v>85</c:v>
                </c:pt>
                <c:pt idx="1612">
                  <c:v>85</c:v>
                </c:pt>
                <c:pt idx="1613">
                  <c:v>85</c:v>
                </c:pt>
                <c:pt idx="1614">
                  <c:v>86</c:v>
                </c:pt>
                <c:pt idx="1615">
                  <c:v>86</c:v>
                </c:pt>
                <c:pt idx="1616">
                  <c:v>87</c:v>
                </c:pt>
                <c:pt idx="1617">
                  <c:v>87</c:v>
                </c:pt>
                <c:pt idx="1618">
                  <c:v>87</c:v>
                </c:pt>
                <c:pt idx="1619">
                  <c:v>87</c:v>
                </c:pt>
                <c:pt idx="1620">
                  <c:v>87</c:v>
                </c:pt>
                <c:pt idx="1621">
                  <c:v>87</c:v>
                </c:pt>
                <c:pt idx="1622">
                  <c:v>88</c:v>
                </c:pt>
                <c:pt idx="1623">
                  <c:v>87</c:v>
                </c:pt>
                <c:pt idx="1624">
                  <c:v>87</c:v>
                </c:pt>
                <c:pt idx="1625">
                  <c:v>87</c:v>
                </c:pt>
                <c:pt idx="1626">
                  <c:v>88</c:v>
                </c:pt>
                <c:pt idx="1627">
                  <c:v>88</c:v>
                </c:pt>
                <c:pt idx="1628">
                  <c:v>87</c:v>
                </c:pt>
                <c:pt idx="1629">
                  <c:v>87</c:v>
                </c:pt>
                <c:pt idx="1630">
                  <c:v>87</c:v>
                </c:pt>
                <c:pt idx="1631">
                  <c:v>87</c:v>
                </c:pt>
                <c:pt idx="1632">
                  <c:v>86</c:v>
                </c:pt>
                <c:pt idx="1633">
                  <c:v>85</c:v>
                </c:pt>
                <c:pt idx="1634">
                  <c:v>86</c:v>
                </c:pt>
                <c:pt idx="1635">
                  <c:v>86</c:v>
                </c:pt>
                <c:pt idx="1636">
                  <c:v>86</c:v>
                </c:pt>
                <c:pt idx="1637">
                  <c:v>87</c:v>
                </c:pt>
                <c:pt idx="1638">
                  <c:v>86</c:v>
                </c:pt>
                <c:pt idx="1639">
                  <c:v>86</c:v>
                </c:pt>
                <c:pt idx="1640">
                  <c:v>87</c:v>
                </c:pt>
                <c:pt idx="1641">
                  <c:v>86</c:v>
                </c:pt>
                <c:pt idx="1642">
                  <c:v>85</c:v>
                </c:pt>
                <c:pt idx="1643">
                  <c:v>85</c:v>
                </c:pt>
                <c:pt idx="1644">
                  <c:v>87</c:v>
                </c:pt>
                <c:pt idx="1645">
                  <c:v>86</c:v>
                </c:pt>
                <c:pt idx="1646">
                  <c:v>86</c:v>
                </c:pt>
                <c:pt idx="1647">
                  <c:v>86</c:v>
                </c:pt>
                <c:pt idx="1648">
                  <c:v>86</c:v>
                </c:pt>
                <c:pt idx="1649">
                  <c:v>86</c:v>
                </c:pt>
                <c:pt idx="1650">
                  <c:v>85</c:v>
                </c:pt>
                <c:pt idx="1651">
                  <c:v>86</c:v>
                </c:pt>
                <c:pt idx="1652">
                  <c:v>85</c:v>
                </c:pt>
                <c:pt idx="1653">
                  <c:v>85</c:v>
                </c:pt>
                <c:pt idx="1654">
                  <c:v>83</c:v>
                </c:pt>
                <c:pt idx="1655">
                  <c:v>84</c:v>
                </c:pt>
                <c:pt idx="1656">
                  <c:v>84</c:v>
                </c:pt>
                <c:pt idx="1657">
                  <c:v>84</c:v>
                </c:pt>
                <c:pt idx="1658">
                  <c:v>83</c:v>
                </c:pt>
                <c:pt idx="1659">
                  <c:v>83</c:v>
                </c:pt>
                <c:pt idx="1660">
                  <c:v>83</c:v>
                </c:pt>
                <c:pt idx="1661">
                  <c:v>83</c:v>
                </c:pt>
                <c:pt idx="1662">
                  <c:v>82</c:v>
                </c:pt>
                <c:pt idx="1663">
                  <c:v>82</c:v>
                </c:pt>
                <c:pt idx="1664">
                  <c:v>81</c:v>
                </c:pt>
                <c:pt idx="1665">
                  <c:v>81</c:v>
                </c:pt>
                <c:pt idx="1666">
                  <c:v>81</c:v>
                </c:pt>
                <c:pt idx="1667">
                  <c:v>81</c:v>
                </c:pt>
                <c:pt idx="1668">
                  <c:v>81</c:v>
                </c:pt>
                <c:pt idx="1669">
                  <c:v>82</c:v>
                </c:pt>
                <c:pt idx="1670">
                  <c:v>82</c:v>
                </c:pt>
                <c:pt idx="1671">
                  <c:v>81</c:v>
                </c:pt>
                <c:pt idx="1672">
                  <c:v>81</c:v>
                </c:pt>
                <c:pt idx="1673">
                  <c:v>81</c:v>
                </c:pt>
                <c:pt idx="1674">
                  <c:v>80</c:v>
                </c:pt>
                <c:pt idx="1675">
                  <c:v>81</c:v>
                </c:pt>
                <c:pt idx="1676">
                  <c:v>81</c:v>
                </c:pt>
                <c:pt idx="1677">
                  <c:v>82</c:v>
                </c:pt>
                <c:pt idx="1678">
                  <c:v>82</c:v>
                </c:pt>
                <c:pt idx="1679">
                  <c:v>81</c:v>
                </c:pt>
                <c:pt idx="1680">
                  <c:v>82</c:v>
                </c:pt>
                <c:pt idx="1681">
                  <c:v>82</c:v>
                </c:pt>
                <c:pt idx="1682">
                  <c:v>82</c:v>
                </c:pt>
                <c:pt idx="1683">
                  <c:v>82</c:v>
                </c:pt>
                <c:pt idx="1684">
                  <c:v>82</c:v>
                </c:pt>
                <c:pt idx="1685">
                  <c:v>82</c:v>
                </c:pt>
                <c:pt idx="1686">
                  <c:v>82</c:v>
                </c:pt>
                <c:pt idx="1687">
                  <c:v>83</c:v>
                </c:pt>
                <c:pt idx="1688">
                  <c:v>83</c:v>
                </c:pt>
                <c:pt idx="1689">
                  <c:v>81</c:v>
                </c:pt>
                <c:pt idx="1690">
                  <c:v>81</c:v>
                </c:pt>
                <c:pt idx="1691">
                  <c:v>81</c:v>
                </c:pt>
                <c:pt idx="1692">
                  <c:v>83</c:v>
                </c:pt>
                <c:pt idx="1693">
                  <c:v>82</c:v>
                </c:pt>
                <c:pt idx="1694">
                  <c:v>83</c:v>
                </c:pt>
                <c:pt idx="1695">
                  <c:v>83</c:v>
                </c:pt>
                <c:pt idx="1696">
                  <c:v>83</c:v>
                </c:pt>
                <c:pt idx="1697">
                  <c:v>83</c:v>
                </c:pt>
                <c:pt idx="1698">
                  <c:v>83</c:v>
                </c:pt>
                <c:pt idx="1699">
                  <c:v>83</c:v>
                </c:pt>
                <c:pt idx="1700">
                  <c:v>83</c:v>
                </c:pt>
                <c:pt idx="1701">
                  <c:v>83</c:v>
                </c:pt>
                <c:pt idx="1702">
                  <c:v>83</c:v>
                </c:pt>
                <c:pt idx="1703">
                  <c:v>83</c:v>
                </c:pt>
                <c:pt idx="1704">
                  <c:v>83</c:v>
                </c:pt>
                <c:pt idx="1705">
                  <c:v>83</c:v>
                </c:pt>
                <c:pt idx="1706">
                  <c:v>83</c:v>
                </c:pt>
                <c:pt idx="1707">
                  <c:v>83</c:v>
                </c:pt>
                <c:pt idx="1708">
                  <c:v>84</c:v>
                </c:pt>
                <c:pt idx="1709">
                  <c:v>83</c:v>
                </c:pt>
                <c:pt idx="1710">
                  <c:v>84</c:v>
                </c:pt>
                <c:pt idx="1711">
                  <c:v>83</c:v>
                </c:pt>
                <c:pt idx="1712">
                  <c:v>82</c:v>
                </c:pt>
                <c:pt idx="1713">
                  <c:v>82</c:v>
                </c:pt>
                <c:pt idx="1714">
                  <c:v>82</c:v>
                </c:pt>
                <c:pt idx="1715">
                  <c:v>82</c:v>
                </c:pt>
                <c:pt idx="1716">
                  <c:v>84</c:v>
                </c:pt>
                <c:pt idx="1717">
                  <c:v>82</c:v>
                </c:pt>
                <c:pt idx="1718">
                  <c:v>82</c:v>
                </c:pt>
                <c:pt idx="1719">
                  <c:v>82</c:v>
                </c:pt>
                <c:pt idx="1720">
                  <c:v>82</c:v>
                </c:pt>
                <c:pt idx="1721">
                  <c:v>82</c:v>
                </c:pt>
                <c:pt idx="1722">
                  <c:v>81</c:v>
                </c:pt>
                <c:pt idx="1723">
                  <c:v>81</c:v>
                </c:pt>
                <c:pt idx="1724">
                  <c:v>82</c:v>
                </c:pt>
                <c:pt idx="1725">
                  <c:v>81</c:v>
                </c:pt>
                <c:pt idx="1726">
                  <c:v>82</c:v>
                </c:pt>
                <c:pt idx="1727">
                  <c:v>81</c:v>
                </c:pt>
                <c:pt idx="1728">
                  <c:v>83</c:v>
                </c:pt>
                <c:pt idx="1729">
                  <c:v>81</c:v>
                </c:pt>
                <c:pt idx="1730">
                  <c:v>81</c:v>
                </c:pt>
                <c:pt idx="1731">
                  <c:v>83</c:v>
                </c:pt>
                <c:pt idx="1732">
                  <c:v>82</c:v>
                </c:pt>
                <c:pt idx="1733">
                  <c:v>82</c:v>
                </c:pt>
                <c:pt idx="1734">
                  <c:v>84</c:v>
                </c:pt>
                <c:pt idx="1735">
                  <c:v>82</c:v>
                </c:pt>
                <c:pt idx="1736">
                  <c:v>82</c:v>
                </c:pt>
                <c:pt idx="1737">
                  <c:v>83</c:v>
                </c:pt>
                <c:pt idx="1738">
                  <c:v>84</c:v>
                </c:pt>
                <c:pt idx="1739">
                  <c:v>83</c:v>
                </c:pt>
                <c:pt idx="1740">
                  <c:v>83</c:v>
                </c:pt>
                <c:pt idx="1741">
                  <c:v>82</c:v>
                </c:pt>
                <c:pt idx="1742">
                  <c:v>82</c:v>
                </c:pt>
                <c:pt idx="1743">
                  <c:v>83</c:v>
                </c:pt>
                <c:pt idx="1744">
                  <c:v>83</c:v>
                </c:pt>
                <c:pt idx="1745">
                  <c:v>83</c:v>
                </c:pt>
                <c:pt idx="1746">
                  <c:v>82</c:v>
                </c:pt>
                <c:pt idx="1747">
                  <c:v>82</c:v>
                </c:pt>
                <c:pt idx="1748">
                  <c:v>83</c:v>
                </c:pt>
                <c:pt idx="1749">
                  <c:v>82</c:v>
                </c:pt>
                <c:pt idx="1750">
                  <c:v>82</c:v>
                </c:pt>
                <c:pt idx="1751">
                  <c:v>82</c:v>
                </c:pt>
                <c:pt idx="1752">
                  <c:v>82</c:v>
                </c:pt>
                <c:pt idx="1753">
                  <c:v>82</c:v>
                </c:pt>
                <c:pt idx="1754">
                  <c:v>82</c:v>
                </c:pt>
                <c:pt idx="1755">
                  <c:v>81</c:v>
                </c:pt>
                <c:pt idx="1756">
                  <c:v>81</c:v>
                </c:pt>
                <c:pt idx="1757">
                  <c:v>81</c:v>
                </c:pt>
                <c:pt idx="1758">
                  <c:v>81</c:v>
                </c:pt>
                <c:pt idx="1759">
                  <c:v>81</c:v>
                </c:pt>
                <c:pt idx="1760">
                  <c:v>82</c:v>
                </c:pt>
                <c:pt idx="1761">
                  <c:v>82</c:v>
                </c:pt>
                <c:pt idx="1762">
                  <c:v>83</c:v>
                </c:pt>
                <c:pt idx="1763">
                  <c:v>82</c:v>
                </c:pt>
                <c:pt idx="1764">
                  <c:v>83</c:v>
                </c:pt>
                <c:pt idx="1765">
                  <c:v>82</c:v>
                </c:pt>
                <c:pt idx="1766">
                  <c:v>82</c:v>
                </c:pt>
                <c:pt idx="1767">
                  <c:v>82</c:v>
                </c:pt>
                <c:pt idx="1768">
                  <c:v>82</c:v>
                </c:pt>
                <c:pt idx="1769">
                  <c:v>82</c:v>
                </c:pt>
                <c:pt idx="1770">
                  <c:v>81</c:v>
                </c:pt>
                <c:pt idx="1771">
                  <c:v>82</c:v>
                </c:pt>
                <c:pt idx="1772">
                  <c:v>82</c:v>
                </c:pt>
                <c:pt idx="1773">
                  <c:v>82</c:v>
                </c:pt>
                <c:pt idx="1774">
                  <c:v>82</c:v>
                </c:pt>
                <c:pt idx="1775">
                  <c:v>82</c:v>
                </c:pt>
                <c:pt idx="1776">
                  <c:v>83</c:v>
                </c:pt>
                <c:pt idx="1777">
                  <c:v>83</c:v>
                </c:pt>
                <c:pt idx="1778">
                  <c:v>83</c:v>
                </c:pt>
                <c:pt idx="1779">
                  <c:v>83</c:v>
                </c:pt>
                <c:pt idx="1780">
                  <c:v>82</c:v>
                </c:pt>
                <c:pt idx="1781">
                  <c:v>82</c:v>
                </c:pt>
                <c:pt idx="1782">
                  <c:v>82</c:v>
                </c:pt>
                <c:pt idx="1783">
                  <c:v>82</c:v>
                </c:pt>
                <c:pt idx="1784">
                  <c:v>83</c:v>
                </c:pt>
                <c:pt idx="1785">
                  <c:v>83</c:v>
                </c:pt>
                <c:pt idx="1786">
                  <c:v>82</c:v>
                </c:pt>
                <c:pt idx="1787">
                  <c:v>82</c:v>
                </c:pt>
                <c:pt idx="1788">
                  <c:v>81</c:v>
                </c:pt>
                <c:pt idx="1789">
                  <c:v>81</c:v>
                </c:pt>
                <c:pt idx="1790">
                  <c:v>81</c:v>
                </c:pt>
                <c:pt idx="1791">
                  <c:v>81</c:v>
                </c:pt>
                <c:pt idx="1792">
                  <c:v>80</c:v>
                </c:pt>
                <c:pt idx="1793">
                  <c:v>80</c:v>
                </c:pt>
                <c:pt idx="1794">
                  <c:v>80</c:v>
                </c:pt>
                <c:pt idx="1795">
                  <c:v>80</c:v>
                </c:pt>
                <c:pt idx="1796">
                  <c:v>79</c:v>
                </c:pt>
                <c:pt idx="1797">
                  <c:v>80</c:v>
                </c:pt>
                <c:pt idx="1798">
                  <c:v>80</c:v>
                </c:pt>
                <c:pt idx="1799">
                  <c:v>81</c:v>
                </c:pt>
                <c:pt idx="1800">
                  <c:v>76</c:v>
                </c:pt>
                <c:pt idx="1801">
                  <c:v>77</c:v>
                </c:pt>
                <c:pt idx="1802">
                  <c:v>76</c:v>
                </c:pt>
                <c:pt idx="1803">
                  <c:v>76</c:v>
                </c:pt>
                <c:pt idx="1804">
                  <c:v>76</c:v>
                </c:pt>
                <c:pt idx="1805">
                  <c:v>76</c:v>
                </c:pt>
                <c:pt idx="1806">
                  <c:v>75</c:v>
                </c:pt>
                <c:pt idx="1807">
                  <c:v>75</c:v>
                </c:pt>
                <c:pt idx="1808">
                  <c:v>77</c:v>
                </c:pt>
                <c:pt idx="1809">
                  <c:v>77</c:v>
                </c:pt>
                <c:pt idx="1810">
                  <c:v>76</c:v>
                </c:pt>
                <c:pt idx="1811">
                  <c:v>77</c:v>
                </c:pt>
                <c:pt idx="1812">
                  <c:v>78</c:v>
                </c:pt>
                <c:pt idx="1813">
                  <c:v>79</c:v>
                </c:pt>
                <c:pt idx="1814">
                  <c:v>81</c:v>
                </c:pt>
                <c:pt idx="1815">
                  <c:v>83</c:v>
                </c:pt>
                <c:pt idx="1816">
                  <c:v>83</c:v>
                </c:pt>
                <c:pt idx="1817">
                  <c:v>84</c:v>
                </c:pt>
                <c:pt idx="1818">
                  <c:v>87</c:v>
                </c:pt>
                <c:pt idx="1819">
                  <c:v>88</c:v>
                </c:pt>
                <c:pt idx="1820">
                  <c:v>86</c:v>
                </c:pt>
                <c:pt idx="1821">
                  <c:v>88</c:v>
                </c:pt>
                <c:pt idx="1822">
                  <c:v>87</c:v>
                </c:pt>
                <c:pt idx="1823">
                  <c:v>85</c:v>
                </c:pt>
                <c:pt idx="1824">
                  <c:v>86</c:v>
                </c:pt>
                <c:pt idx="1825">
                  <c:v>86</c:v>
                </c:pt>
                <c:pt idx="1826">
                  <c:v>86</c:v>
                </c:pt>
                <c:pt idx="1827">
                  <c:v>86</c:v>
                </c:pt>
                <c:pt idx="1828">
                  <c:v>84</c:v>
                </c:pt>
                <c:pt idx="1829">
                  <c:v>84</c:v>
                </c:pt>
                <c:pt idx="1830">
                  <c:v>86</c:v>
                </c:pt>
                <c:pt idx="1831">
                  <c:v>86</c:v>
                </c:pt>
                <c:pt idx="1832">
                  <c:v>85</c:v>
                </c:pt>
                <c:pt idx="1833">
                  <c:v>86</c:v>
                </c:pt>
                <c:pt idx="1834">
                  <c:v>85</c:v>
                </c:pt>
                <c:pt idx="1835">
                  <c:v>84</c:v>
                </c:pt>
                <c:pt idx="1836">
                  <c:v>83</c:v>
                </c:pt>
                <c:pt idx="1837">
                  <c:v>81</c:v>
                </c:pt>
                <c:pt idx="1838">
                  <c:v>80</c:v>
                </c:pt>
                <c:pt idx="1839">
                  <c:v>81</c:v>
                </c:pt>
                <c:pt idx="1840">
                  <c:v>82</c:v>
                </c:pt>
                <c:pt idx="1841">
                  <c:v>82</c:v>
                </c:pt>
                <c:pt idx="1842">
                  <c:v>83</c:v>
                </c:pt>
                <c:pt idx="1843">
                  <c:v>82</c:v>
                </c:pt>
                <c:pt idx="1844">
                  <c:v>81</c:v>
                </c:pt>
                <c:pt idx="1845">
                  <c:v>80</c:v>
                </c:pt>
                <c:pt idx="1846">
                  <c:v>82</c:v>
                </c:pt>
                <c:pt idx="1847">
                  <c:v>80</c:v>
                </c:pt>
                <c:pt idx="1848">
                  <c:v>80</c:v>
                </c:pt>
                <c:pt idx="1849">
                  <c:v>80</c:v>
                </c:pt>
                <c:pt idx="1850">
                  <c:v>81</c:v>
                </c:pt>
                <c:pt idx="1851">
                  <c:v>81</c:v>
                </c:pt>
                <c:pt idx="1852">
                  <c:v>77</c:v>
                </c:pt>
                <c:pt idx="1853">
                  <c:v>76</c:v>
                </c:pt>
                <c:pt idx="1854">
                  <c:v>76</c:v>
                </c:pt>
                <c:pt idx="1855">
                  <c:v>77</c:v>
                </c:pt>
                <c:pt idx="1856">
                  <c:v>78</c:v>
                </c:pt>
                <c:pt idx="1857">
                  <c:v>79</c:v>
                </c:pt>
                <c:pt idx="1858">
                  <c:v>80</c:v>
                </c:pt>
                <c:pt idx="1859">
                  <c:v>81</c:v>
                </c:pt>
                <c:pt idx="1860">
                  <c:v>81</c:v>
                </c:pt>
                <c:pt idx="1861">
                  <c:v>80</c:v>
                </c:pt>
                <c:pt idx="1862">
                  <c:v>79</c:v>
                </c:pt>
                <c:pt idx="1863">
                  <c:v>79</c:v>
                </c:pt>
                <c:pt idx="1864">
                  <c:v>79</c:v>
                </c:pt>
                <c:pt idx="1865">
                  <c:v>78</c:v>
                </c:pt>
                <c:pt idx="1866">
                  <c:v>80</c:v>
                </c:pt>
                <c:pt idx="1867">
                  <c:v>79</c:v>
                </c:pt>
                <c:pt idx="1868">
                  <c:v>79</c:v>
                </c:pt>
                <c:pt idx="1869">
                  <c:v>79</c:v>
                </c:pt>
                <c:pt idx="1870">
                  <c:v>78</c:v>
                </c:pt>
                <c:pt idx="1871">
                  <c:v>78</c:v>
                </c:pt>
                <c:pt idx="1872">
                  <c:v>77</c:v>
                </c:pt>
                <c:pt idx="1873">
                  <c:v>79</c:v>
                </c:pt>
                <c:pt idx="1874">
                  <c:v>79</c:v>
                </c:pt>
                <c:pt idx="1875">
                  <c:v>78</c:v>
                </c:pt>
                <c:pt idx="1876">
                  <c:v>77</c:v>
                </c:pt>
                <c:pt idx="1877">
                  <c:v>76</c:v>
                </c:pt>
                <c:pt idx="1878">
                  <c:v>76</c:v>
                </c:pt>
                <c:pt idx="1879">
                  <c:v>75</c:v>
                </c:pt>
                <c:pt idx="1880">
                  <c:v>75</c:v>
                </c:pt>
                <c:pt idx="1881">
                  <c:v>74</c:v>
                </c:pt>
                <c:pt idx="1882">
                  <c:v>73</c:v>
                </c:pt>
                <c:pt idx="1883">
                  <c:v>74</c:v>
                </c:pt>
                <c:pt idx="1884">
                  <c:v>74</c:v>
                </c:pt>
                <c:pt idx="1885">
                  <c:v>74</c:v>
                </c:pt>
                <c:pt idx="1886">
                  <c:v>74</c:v>
                </c:pt>
                <c:pt idx="1887">
                  <c:v>74</c:v>
                </c:pt>
                <c:pt idx="1888">
                  <c:v>73</c:v>
                </c:pt>
                <c:pt idx="1889">
                  <c:v>74</c:v>
                </c:pt>
                <c:pt idx="1890">
                  <c:v>74</c:v>
                </c:pt>
                <c:pt idx="1891">
                  <c:v>75</c:v>
                </c:pt>
                <c:pt idx="1892">
                  <c:v>74</c:v>
                </c:pt>
                <c:pt idx="1893">
                  <c:v>74</c:v>
                </c:pt>
                <c:pt idx="1894">
                  <c:v>75</c:v>
                </c:pt>
                <c:pt idx="1895">
                  <c:v>75</c:v>
                </c:pt>
                <c:pt idx="1896">
                  <c:v>76</c:v>
                </c:pt>
                <c:pt idx="1897">
                  <c:v>76</c:v>
                </c:pt>
                <c:pt idx="1898">
                  <c:v>78</c:v>
                </c:pt>
                <c:pt idx="1899">
                  <c:v>78</c:v>
                </c:pt>
                <c:pt idx="1900">
                  <c:v>78</c:v>
                </c:pt>
                <c:pt idx="1901">
                  <c:v>79</c:v>
                </c:pt>
                <c:pt idx="1902">
                  <c:v>79</c:v>
                </c:pt>
                <c:pt idx="1903">
                  <c:v>78</c:v>
                </c:pt>
                <c:pt idx="1904">
                  <c:v>80</c:v>
                </c:pt>
                <c:pt idx="1905">
                  <c:v>79</c:v>
                </c:pt>
                <c:pt idx="1906">
                  <c:v>79</c:v>
                </c:pt>
                <c:pt idx="1907">
                  <c:v>78</c:v>
                </c:pt>
                <c:pt idx="1908">
                  <c:v>80</c:v>
                </c:pt>
                <c:pt idx="1909">
                  <c:v>79</c:v>
                </c:pt>
                <c:pt idx="1910">
                  <c:v>78</c:v>
                </c:pt>
                <c:pt idx="1911">
                  <c:v>78</c:v>
                </c:pt>
                <c:pt idx="1912">
                  <c:v>80</c:v>
                </c:pt>
                <c:pt idx="1913">
                  <c:v>81</c:v>
                </c:pt>
                <c:pt idx="1914">
                  <c:v>80</c:v>
                </c:pt>
                <c:pt idx="1915">
                  <c:v>82</c:v>
                </c:pt>
                <c:pt idx="1916">
                  <c:v>81</c:v>
                </c:pt>
                <c:pt idx="1917">
                  <c:v>82</c:v>
                </c:pt>
                <c:pt idx="1918">
                  <c:v>83</c:v>
                </c:pt>
                <c:pt idx="1919">
                  <c:v>83</c:v>
                </c:pt>
                <c:pt idx="1920">
                  <c:v>82</c:v>
                </c:pt>
                <c:pt idx="1921">
                  <c:v>82</c:v>
                </c:pt>
                <c:pt idx="1922">
                  <c:v>82</c:v>
                </c:pt>
                <c:pt idx="1923">
                  <c:v>82</c:v>
                </c:pt>
                <c:pt idx="1924">
                  <c:v>81</c:v>
                </c:pt>
                <c:pt idx="1925">
                  <c:v>82</c:v>
                </c:pt>
                <c:pt idx="1926">
                  <c:v>81</c:v>
                </c:pt>
                <c:pt idx="1927">
                  <c:v>81</c:v>
                </c:pt>
                <c:pt idx="1928">
                  <c:v>80</c:v>
                </c:pt>
                <c:pt idx="1929">
                  <c:v>81</c:v>
                </c:pt>
                <c:pt idx="1930">
                  <c:v>80</c:v>
                </c:pt>
                <c:pt idx="1931">
                  <c:v>81</c:v>
                </c:pt>
                <c:pt idx="1932">
                  <c:v>81</c:v>
                </c:pt>
                <c:pt idx="1933">
                  <c:v>81</c:v>
                </c:pt>
                <c:pt idx="1934">
                  <c:v>81</c:v>
                </c:pt>
                <c:pt idx="1935">
                  <c:v>81</c:v>
                </c:pt>
                <c:pt idx="1936">
                  <c:v>81</c:v>
                </c:pt>
                <c:pt idx="1937">
                  <c:v>82</c:v>
                </c:pt>
                <c:pt idx="1938">
                  <c:v>82</c:v>
                </c:pt>
                <c:pt idx="1939">
                  <c:v>82</c:v>
                </c:pt>
                <c:pt idx="1940">
                  <c:v>82</c:v>
                </c:pt>
                <c:pt idx="1941">
                  <c:v>80</c:v>
                </c:pt>
                <c:pt idx="1942">
                  <c:v>81</c:v>
                </c:pt>
                <c:pt idx="1943">
                  <c:v>81</c:v>
                </c:pt>
                <c:pt idx="1944">
                  <c:v>81</c:v>
                </c:pt>
                <c:pt idx="1945">
                  <c:v>81</c:v>
                </c:pt>
                <c:pt idx="1946">
                  <c:v>81</c:v>
                </c:pt>
                <c:pt idx="1947">
                  <c:v>80</c:v>
                </c:pt>
                <c:pt idx="1948">
                  <c:v>80</c:v>
                </c:pt>
                <c:pt idx="1949">
                  <c:v>81</c:v>
                </c:pt>
                <c:pt idx="1950">
                  <c:v>81</c:v>
                </c:pt>
                <c:pt idx="1951">
                  <c:v>82</c:v>
                </c:pt>
                <c:pt idx="1952">
                  <c:v>83</c:v>
                </c:pt>
                <c:pt idx="1953">
                  <c:v>83</c:v>
                </c:pt>
                <c:pt idx="1954">
                  <c:v>83</c:v>
                </c:pt>
                <c:pt idx="1955">
                  <c:v>87</c:v>
                </c:pt>
                <c:pt idx="1956">
                  <c:v>87</c:v>
                </c:pt>
                <c:pt idx="1957">
                  <c:v>87</c:v>
                </c:pt>
                <c:pt idx="1958">
                  <c:v>86</c:v>
                </c:pt>
                <c:pt idx="1959">
                  <c:v>86</c:v>
                </c:pt>
                <c:pt idx="1960">
                  <c:v>86</c:v>
                </c:pt>
                <c:pt idx="1961">
                  <c:v>86</c:v>
                </c:pt>
                <c:pt idx="1962">
                  <c:v>86</c:v>
                </c:pt>
                <c:pt idx="1963">
                  <c:v>84</c:v>
                </c:pt>
                <c:pt idx="1964">
                  <c:v>85</c:v>
                </c:pt>
                <c:pt idx="1965">
                  <c:v>84</c:v>
                </c:pt>
                <c:pt idx="1966">
                  <c:v>83</c:v>
                </c:pt>
                <c:pt idx="1967">
                  <c:v>84</c:v>
                </c:pt>
                <c:pt idx="1968">
                  <c:v>83</c:v>
                </c:pt>
                <c:pt idx="1969">
                  <c:v>84</c:v>
                </c:pt>
                <c:pt idx="1970">
                  <c:v>82</c:v>
                </c:pt>
                <c:pt idx="1971">
                  <c:v>83</c:v>
                </c:pt>
                <c:pt idx="1972">
                  <c:v>82</c:v>
                </c:pt>
                <c:pt idx="1973">
                  <c:v>82</c:v>
                </c:pt>
                <c:pt idx="1974">
                  <c:v>82</c:v>
                </c:pt>
                <c:pt idx="1975">
                  <c:v>81</c:v>
                </c:pt>
                <c:pt idx="1976">
                  <c:v>81</c:v>
                </c:pt>
                <c:pt idx="1977">
                  <c:v>82</c:v>
                </c:pt>
                <c:pt idx="1978">
                  <c:v>82</c:v>
                </c:pt>
                <c:pt idx="1979">
                  <c:v>81</c:v>
                </c:pt>
                <c:pt idx="1980">
                  <c:v>80</c:v>
                </c:pt>
                <c:pt idx="1981">
                  <c:v>81</c:v>
                </c:pt>
                <c:pt idx="1982">
                  <c:v>81</c:v>
                </c:pt>
                <c:pt idx="1983">
                  <c:v>82</c:v>
                </c:pt>
                <c:pt idx="1984">
                  <c:v>82</c:v>
                </c:pt>
                <c:pt idx="1985">
                  <c:v>82</c:v>
                </c:pt>
                <c:pt idx="1986">
                  <c:v>83</c:v>
                </c:pt>
                <c:pt idx="1987">
                  <c:v>83</c:v>
                </c:pt>
                <c:pt idx="1988">
                  <c:v>82</c:v>
                </c:pt>
                <c:pt idx="1989">
                  <c:v>82</c:v>
                </c:pt>
                <c:pt idx="1990">
                  <c:v>82</c:v>
                </c:pt>
                <c:pt idx="1991">
                  <c:v>82</c:v>
                </c:pt>
                <c:pt idx="1992">
                  <c:v>82</c:v>
                </c:pt>
                <c:pt idx="1993">
                  <c:v>82</c:v>
                </c:pt>
                <c:pt idx="1994">
                  <c:v>82</c:v>
                </c:pt>
                <c:pt idx="1995">
                  <c:v>81</c:v>
                </c:pt>
                <c:pt idx="1996">
                  <c:v>82</c:v>
                </c:pt>
                <c:pt idx="1997">
                  <c:v>83</c:v>
                </c:pt>
                <c:pt idx="1998">
                  <c:v>81</c:v>
                </c:pt>
                <c:pt idx="1999">
                  <c:v>81</c:v>
                </c:pt>
                <c:pt idx="2000">
                  <c:v>81</c:v>
                </c:pt>
                <c:pt idx="2001">
                  <c:v>82</c:v>
                </c:pt>
                <c:pt idx="2002">
                  <c:v>82</c:v>
                </c:pt>
                <c:pt idx="2003">
                  <c:v>82</c:v>
                </c:pt>
                <c:pt idx="2004">
                  <c:v>82</c:v>
                </c:pt>
                <c:pt idx="2005">
                  <c:v>84</c:v>
                </c:pt>
                <c:pt idx="2006">
                  <c:v>84</c:v>
                </c:pt>
                <c:pt idx="2007">
                  <c:v>84</c:v>
                </c:pt>
                <c:pt idx="2008">
                  <c:v>84</c:v>
                </c:pt>
                <c:pt idx="2009">
                  <c:v>84</c:v>
                </c:pt>
                <c:pt idx="2010">
                  <c:v>83</c:v>
                </c:pt>
                <c:pt idx="2011">
                  <c:v>83</c:v>
                </c:pt>
                <c:pt idx="2012">
                  <c:v>83</c:v>
                </c:pt>
                <c:pt idx="2013">
                  <c:v>83</c:v>
                </c:pt>
                <c:pt idx="2014">
                  <c:v>83</c:v>
                </c:pt>
                <c:pt idx="2015">
                  <c:v>83</c:v>
                </c:pt>
                <c:pt idx="2016">
                  <c:v>82</c:v>
                </c:pt>
                <c:pt idx="2017">
                  <c:v>82</c:v>
                </c:pt>
                <c:pt idx="2018">
                  <c:v>82</c:v>
                </c:pt>
                <c:pt idx="2019">
                  <c:v>82</c:v>
                </c:pt>
                <c:pt idx="2020">
                  <c:v>82</c:v>
                </c:pt>
                <c:pt idx="2021">
                  <c:v>83</c:v>
                </c:pt>
                <c:pt idx="2022">
                  <c:v>82</c:v>
                </c:pt>
                <c:pt idx="2023">
                  <c:v>83</c:v>
                </c:pt>
                <c:pt idx="2024">
                  <c:v>84</c:v>
                </c:pt>
                <c:pt idx="2025">
                  <c:v>83</c:v>
                </c:pt>
                <c:pt idx="2026">
                  <c:v>83</c:v>
                </c:pt>
                <c:pt idx="2027">
                  <c:v>83</c:v>
                </c:pt>
                <c:pt idx="2028">
                  <c:v>82</c:v>
                </c:pt>
                <c:pt idx="2029">
                  <c:v>82</c:v>
                </c:pt>
                <c:pt idx="2030">
                  <c:v>82</c:v>
                </c:pt>
                <c:pt idx="2031">
                  <c:v>83</c:v>
                </c:pt>
                <c:pt idx="2032">
                  <c:v>83</c:v>
                </c:pt>
                <c:pt idx="2033">
                  <c:v>83</c:v>
                </c:pt>
                <c:pt idx="2034">
                  <c:v>84</c:v>
                </c:pt>
                <c:pt idx="2035">
                  <c:v>84</c:v>
                </c:pt>
                <c:pt idx="2036">
                  <c:v>84</c:v>
                </c:pt>
                <c:pt idx="2037">
                  <c:v>85</c:v>
                </c:pt>
                <c:pt idx="2038">
                  <c:v>84</c:v>
                </c:pt>
                <c:pt idx="2039">
                  <c:v>83</c:v>
                </c:pt>
                <c:pt idx="2040">
                  <c:v>83</c:v>
                </c:pt>
                <c:pt idx="2041">
                  <c:v>82</c:v>
                </c:pt>
                <c:pt idx="2042">
                  <c:v>82</c:v>
                </c:pt>
                <c:pt idx="2043">
                  <c:v>83</c:v>
                </c:pt>
                <c:pt idx="2044">
                  <c:v>83</c:v>
                </c:pt>
                <c:pt idx="2045">
                  <c:v>84</c:v>
                </c:pt>
                <c:pt idx="2046">
                  <c:v>84</c:v>
                </c:pt>
                <c:pt idx="2047">
                  <c:v>84</c:v>
                </c:pt>
                <c:pt idx="2048">
                  <c:v>83</c:v>
                </c:pt>
                <c:pt idx="2049">
                  <c:v>83</c:v>
                </c:pt>
                <c:pt idx="2050">
                  <c:v>83</c:v>
                </c:pt>
                <c:pt idx="2051">
                  <c:v>83</c:v>
                </c:pt>
                <c:pt idx="2052">
                  <c:v>83</c:v>
                </c:pt>
                <c:pt idx="2053">
                  <c:v>82</c:v>
                </c:pt>
                <c:pt idx="2054">
                  <c:v>82</c:v>
                </c:pt>
                <c:pt idx="2055">
                  <c:v>82</c:v>
                </c:pt>
                <c:pt idx="2056">
                  <c:v>82</c:v>
                </c:pt>
                <c:pt idx="2057">
                  <c:v>82</c:v>
                </c:pt>
                <c:pt idx="2058">
                  <c:v>82</c:v>
                </c:pt>
                <c:pt idx="2059">
                  <c:v>84</c:v>
                </c:pt>
                <c:pt idx="2060">
                  <c:v>85</c:v>
                </c:pt>
                <c:pt idx="2061">
                  <c:v>85</c:v>
                </c:pt>
                <c:pt idx="2062">
                  <c:v>87</c:v>
                </c:pt>
                <c:pt idx="2063">
                  <c:v>86</c:v>
                </c:pt>
                <c:pt idx="2064">
                  <c:v>86</c:v>
                </c:pt>
                <c:pt idx="2065">
                  <c:v>86</c:v>
                </c:pt>
                <c:pt idx="2066">
                  <c:v>87</c:v>
                </c:pt>
                <c:pt idx="2067">
                  <c:v>88</c:v>
                </c:pt>
                <c:pt idx="2068">
                  <c:v>87</c:v>
                </c:pt>
                <c:pt idx="2069">
                  <c:v>86</c:v>
                </c:pt>
                <c:pt idx="2070">
                  <c:v>86</c:v>
                </c:pt>
                <c:pt idx="2071">
                  <c:v>86</c:v>
                </c:pt>
                <c:pt idx="2072">
                  <c:v>88</c:v>
                </c:pt>
                <c:pt idx="2073">
                  <c:v>88</c:v>
                </c:pt>
                <c:pt idx="2074">
                  <c:v>89</c:v>
                </c:pt>
                <c:pt idx="2075">
                  <c:v>88</c:v>
                </c:pt>
                <c:pt idx="2076">
                  <c:v>89</c:v>
                </c:pt>
                <c:pt idx="2077">
                  <c:v>89</c:v>
                </c:pt>
                <c:pt idx="2078">
                  <c:v>89</c:v>
                </c:pt>
                <c:pt idx="2079">
                  <c:v>90</c:v>
                </c:pt>
                <c:pt idx="2080">
                  <c:v>90</c:v>
                </c:pt>
                <c:pt idx="2081">
                  <c:v>89</c:v>
                </c:pt>
                <c:pt idx="2082">
                  <c:v>90</c:v>
                </c:pt>
                <c:pt idx="2083">
                  <c:v>91</c:v>
                </c:pt>
                <c:pt idx="2084">
                  <c:v>92</c:v>
                </c:pt>
                <c:pt idx="2085">
                  <c:v>92</c:v>
                </c:pt>
                <c:pt idx="2086">
                  <c:v>92</c:v>
                </c:pt>
                <c:pt idx="2087">
                  <c:v>92</c:v>
                </c:pt>
                <c:pt idx="2088">
                  <c:v>92</c:v>
                </c:pt>
                <c:pt idx="2089">
                  <c:v>91</c:v>
                </c:pt>
                <c:pt idx="2090">
                  <c:v>91</c:v>
                </c:pt>
                <c:pt idx="2091">
                  <c:v>91</c:v>
                </c:pt>
                <c:pt idx="2092">
                  <c:v>92</c:v>
                </c:pt>
                <c:pt idx="2093">
                  <c:v>92</c:v>
                </c:pt>
                <c:pt idx="2094">
                  <c:v>92</c:v>
                </c:pt>
                <c:pt idx="2095">
                  <c:v>92</c:v>
                </c:pt>
                <c:pt idx="2096">
                  <c:v>93</c:v>
                </c:pt>
                <c:pt idx="2097">
                  <c:v>93</c:v>
                </c:pt>
                <c:pt idx="2098">
                  <c:v>95</c:v>
                </c:pt>
                <c:pt idx="2099">
                  <c:v>94</c:v>
                </c:pt>
                <c:pt idx="2100">
                  <c:v>101</c:v>
                </c:pt>
                <c:pt idx="2101">
                  <c:v>102</c:v>
                </c:pt>
                <c:pt idx="2102">
                  <c:v>100</c:v>
                </c:pt>
                <c:pt idx="2103">
                  <c:v>100</c:v>
                </c:pt>
                <c:pt idx="2104">
                  <c:v>102</c:v>
                </c:pt>
                <c:pt idx="2105">
                  <c:v>102</c:v>
                </c:pt>
                <c:pt idx="2106">
                  <c:v>102</c:v>
                </c:pt>
                <c:pt idx="2107">
                  <c:v>101</c:v>
                </c:pt>
                <c:pt idx="2108">
                  <c:v>103</c:v>
                </c:pt>
                <c:pt idx="2109">
                  <c:v>106</c:v>
                </c:pt>
                <c:pt idx="2110">
                  <c:v>105</c:v>
                </c:pt>
                <c:pt idx="2111">
                  <c:v>106</c:v>
                </c:pt>
                <c:pt idx="2112">
                  <c:v>105</c:v>
                </c:pt>
                <c:pt idx="2113">
                  <c:v>104</c:v>
                </c:pt>
                <c:pt idx="2114">
                  <c:v>105</c:v>
                </c:pt>
                <c:pt idx="2115">
                  <c:v>108</c:v>
                </c:pt>
                <c:pt idx="2116">
                  <c:v>109</c:v>
                </c:pt>
                <c:pt idx="2117">
                  <c:v>112</c:v>
                </c:pt>
                <c:pt idx="2118">
                  <c:v>110</c:v>
                </c:pt>
                <c:pt idx="2119">
                  <c:v>109</c:v>
                </c:pt>
                <c:pt idx="2120">
                  <c:v>108</c:v>
                </c:pt>
                <c:pt idx="2121">
                  <c:v>110</c:v>
                </c:pt>
                <c:pt idx="2122">
                  <c:v>114</c:v>
                </c:pt>
                <c:pt idx="2123">
                  <c:v>113</c:v>
                </c:pt>
                <c:pt idx="2124">
                  <c:v>111</c:v>
                </c:pt>
                <c:pt idx="2125">
                  <c:v>110</c:v>
                </c:pt>
                <c:pt idx="2126">
                  <c:v>109</c:v>
                </c:pt>
                <c:pt idx="2127">
                  <c:v>110</c:v>
                </c:pt>
                <c:pt idx="2128">
                  <c:v>110</c:v>
                </c:pt>
                <c:pt idx="2129">
                  <c:v>110</c:v>
                </c:pt>
                <c:pt idx="2130">
                  <c:v>112</c:v>
                </c:pt>
                <c:pt idx="2131">
                  <c:v>110</c:v>
                </c:pt>
                <c:pt idx="2132">
                  <c:v>108</c:v>
                </c:pt>
                <c:pt idx="2133">
                  <c:v>108</c:v>
                </c:pt>
                <c:pt idx="2134">
                  <c:v>109</c:v>
                </c:pt>
                <c:pt idx="2135">
                  <c:v>108</c:v>
                </c:pt>
                <c:pt idx="2136">
                  <c:v>107</c:v>
                </c:pt>
                <c:pt idx="2137">
                  <c:v>110</c:v>
                </c:pt>
                <c:pt idx="2138">
                  <c:v>113</c:v>
                </c:pt>
                <c:pt idx="2139">
                  <c:v>111</c:v>
                </c:pt>
                <c:pt idx="2140">
                  <c:v>107</c:v>
                </c:pt>
                <c:pt idx="2141">
                  <c:v>107</c:v>
                </c:pt>
                <c:pt idx="2142">
                  <c:v>106</c:v>
                </c:pt>
                <c:pt idx="2143">
                  <c:v>105</c:v>
                </c:pt>
                <c:pt idx="2144">
                  <c:v>104</c:v>
                </c:pt>
                <c:pt idx="2145">
                  <c:v>106</c:v>
                </c:pt>
                <c:pt idx="2146">
                  <c:v>105</c:v>
                </c:pt>
                <c:pt idx="2147">
                  <c:v>106</c:v>
                </c:pt>
                <c:pt idx="2148">
                  <c:v>107</c:v>
                </c:pt>
                <c:pt idx="2149">
                  <c:v>107</c:v>
                </c:pt>
                <c:pt idx="2150">
                  <c:v>106</c:v>
                </c:pt>
                <c:pt idx="2151">
                  <c:v>105</c:v>
                </c:pt>
                <c:pt idx="2152">
                  <c:v>107</c:v>
                </c:pt>
                <c:pt idx="2153">
                  <c:v>108</c:v>
                </c:pt>
                <c:pt idx="2154">
                  <c:v>109</c:v>
                </c:pt>
                <c:pt idx="2155">
                  <c:v>109</c:v>
                </c:pt>
                <c:pt idx="2156">
                  <c:v>110</c:v>
                </c:pt>
                <c:pt idx="2157">
                  <c:v>111</c:v>
                </c:pt>
                <c:pt idx="2158">
                  <c:v>112</c:v>
                </c:pt>
                <c:pt idx="2159">
                  <c:v>112</c:v>
                </c:pt>
                <c:pt idx="2160">
                  <c:v>111</c:v>
                </c:pt>
                <c:pt idx="2161">
                  <c:v>112</c:v>
                </c:pt>
                <c:pt idx="2162">
                  <c:v>113</c:v>
                </c:pt>
                <c:pt idx="2163">
                  <c:v>112</c:v>
                </c:pt>
                <c:pt idx="2164">
                  <c:v>112</c:v>
                </c:pt>
                <c:pt idx="2165">
                  <c:v>113</c:v>
                </c:pt>
                <c:pt idx="2166">
                  <c:v>115</c:v>
                </c:pt>
                <c:pt idx="2167">
                  <c:v>114</c:v>
                </c:pt>
                <c:pt idx="2168">
                  <c:v>113</c:v>
                </c:pt>
                <c:pt idx="2169">
                  <c:v>114</c:v>
                </c:pt>
                <c:pt idx="2170">
                  <c:v>114</c:v>
                </c:pt>
                <c:pt idx="2171">
                  <c:v>115</c:v>
                </c:pt>
                <c:pt idx="2172">
                  <c:v>113</c:v>
                </c:pt>
                <c:pt idx="2173">
                  <c:v>114</c:v>
                </c:pt>
                <c:pt idx="2174">
                  <c:v>117</c:v>
                </c:pt>
                <c:pt idx="2175">
                  <c:v>117</c:v>
                </c:pt>
                <c:pt idx="2176">
                  <c:v>115</c:v>
                </c:pt>
                <c:pt idx="2177">
                  <c:v>114</c:v>
                </c:pt>
                <c:pt idx="2178">
                  <c:v>115</c:v>
                </c:pt>
                <c:pt idx="2179">
                  <c:v>116</c:v>
                </c:pt>
                <c:pt idx="2180">
                  <c:v>119</c:v>
                </c:pt>
                <c:pt idx="2181">
                  <c:v>119</c:v>
                </c:pt>
                <c:pt idx="2182">
                  <c:v>119</c:v>
                </c:pt>
                <c:pt idx="2183">
                  <c:v>119</c:v>
                </c:pt>
                <c:pt idx="2184">
                  <c:v>119</c:v>
                </c:pt>
                <c:pt idx="2185">
                  <c:v>119</c:v>
                </c:pt>
                <c:pt idx="2186">
                  <c:v>119</c:v>
                </c:pt>
                <c:pt idx="2187">
                  <c:v>118</c:v>
                </c:pt>
                <c:pt idx="2188">
                  <c:v>117</c:v>
                </c:pt>
                <c:pt idx="2189">
                  <c:v>116</c:v>
                </c:pt>
                <c:pt idx="2190">
                  <c:v>116</c:v>
                </c:pt>
                <c:pt idx="2191">
                  <c:v>115</c:v>
                </c:pt>
                <c:pt idx="2192">
                  <c:v>114</c:v>
                </c:pt>
                <c:pt idx="2193">
                  <c:v>114</c:v>
                </c:pt>
                <c:pt idx="2194">
                  <c:v>114</c:v>
                </c:pt>
                <c:pt idx="2195">
                  <c:v>114</c:v>
                </c:pt>
                <c:pt idx="2196">
                  <c:v>114</c:v>
                </c:pt>
                <c:pt idx="2197">
                  <c:v>114</c:v>
                </c:pt>
                <c:pt idx="2198">
                  <c:v>113</c:v>
                </c:pt>
                <c:pt idx="2199">
                  <c:v>114</c:v>
                </c:pt>
                <c:pt idx="2200">
                  <c:v>115</c:v>
                </c:pt>
                <c:pt idx="2201">
                  <c:v>113</c:v>
                </c:pt>
                <c:pt idx="2202">
                  <c:v>114</c:v>
                </c:pt>
                <c:pt idx="2203">
                  <c:v>115</c:v>
                </c:pt>
                <c:pt idx="2204">
                  <c:v>115</c:v>
                </c:pt>
                <c:pt idx="2205">
                  <c:v>114</c:v>
                </c:pt>
                <c:pt idx="2206">
                  <c:v>115</c:v>
                </c:pt>
                <c:pt idx="2207">
                  <c:v>115</c:v>
                </c:pt>
                <c:pt idx="2208">
                  <c:v>116</c:v>
                </c:pt>
                <c:pt idx="2209">
                  <c:v>116</c:v>
                </c:pt>
                <c:pt idx="2210">
                  <c:v>116</c:v>
                </c:pt>
                <c:pt idx="2211">
                  <c:v>116</c:v>
                </c:pt>
                <c:pt idx="2212">
                  <c:v>117</c:v>
                </c:pt>
                <c:pt idx="2213">
                  <c:v>116</c:v>
                </c:pt>
                <c:pt idx="2214">
                  <c:v>117</c:v>
                </c:pt>
                <c:pt idx="2215">
                  <c:v>119</c:v>
                </c:pt>
                <c:pt idx="2216">
                  <c:v>119</c:v>
                </c:pt>
                <c:pt idx="2217">
                  <c:v>119</c:v>
                </c:pt>
                <c:pt idx="2218">
                  <c:v>119</c:v>
                </c:pt>
                <c:pt idx="2219">
                  <c:v>120</c:v>
                </c:pt>
                <c:pt idx="2220">
                  <c:v>119</c:v>
                </c:pt>
                <c:pt idx="2221">
                  <c:v>119</c:v>
                </c:pt>
                <c:pt idx="2222">
                  <c:v>120</c:v>
                </c:pt>
                <c:pt idx="2223">
                  <c:v>119</c:v>
                </c:pt>
                <c:pt idx="2224">
                  <c:v>119</c:v>
                </c:pt>
                <c:pt idx="2225">
                  <c:v>119</c:v>
                </c:pt>
                <c:pt idx="2226">
                  <c:v>119</c:v>
                </c:pt>
                <c:pt idx="2227">
                  <c:v>120</c:v>
                </c:pt>
                <c:pt idx="2228">
                  <c:v>120</c:v>
                </c:pt>
                <c:pt idx="2229">
                  <c:v>120</c:v>
                </c:pt>
                <c:pt idx="2230">
                  <c:v>121</c:v>
                </c:pt>
                <c:pt idx="2231">
                  <c:v>121</c:v>
                </c:pt>
                <c:pt idx="2232">
                  <c:v>121</c:v>
                </c:pt>
                <c:pt idx="2233">
                  <c:v>121</c:v>
                </c:pt>
                <c:pt idx="2234">
                  <c:v>123</c:v>
                </c:pt>
                <c:pt idx="2235">
                  <c:v>121</c:v>
                </c:pt>
                <c:pt idx="2236">
                  <c:v>122</c:v>
                </c:pt>
                <c:pt idx="2237">
                  <c:v>122</c:v>
                </c:pt>
                <c:pt idx="2238">
                  <c:v>121</c:v>
                </c:pt>
                <c:pt idx="2239">
                  <c:v>121</c:v>
                </c:pt>
                <c:pt idx="2240">
                  <c:v>120</c:v>
                </c:pt>
                <c:pt idx="2241">
                  <c:v>117</c:v>
                </c:pt>
                <c:pt idx="2242">
                  <c:v>118</c:v>
                </c:pt>
                <c:pt idx="2243">
                  <c:v>117</c:v>
                </c:pt>
                <c:pt idx="2244">
                  <c:v>117</c:v>
                </c:pt>
                <c:pt idx="2245">
                  <c:v>117</c:v>
                </c:pt>
                <c:pt idx="2246">
                  <c:v>118</c:v>
                </c:pt>
                <c:pt idx="2247">
                  <c:v>118</c:v>
                </c:pt>
                <c:pt idx="2248">
                  <c:v>119</c:v>
                </c:pt>
                <c:pt idx="2249">
                  <c:v>119</c:v>
                </c:pt>
                <c:pt idx="2250">
                  <c:v>118</c:v>
                </c:pt>
                <c:pt idx="2251">
                  <c:v>118</c:v>
                </c:pt>
                <c:pt idx="2252">
                  <c:v>119</c:v>
                </c:pt>
                <c:pt idx="2253">
                  <c:v>119</c:v>
                </c:pt>
                <c:pt idx="2254">
                  <c:v>119</c:v>
                </c:pt>
                <c:pt idx="2255">
                  <c:v>118</c:v>
                </c:pt>
                <c:pt idx="2256">
                  <c:v>118</c:v>
                </c:pt>
                <c:pt idx="2257">
                  <c:v>119</c:v>
                </c:pt>
                <c:pt idx="2258">
                  <c:v>120</c:v>
                </c:pt>
                <c:pt idx="2259">
                  <c:v>120</c:v>
                </c:pt>
                <c:pt idx="2260">
                  <c:v>120</c:v>
                </c:pt>
                <c:pt idx="2261">
                  <c:v>121</c:v>
                </c:pt>
                <c:pt idx="2262">
                  <c:v>122</c:v>
                </c:pt>
                <c:pt idx="2263">
                  <c:v>122</c:v>
                </c:pt>
                <c:pt idx="2264">
                  <c:v>121</c:v>
                </c:pt>
                <c:pt idx="2265">
                  <c:v>121</c:v>
                </c:pt>
                <c:pt idx="2266">
                  <c:v>121</c:v>
                </c:pt>
                <c:pt idx="2267">
                  <c:v>120</c:v>
                </c:pt>
                <c:pt idx="2268">
                  <c:v>120</c:v>
                </c:pt>
                <c:pt idx="2269">
                  <c:v>121</c:v>
                </c:pt>
                <c:pt idx="2270">
                  <c:v>121</c:v>
                </c:pt>
                <c:pt idx="2271">
                  <c:v>121</c:v>
                </c:pt>
                <c:pt idx="2272">
                  <c:v>121</c:v>
                </c:pt>
                <c:pt idx="2273">
                  <c:v>122</c:v>
                </c:pt>
                <c:pt idx="2274">
                  <c:v>122</c:v>
                </c:pt>
                <c:pt idx="2275">
                  <c:v>123</c:v>
                </c:pt>
                <c:pt idx="2276">
                  <c:v>123</c:v>
                </c:pt>
                <c:pt idx="2277">
                  <c:v>124</c:v>
                </c:pt>
                <c:pt idx="2278">
                  <c:v>124</c:v>
                </c:pt>
                <c:pt idx="2279">
                  <c:v>125</c:v>
                </c:pt>
                <c:pt idx="2280">
                  <c:v>124</c:v>
                </c:pt>
                <c:pt idx="2281">
                  <c:v>124</c:v>
                </c:pt>
                <c:pt idx="2282">
                  <c:v>125</c:v>
                </c:pt>
                <c:pt idx="2283">
                  <c:v>125</c:v>
                </c:pt>
                <c:pt idx="2284">
                  <c:v>126</c:v>
                </c:pt>
                <c:pt idx="2285">
                  <c:v>125</c:v>
                </c:pt>
                <c:pt idx="2286">
                  <c:v>126</c:v>
                </c:pt>
                <c:pt idx="2287">
                  <c:v>126</c:v>
                </c:pt>
                <c:pt idx="2288">
                  <c:v>126</c:v>
                </c:pt>
                <c:pt idx="2289">
                  <c:v>126</c:v>
                </c:pt>
                <c:pt idx="2290">
                  <c:v>126</c:v>
                </c:pt>
                <c:pt idx="2291">
                  <c:v>126</c:v>
                </c:pt>
                <c:pt idx="2292">
                  <c:v>126</c:v>
                </c:pt>
                <c:pt idx="2293">
                  <c:v>125</c:v>
                </c:pt>
                <c:pt idx="2294">
                  <c:v>125</c:v>
                </c:pt>
                <c:pt idx="2295">
                  <c:v>125</c:v>
                </c:pt>
                <c:pt idx="2296">
                  <c:v>126</c:v>
                </c:pt>
                <c:pt idx="2297">
                  <c:v>126</c:v>
                </c:pt>
                <c:pt idx="2298">
                  <c:v>126</c:v>
                </c:pt>
                <c:pt idx="2299">
                  <c:v>126</c:v>
                </c:pt>
                <c:pt idx="2300">
                  <c:v>125</c:v>
                </c:pt>
                <c:pt idx="2301">
                  <c:v>126</c:v>
                </c:pt>
                <c:pt idx="2302">
                  <c:v>126</c:v>
                </c:pt>
                <c:pt idx="2303">
                  <c:v>125</c:v>
                </c:pt>
                <c:pt idx="2304">
                  <c:v>125</c:v>
                </c:pt>
                <c:pt idx="2305">
                  <c:v>126</c:v>
                </c:pt>
                <c:pt idx="2306">
                  <c:v>125</c:v>
                </c:pt>
                <c:pt idx="2307">
                  <c:v>126</c:v>
                </c:pt>
                <c:pt idx="2308">
                  <c:v>126</c:v>
                </c:pt>
                <c:pt idx="2309">
                  <c:v>124</c:v>
                </c:pt>
                <c:pt idx="2310">
                  <c:v>124</c:v>
                </c:pt>
                <c:pt idx="2311">
                  <c:v>124</c:v>
                </c:pt>
                <c:pt idx="2312">
                  <c:v>124</c:v>
                </c:pt>
                <c:pt idx="2313">
                  <c:v>124</c:v>
                </c:pt>
                <c:pt idx="2314">
                  <c:v>122</c:v>
                </c:pt>
                <c:pt idx="2315">
                  <c:v>123</c:v>
                </c:pt>
                <c:pt idx="2316">
                  <c:v>123</c:v>
                </c:pt>
                <c:pt idx="2317">
                  <c:v>122</c:v>
                </c:pt>
                <c:pt idx="2318">
                  <c:v>122</c:v>
                </c:pt>
                <c:pt idx="2319">
                  <c:v>120</c:v>
                </c:pt>
                <c:pt idx="2320">
                  <c:v>121</c:v>
                </c:pt>
                <c:pt idx="2321">
                  <c:v>120</c:v>
                </c:pt>
                <c:pt idx="2322">
                  <c:v>120</c:v>
                </c:pt>
                <c:pt idx="2323">
                  <c:v>121</c:v>
                </c:pt>
                <c:pt idx="2324">
                  <c:v>121</c:v>
                </c:pt>
                <c:pt idx="2325">
                  <c:v>122</c:v>
                </c:pt>
                <c:pt idx="2326">
                  <c:v>122</c:v>
                </c:pt>
                <c:pt idx="2327">
                  <c:v>122</c:v>
                </c:pt>
                <c:pt idx="2328">
                  <c:v>122</c:v>
                </c:pt>
                <c:pt idx="2329">
                  <c:v>122</c:v>
                </c:pt>
                <c:pt idx="2330">
                  <c:v>121</c:v>
                </c:pt>
                <c:pt idx="2331">
                  <c:v>121</c:v>
                </c:pt>
                <c:pt idx="2332">
                  <c:v>120</c:v>
                </c:pt>
                <c:pt idx="2333">
                  <c:v>122</c:v>
                </c:pt>
                <c:pt idx="2334">
                  <c:v>121</c:v>
                </c:pt>
                <c:pt idx="2335">
                  <c:v>121</c:v>
                </c:pt>
                <c:pt idx="2336">
                  <c:v>121</c:v>
                </c:pt>
                <c:pt idx="2337">
                  <c:v>121</c:v>
                </c:pt>
                <c:pt idx="2338">
                  <c:v>122</c:v>
                </c:pt>
                <c:pt idx="2339">
                  <c:v>121</c:v>
                </c:pt>
                <c:pt idx="2340">
                  <c:v>122</c:v>
                </c:pt>
                <c:pt idx="2341">
                  <c:v>122</c:v>
                </c:pt>
                <c:pt idx="2342">
                  <c:v>124</c:v>
                </c:pt>
                <c:pt idx="2343">
                  <c:v>124</c:v>
                </c:pt>
                <c:pt idx="2344">
                  <c:v>124</c:v>
                </c:pt>
                <c:pt idx="2345">
                  <c:v>125</c:v>
                </c:pt>
                <c:pt idx="2346">
                  <c:v>125</c:v>
                </c:pt>
                <c:pt idx="2347">
                  <c:v>124</c:v>
                </c:pt>
                <c:pt idx="2348">
                  <c:v>125</c:v>
                </c:pt>
                <c:pt idx="2349">
                  <c:v>123</c:v>
                </c:pt>
                <c:pt idx="2350">
                  <c:v>122</c:v>
                </c:pt>
                <c:pt idx="2351">
                  <c:v>122</c:v>
                </c:pt>
                <c:pt idx="2352">
                  <c:v>122</c:v>
                </c:pt>
                <c:pt idx="2353">
                  <c:v>121</c:v>
                </c:pt>
                <c:pt idx="2354">
                  <c:v>121</c:v>
                </c:pt>
                <c:pt idx="2355">
                  <c:v>123</c:v>
                </c:pt>
                <c:pt idx="2356">
                  <c:v>128</c:v>
                </c:pt>
                <c:pt idx="2357">
                  <c:v>127</c:v>
                </c:pt>
                <c:pt idx="2358">
                  <c:v>127</c:v>
                </c:pt>
                <c:pt idx="2359">
                  <c:v>129</c:v>
                </c:pt>
                <c:pt idx="2360">
                  <c:v>129</c:v>
                </c:pt>
                <c:pt idx="2361">
                  <c:v>128</c:v>
                </c:pt>
                <c:pt idx="2362">
                  <c:v>127</c:v>
                </c:pt>
                <c:pt idx="2363">
                  <c:v>127</c:v>
                </c:pt>
                <c:pt idx="2364">
                  <c:v>127</c:v>
                </c:pt>
                <c:pt idx="2365">
                  <c:v>126</c:v>
                </c:pt>
                <c:pt idx="2366">
                  <c:v>128</c:v>
                </c:pt>
                <c:pt idx="2367">
                  <c:v>128</c:v>
                </c:pt>
                <c:pt idx="2368">
                  <c:v>128</c:v>
                </c:pt>
                <c:pt idx="2369">
                  <c:v>127</c:v>
                </c:pt>
                <c:pt idx="2370">
                  <c:v>127</c:v>
                </c:pt>
                <c:pt idx="2371">
                  <c:v>127</c:v>
                </c:pt>
                <c:pt idx="2372">
                  <c:v>127</c:v>
                </c:pt>
                <c:pt idx="2373">
                  <c:v>128</c:v>
                </c:pt>
                <c:pt idx="2374">
                  <c:v>129</c:v>
                </c:pt>
                <c:pt idx="2375">
                  <c:v>127</c:v>
                </c:pt>
                <c:pt idx="2376">
                  <c:v>129</c:v>
                </c:pt>
                <c:pt idx="2377">
                  <c:v>128</c:v>
                </c:pt>
                <c:pt idx="2378">
                  <c:v>128</c:v>
                </c:pt>
                <c:pt idx="2379">
                  <c:v>129</c:v>
                </c:pt>
                <c:pt idx="2380">
                  <c:v>129</c:v>
                </c:pt>
                <c:pt idx="2381">
                  <c:v>128</c:v>
                </c:pt>
                <c:pt idx="2382">
                  <c:v>127</c:v>
                </c:pt>
                <c:pt idx="2383">
                  <c:v>127</c:v>
                </c:pt>
                <c:pt idx="2384">
                  <c:v>127</c:v>
                </c:pt>
                <c:pt idx="2385">
                  <c:v>126</c:v>
                </c:pt>
                <c:pt idx="2386">
                  <c:v>127</c:v>
                </c:pt>
                <c:pt idx="2387">
                  <c:v>126</c:v>
                </c:pt>
                <c:pt idx="2388">
                  <c:v>128</c:v>
                </c:pt>
                <c:pt idx="2389">
                  <c:v>127</c:v>
                </c:pt>
                <c:pt idx="2390">
                  <c:v>127</c:v>
                </c:pt>
                <c:pt idx="2391">
                  <c:v>128</c:v>
                </c:pt>
                <c:pt idx="2392">
                  <c:v>128</c:v>
                </c:pt>
                <c:pt idx="2393">
                  <c:v>127</c:v>
                </c:pt>
                <c:pt idx="2394">
                  <c:v>127</c:v>
                </c:pt>
                <c:pt idx="2395">
                  <c:v>129</c:v>
                </c:pt>
                <c:pt idx="2396">
                  <c:v>128</c:v>
                </c:pt>
                <c:pt idx="2397">
                  <c:v>129</c:v>
                </c:pt>
                <c:pt idx="2398">
                  <c:v>129</c:v>
                </c:pt>
                <c:pt idx="2399">
                  <c:v>127</c:v>
                </c:pt>
                <c:pt idx="2400">
                  <c:v>144</c:v>
                </c:pt>
                <c:pt idx="2401">
                  <c:v>142</c:v>
                </c:pt>
                <c:pt idx="2402">
                  <c:v>144</c:v>
                </c:pt>
                <c:pt idx="2403">
                  <c:v>145</c:v>
                </c:pt>
                <c:pt idx="2404">
                  <c:v>143</c:v>
                </c:pt>
                <c:pt idx="2405">
                  <c:v>147</c:v>
                </c:pt>
                <c:pt idx="2406">
                  <c:v>146</c:v>
                </c:pt>
                <c:pt idx="2407">
                  <c:v>147</c:v>
                </c:pt>
                <c:pt idx="2408">
                  <c:v>146</c:v>
                </c:pt>
                <c:pt idx="2409">
                  <c:v>143</c:v>
                </c:pt>
                <c:pt idx="2410">
                  <c:v>141</c:v>
                </c:pt>
                <c:pt idx="2411">
                  <c:v>142</c:v>
                </c:pt>
                <c:pt idx="2412">
                  <c:v>142</c:v>
                </c:pt>
                <c:pt idx="2413">
                  <c:v>142</c:v>
                </c:pt>
                <c:pt idx="2414">
                  <c:v>141</c:v>
                </c:pt>
                <c:pt idx="2415">
                  <c:v>144</c:v>
                </c:pt>
                <c:pt idx="2416">
                  <c:v>148</c:v>
                </c:pt>
                <c:pt idx="2417">
                  <c:v>148</c:v>
                </c:pt>
                <c:pt idx="2418">
                  <c:v>149</c:v>
                </c:pt>
                <c:pt idx="2419">
                  <c:v>153</c:v>
                </c:pt>
                <c:pt idx="2420">
                  <c:v>156</c:v>
                </c:pt>
                <c:pt idx="2421">
                  <c:v>153</c:v>
                </c:pt>
                <c:pt idx="2422">
                  <c:v>150</c:v>
                </c:pt>
                <c:pt idx="2423">
                  <c:v>151</c:v>
                </c:pt>
                <c:pt idx="2424">
                  <c:v>150</c:v>
                </c:pt>
                <c:pt idx="2425">
                  <c:v>150</c:v>
                </c:pt>
                <c:pt idx="2426">
                  <c:v>148</c:v>
                </c:pt>
                <c:pt idx="2427">
                  <c:v>145</c:v>
                </c:pt>
                <c:pt idx="2428">
                  <c:v>141</c:v>
                </c:pt>
                <c:pt idx="2429">
                  <c:v>141</c:v>
                </c:pt>
                <c:pt idx="2430">
                  <c:v>143</c:v>
                </c:pt>
                <c:pt idx="2431">
                  <c:v>143</c:v>
                </c:pt>
                <c:pt idx="2432">
                  <c:v>145</c:v>
                </c:pt>
                <c:pt idx="2433">
                  <c:v>145</c:v>
                </c:pt>
                <c:pt idx="2434">
                  <c:v>146</c:v>
                </c:pt>
                <c:pt idx="2435">
                  <c:v>146</c:v>
                </c:pt>
                <c:pt idx="2436">
                  <c:v>147</c:v>
                </c:pt>
                <c:pt idx="2437">
                  <c:v>144</c:v>
                </c:pt>
                <c:pt idx="2438">
                  <c:v>145</c:v>
                </c:pt>
                <c:pt idx="2439">
                  <c:v>147</c:v>
                </c:pt>
                <c:pt idx="2440">
                  <c:v>148</c:v>
                </c:pt>
                <c:pt idx="2441">
                  <c:v>148</c:v>
                </c:pt>
                <c:pt idx="2442">
                  <c:v>148</c:v>
                </c:pt>
                <c:pt idx="2443">
                  <c:v>148</c:v>
                </c:pt>
                <c:pt idx="2444">
                  <c:v>150</c:v>
                </c:pt>
                <c:pt idx="2445">
                  <c:v>148</c:v>
                </c:pt>
                <c:pt idx="2446">
                  <c:v>146</c:v>
                </c:pt>
                <c:pt idx="2447">
                  <c:v>149</c:v>
                </c:pt>
                <c:pt idx="2448">
                  <c:v>151</c:v>
                </c:pt>
                <c:pt idx="2449">
                  <c:v>149</c:v>
                </c:pt>
                <c:pt idx="2450">
                  <c:v>150</c:v>
                </c:pt>
                <c:pt idx="2451">
                  <c:v>149</c:v>
                </c:pt>
                <c:pt idx="2452">
                  <c:v>148</c:v>
                </c:pt>
                <c:pt idx="2453">
                  <c:v>144</c:v>
                </c:pt>
                <c:pt idx="2454">
                  <c:v>144</c:v>
                </c:pt>
                <c:pt idx="2455">
                  <c:v>145</c:v>
                </c:pt>
                <c:pt idx="2456">
                  <c:v>146</c:v>
                </c:pt>
                <c:pt idx="2457">
                  <c:v>144</c:v>
                </c:pt>
                <c:pt idx="2458">
                  <c:v>144</c:v>
                </c:pt>
                <c:pt idx="2459">
                  <c:v>144</c:v>
                </c:pt>
                <c:pt idx="2460">
                  <c:v>143</c:v>
                </c:pt>
                <c:pt idx="2461">
                  <c:v>140</c:v>
                </c:pt>
                <c:pt idx="2462">
                  <c:v>140</c:v>
                </c:pt>
                <c:pt idx="2463">
                  <c:v>140</c:v>
                </c:pt>
                <c:pt idx="2464">
                  <c:v>138</c:v>
                </c:pt>
                <c:pt idx="2465">
                  <c:v>140</c:v>
                </c:pt>
                <c:pt idx="2466">
                  <c:v>142</c:v>
                </c:pt>
                <c:pt idx="2467">
                  <c:v>144</c:v>
                </c:pt>
                <c:pt idx="2468">
                  <c:v>144</c:v>
                </c:pt>
                <c:pt idx="2469">
                  <c:v>142</c:v>
                </c:pt>
                <c:pt idx="2470">
                  <c:v>142</c:v>
                </c:pt>
                <c:pt idx="2471">
                  <c:v>141</c:v>
                </c:pt>
                <c:pt idx="2472">
                  <c:v>140</c:v>
                </c:pt>
                <c:pt idx="2473">
                  <c:v>140</c:v>
                </c:pt>
                <c:pt idx="2474">
                  <c:v>137</c:v>
                </c:pt>
                <c:pt idx="2475">
                  <c:v>136</c:v>
                </c:pt>
                <c:pt idx="2476">
                  <c:v>135</c:v>
                </c:pt>
                <c:pt idx="2477">
                  <c:v>135</c:v>
                </c:pt>
                <c:pt idx="2478">
                  <c:v>136</c:v>
                </c:pt>
                <c:pt idx="2479">
                  <c:v>132</c:v>
                </c:pt>
                <c:pt idx="2480">
                  <c:v>128</c:v>
                </c:pt>
                <c:pt idx="2481">
                  <c:v>126</c:v>
                </c:pt>
                <c:pt idx="2482">
                  <c:v>127</c:v>
                </c:pt>
                <c:pt idx="2483">
                  <c:v>126</c:v>
                </c:pt>
                <c:pt idx="2484">
                  <c:v>128</c:v>
                </c:pt>
                <c:pt idx="2485">
                  <c:v>130</c:v>
                </c:pt>
                <c:pt idx="2486">
                  <c:v>130</c:v>
                </c:pt>
                <c:pt idx="2487">
                  <c:v>128</c:v>
                </c:pt>
                <c:pt idx="2488">
                  <c:v>127</c:v>
                </c:pt>
                <c:pt idx="2489">
                  <c:v>126</c:v>
                </c:pt>
                <c:pt idx="2490">
                  <c:v>128</c:v>
                </c:pt>
                <c:pt idx="2491">
                  <c:v>128</c:v>
                </c:pt>
                <c:pt idx="2492">
                  <c:v>130</c:v>
                </c:pt>
                <c:pt idx="2493">
                  <c:v>130</c:v>
                </c:pt>
                <c:pt idx="2494">
                  <c:v>129</c:v>
                </c:pt>
                <c:pt idx="2495">
                  <c:v>129</c:v>
                </c:pt>
                <c:pt idx="2496">
                  <c:v>131</c:v>
                </c:pt>
                <c:pt idx="2497">
                  <c:v>130</c:v>
                </c:pt>
                <c:pt idx="2498">
                  <c:v>131</c:v>
                </c:pt>
                <c:pt idx="2499">
                  <c:v>132</c:v>
                </c:pt>
                <c:pt idx="2500">
                  <c:v>132</c:v>
                </c:pt>
                <c:pt idx="2501">
                  <c:v>132</c:v>
                </c:pt>
                <c:pt idx="2502">
                  <c:v>134</c:v>
                </c:pt>
                <c:pt idx="2503">
                  <c:v>132</c:v>
                </c:pt>
                <c:pt idx="2504">
                  <c:v>134</c:v>
                </c:pt>
                <c:pt idx="2505">
                  <c:v>133</c:v>
                </c:pt>
                <c:pt idx="2506">
                  <c:v>134</c:v>
                </c:pt>
                <c:pt idx="2507">
                  <c:v>136</c:v>
                </c:pt>
                <c:pt idx="2508">
                  <c:v>136</c:v>
                </c:pt>
                <c:pt idx="2509">
                  <c:v>135</c:v>
                </c:pt>
                <c:pt idx="2510">
                  <c:v>137</c:v>
                </c:pt>
                <c:pt idx="2511">
                  <c:v>138</c:v>
                </c:pt>
                <c:pt idx="2512">
                  <c:v>136</c:v>
                </c:pt>
                <c:pt idx="2513">
                  <c:v>136</c:v>
                </c:pt>
                <c:pt idx="2514">
                  <c:v>138</c:v>
                </c:pt>
                <c:pt idx="2515">
                  <c:v>137</c:v>
                </c:pt>
                <c:pt idx="2516">
                  <c:v>135</c:v>
                </c:pt>
                <c:pt idx="2517">
                  <c:v>136</c:v>
                </c:pt>
                <c:pt idx="2518">
                  <c:v>135</c:v>
                </c:pt>
                <c:pt idx="2519">
                  <c:v>136</c:v>
                </c:pt>
                <c:pt idx="2520">
                  <c:v>136</c:v>
                </c:pt>
                <c:pt idx="2521">
                  <c:v>135</c:v>
                </c:pt>
                <c:pt idx="2522">
                  <c:v>135</c:v>
                </c:pt>
                <c:pt idx="2523">
                  <c:v>138</c:v>
                </c:pt>
                <c:pt idx="2524">
                  <c:v>138</c:v>
                </c:pt>
                <c:pt idx="2525">
                  <c:v>139</c:v>
                </c:pt>
                <c:pt idx="2526">
                  <c:v>142</c:v>
                </c:pt>
                <c:pt idx="2527">
                  <c:v>140</c:v>
                </c:pt>
                <c:pt idx="2528">
                  <c:v>140</c:v>
                </c:pt>
                <c:pt idx="2529">
                  <c:v>140</c:v>
                </c:pt>
                <c:pt idx="2530">
                  <c:v>139</c:v>
                </c:pt>
                <c:pt idx="2531">
                  <c:v>142</c:v>
                </c:pt>
                <c:pt idx="2532">
                  <c:v>142</c:v>
                </c:pt>
                <c:pt idx="2533">
                  <c:v>142</c:v>
                </c:pt>
                <c:pt idx="2534">
                  <c:v>141</c:v>
                </c:pt>
                <c:pt idx="2535">
                  <c:v>142</c:v>
                </c:pt>
                <c:pt idx="2536">
                  <c:v>142</c:v>
                </c:pt>
                <c:pt idx="2537">
                  <c:v>142</c:v>
                </c:pt>
                <c:pt idx="2538">
                  <c:v>141</c:v>
                </c:pt>
                <c:pt idx="2539">
                  <c:v>141</c:v>
                </c:pt>
                <c:pt idx="2540">
                  <c:v>139</c:v>
                </c:pt>
                <c:pt idx="2541">
                  <c:v>139</c:v>
                </c:pt>
                <c:pt idx="2542">
                  <c:v>139</c:v>
                </c:pt>
                <c:pt idx="2543">
                  <c:v>139</c:v>
                </c:pt>
                <c:pt idx="2544">
                  <c:v>140</c:v>
                </c:pt>
                <c:pt idx="2545">
                  <c:v>139</c:v>
                </c:pt>
                <c:pt idx="2546">
                  <c:v>140</c:v>
                </c:pt>
                <c:pt idx="2547">
                  <c:v>139</c:v>
                </c:pt>
                <c:pt idx="2548">
                  <c:v>139</c:v>
                </c:pt>
                <c:pt idx="2549">
                  <c:v>139</c:v>
                </c:pt>
                <c:pt idx="2550">
                  <c:v>139</c:v>
                </c:pt>
                <c:pt idx="2551">
                  <c:v>139</c:v>
                </c:pt>
                <c:pt idx="2552">
                  <c:v>139</c:v>
                </c:pt>
                <c:pt idx="2553">
                  <c:v>139</c:v>
                </c:pt>
                <c:pt idx="2554">
                  <c:v>140</c:v>
                </c:pt>
                <c:pt idx="2555">
                  <c:v>138</c:v>
                </c:pt>
                <c:pt idx="2556">
                  <c:v>136</c:v>
                </c:pt>
                <c:pt idx="2557">
                  <c:v>135</c:v>
                </c:pt>
                <c:pt idx="2558">
                  <c:v>135</c:v>
                </c:pt>
                <c:pt idx="2559">
                  <c:v>135</c:v>
                </c:pt>
                <c:pt idx="2560">
                  <c:v>134</c:v>
                </c:pt>
                <c:pt idx="2561">
                  <c:v>132</c:v>
                </c:pt>
                <c:pt idx="2562">
                  <c:v>132</c:v>
                </c:pt>
                <c:pt idx="2563">
                  <c:v>131</c:v>
                </c:pt>
                <c:pt idx="2564">
                  <c:v>132</c:v>
                </c:pt>
                <c:pt idx="2565">
                  <c:v>128</c:v>
                </c:pt>
                <c:pt idx="2566">
                  <c:v>129</c:v>
                </c:pt>
                <c:pt idx="2567">
                  <c:v>129</c:v>
                </c:pt>
                <c:pt idx="2568">
                  <c:v>127</c:v>
                </c:pt>
                <c:pt idx="2569">
                  <c:v>128</c:v>
                </c:pt>
                <c:pt idx="2570">
                  <c:v>128</c:v>
                </c:pt>
                <c:pt idx="2571">
                  <c:v>129</c:v>
                </c:pt>
                <c:pt idx="2572">
                  <c:v>129</c:v>
                </c:pt>
                <c:pt idx="2573">
                  <c:v>130</c:v>
                </c:pt>
                <c:pt idx="2574">
                  <c:v>129</c:v>
                </c:pt>
                <c:pt idx="2575">
                  <c:v>127</c:v>
                </c:pt>
                <c:pt idx="2576">
                  <c:v>127</c:v>
                </c:pt>
                <c:pt idx="2577">
                  <c:v>130</c:v>
                </c:pt>
                <c:pt idx="2578">
                  <c:v>130</c:v>
                </c:pt>
                <c:pt idx="2579">
                  <c:v>131</c:v>
                </c:pt>
                <c:pt idx="2580">
                  <c:v>129</c:v>
                </c:pt>
                <c:pt idx="2581">
                  <c:v>129</c:v>
                </c:pt>
                <c:pt idx="2582">
                  <c:v>129</c:v>
                </c:pt>
                <c:pt idx="2583">
                  <c:v>129</c:v>
                </c:pt>
                <c:pt idx="2584">
                  <c:v>130</c:v>
                </c:pt>
                <c:pt idx="2585">
                  <c:v>130</c:v>
                </c:pt>
                <c:pt idx="2586">
                  <c:v>129</c:v>
                </c:pt>
                <c:pt idx="2587">
                  <c:v>129</c:v>
                </c:pt>
                <c:pt idx="2588">
                  <c:v>130</c:v>
                </c:pt>
                <c:pt idx="2589">
                  <c:v>129</c:v>
                </c:pt>
                <c:pt idx="2590">
                  <c:v>128</c:v>
                </c:pt>
                <c:pt idx="2591">
                  <c:v>129</c:v>
                </c:pt>
                <c:pt idx="2592">
                  <c:v>128</c:v>
                </c:pt>
                <c:pt idx="2593">
                  <c:v>128</c:v>
                </c:pt>
                <c:pt idx="2594">
                  <c:v>127</c:v>
                </c:pt>
                <c:pt idx="2595">
                  <c:v>127</c:v>
                </c:pt>
                <c:pt idx="2596">
                  <c:v>127</c:v>
                </c:pt>
                <c:pt idx="2597">
                  <c:v>129</c:v>
                </c:pt>
                <c:pt idx="2598">
                  <c:v>129</c:v>
                </c:pt>
                <c:pt idx="2599">
                  <c:v>129</c:v>
                </c:pt>
                <c:pt idx="2600">
                  <c:v>129</c:v>
                </c:pt>
                <c:pt idx="2601">
                  <c:v>130</c:v>
                </c:pt>
                <c:pt idx="2602">
                  <c:v>132</c:v>
                </c:pt>
                <c:pt idx="2603">
                  <c:v>131</c:v>
                </c:pt>
                <c:pt idx="2604">
                  <c:v>130</c:v>
                </c:pt>
                <c:pt idx="2605">
                  <c:v>130</c:v>
                </c:pt>
                <c:pt idx="2606">
                  <c:v>131</c:v>
                </c:pt>
                <c:pt idx="2607">
                  <c:v>131</c:v>
                </c:pt>
                <c:pt idx="2608">
                  <c:v>131</c:v>
                </c:pt>
                <c:pt idx="2609">
                  <c:v>132</c:v>
                </c:pt>
                <c:pt idx="2610">
                  <c:v>131</c:v>
                </c:pt>
                <c:pt idx="2611">
                  <c:v>131</c:v>
                </c:pt>
                <c:pt idx="2612">
                  <c:v>131</c:v>
                </c:pt>
                <c:pt idx="2613">
                  <c:v>130</c:v>
                </c:pt>
                <c:pt idx="2614">
                  <c:v>128</c:v>
                </c:pt>
                <c:pt idx="2615">
                  <c:v>128</c:v>
                </c:pt>
                <c:pt idx="2616">
                  <c:v>128</c:v>
                </c:pt>
                <c:pt idx="2617">
                  <c:v>127</c:v>
                </c:pt>
                <c:pt idx="2618">
                  <c:v>126</c:v>
                </c:pt>
                <c:pt idx="2619">
                  <c:v>126</c:v>
                </c:pt>
                <c:pt idx="2620">
                  <c:v>127</c:v>
                </c:pt>
                <c:pt idx="2621">
                  <c:v>126</c:v>
                </c:pt>
                <c:pt idx="2622">
                  <c:v>124</c:v>
                </c:pt>
                <c:pt idx="2623">
                  <c:v>125</c:v>
                </c:pt>
                <c:pt idx="2624">
                  <c:v>124</c:v>
                </c:pt>
                <c:pt idx="2625">
                  <c:v>124</c:v>
                </c:pt>
                <c:pt idx="2626">
                  <c:v>125</c:v>
                </c:pt>
                <c:pt idx="2627">
                  <c:v>125</c:v>
                </c:pt>
                <c:pt idx="2628">
                  <c:v>125</c:v>
                </c:pt>
                <c:pt idx="2629">
                  <c:v>126</c:v>
                </c:pt>
                <c:pt idx="2630">
                  <c:v>126</c:v>
                </c:pt>
                <c:pt idx="2631">
                  <c:v>125</c:v>
                </c:pt>
                <c:pt idx="2632">
                  <c:v>125</c:v>
                </c:pt>
                <c:pt idx="2633">
                  <c:v>123</c:v>
                </c:pt>
                <c:pt idx="2634">
                  <c:v>122</c:v>
                </c:pt>
                <c:pt idx="2635">
                  <c:v>122</c:v>
                </c:pt>
                <c:pt idx="2636">
                  <c:v>122</c:v>
                </c:pt>
                <c:pt idx="2637">
                  <c:v>119</c:v>
                </c:pt>
                <c:pt idx="2638">
                  <c:v>120</c:v>
                </c:pt>
                <c:pt idx="2639">
                  <c:v>118</c:v>
                </c:pt>
                <c:pt idx="2640">
                  <c:v>119</c:v>
                </c:pt>
                <c:pt idx="2641">
                  <c:v>118</c:v>
                </c:pt>
                <c:pt idx="2642">
                  <c:v>118</c:v>
                </c:pt>
                <c:pt idx="2643">
                  <c:v>115</c:v>
                </c:pt>
                <c:pt idx="2644">
                  <c:v>110</c:v>
                </c:pt>
                <c:pt idx="2645">
                  <c:v>112</c:v>
                </c:pt>
                <c:pt idx="2646">
                  <c:v>112</c:v>
                </c:pt>
                <c:pt idx="2647">
                  <c:v>112</c:v>
                </c:pt>
                <c:pt idx="2648">
                  <c:v>113</c:v>
                </c:pt>
                <c:pt idx="2649">
                  <c:v>111</c:v>
                </c:pt>
                <c:pt idx="2650">
                  <c:v>112</c:v>
                </c:pt>
                <c:pt idx="2651">
                  <c:v>112</c:v>
                </c:pt>
                <c:pt idx="2652">
                  <c:v>109</c:v>
                </c:pt>
                <c:pt idx="2653">
                  <c:v>110</c:v>
                </c:pt>
                <c:pt idx="2654">
                  <c:v>107</c:v>
                </c:pt>
                <c:pt idx="2655">
                  <c:v>108</c:v>
                </c:pt>
                <c:pt idx="2656">
                  <c:v>99</c:v>
                </c:pt>
                <c:pt idx="2657">
                  <c:v>103</c:v>
                </c:pt>
                <c:pt idx="2658">
                  <c:v>102</c:v>
                </c:pt>
                <c:pt idx="2659">
                  <c:v>100</c:v>
                </c:pt>
                <c:pt idx="2660">
                  <c:v>102</c:v>
                </c:pt>
                <c:pt idx="2661">
                  <c:v>101</c:v>
                </c:pt>
                <c:pt idx="2662">
                  <c:v>102</c:v>
                </c:pt>
                <c:pt idx="2663">
                  <c:v>103</c:v>
                </c:pt>
                <c:pt idx="2664">
                  <c:v>101</c:v>
                </c:pt>
                <c:pt idx="2665">
                  <c:v>100</c:v>
                </c:pt>
                <c:pt idx="2666">
                  <c:v>102</c:v>
                </c:pt>
                <c:pt idx="2667">
                  <c:v>101</c:v>
                </c:pt>
                <c:pt idx="2668">
                  <c:v>102</c:v>
                </c:pt>
                <c:pt idx="2669">
                  <c:v>102</c:v>
                </c:pt>
                <c:pt idx="2670">
                  <c:v>102</c:v>
                </c:pt>
                <c:pt idx="2671">
                  <c:v>102</c:v>
                </c:pt>
                <c:pt idx="2672">
                  <c:v>103</c:v>
                </c:pt>
                <c:pt idx="2673">
                  <c:v>102</c:v>
                </c:pt>
                <c:pt idx="2674">
                  <c:v>103</c:v>
                </c:pt>
                <c:pt idx="2675">
                  <c:v>103</c:v>
                </c:pt>
                <c:pt idx="2676">
                  <c:v>102</c:v>
                </c:pt>
                <c:pt idx="2677">
                  <c:v>102</c:v>
                </c:pt>
                <c:pt idx="2678">
                  <c:v>102</c:v>
                </c:pt>
                <c:pt idx="2679">
                  <c:v>102</c:v>
                </c:pt>
                <c:pt idx="2680">
                  <c:v>104</c:v>
                </c:pt>
                <c:pt idx="2681">
                  <c:v>105</c:v>
                </c:pt>
                <c:pt idx="2682">
                  <c:v>105</c:v>
                </c:pt>
                <c:pt idx="2683">
                  <c:v>106</c:v>
                </c:pt>
                <c:pt idx="2684">
                  <c:v>106</c:v>
                </c:pt>
                <c:pt idx="2685">
                  <c:v>107</c:v>
                </c:pt>
                <c:pt idx="2686">
                  <c:v>105</c:v>
                </c:pt>
                <c:pt idx="2687">
                  <c:v>105</c:v>
                </c:pt>
                <c:pt idx="2688">
                  <c:v>107</c:v>
                </c:pt>
                <c:pt idx="2689">
                  <c:v>108</c:v>
                </c:pt>
                <c:pt idx="2690">
                  <c:v>108</c:v>
                </c:pt>
                <c:pt idx="2691">
                  <c:v>106</c:v>
                </c:pt>
                <c:pt idx="2692">
                  <c:v>105</c:v>
                </c:pt>
                <c:pt idx="2693">
                  <c:v>105</c:v>
                </c:pt>
                <c:pt idx="2694">
                  <c:v>105</c:v>
                </c:pt>
                <c:pt idx="2695">
                  <c:v>103</c:v>
                </c:pt>
                <c:pt idx="2696">
                  <c:v>103</c:v>
                </c:pt>
                <c:pt idx="2697">
                  <c:v>104</c:v>
                </c:pt>
                <c:pt idx="2698">
                  <c:v>104</c:v>
                </c:pt>
                <c:pt idx="2699">
                  <c:v>104</c:v>
                </c:pt>
                <c:pt idx="2700">
                  <c:v>143</c:v>
                </c:pt>
                <c:pt idx="2701">
                  <c:v>141</c:v>
                </c:pt>
                <c:pt idx="2702">
                  <c:v>141</c:v>
                </c:pt>
                <c:pt idx="2703">
                  <c:v>140</c:v>
                </c:pt>
                <c:pt idx="2704">
                  <c:v>142</c:v>
                </c:pt>
                <c:pt idx="2705">
                  <c:v>141</c:v>
                </c:pt>
                <c:pt idx="2706">
                  <c:v>146</c:v>
                </c:pt>
                <c:pt idx="2707">
                  <c:v>145</c:v>
                </c:pt>
                <c:pt idx="2708">
                  <c:v>145</c:v>
                </c:pt>
                <c:pt idx="2709">
                  <c:v>144</c:v>
                </c:pt>
                <c:pt idx="2710">
                  <c:v>142</c:v>
                </c:pt>
                <c:pt idx="2711">
                  <c:v>144</c:v>
                </c:pt>
                <c:pt idx="2712">
                  <c:v>143</c:v>
                </c:pt>
                <c:pt idx="2713">
                  <c:v>145</c:v>
                </c:pt>
                <c:pt idx="2714">
                  <c:v>146</c:v>
                </c:pt>
                <c:pt idx="2715">
                  <c:v>143</c:v>
                </c:pt>
                <c:pt idx="2716">
                  <c:v>144</c:v>
                </c:pt>
                <c:pt idx="2717">
                  <c:v>144</c:v>
                </c:pt>
                <c:pt idx="2718">
                  <c:v>142</c:v>
                </c:pt>
                <c:pt idx="2719">
                  <c:v>141</c:v>
                </c:pt>
                <c:pt idx="2720">
                  <c:v>143</c:v>
                </c:pt>
                <c:pt idx="2721">
                  <c:v>140</c:v>
                </c:pt>
                <c:pt idx="2722">
                  <c:v>143</c:v>
                </c:pt>
                <c:pt idx="2723">
                  <c:v>142</c:v>
                </c:pt>
                <c:pt idx="2724">
                  <c:v>140</c:v>
                </c:pt>
                <c:pt idx="2725">
                  <c:v>141</c:v>
                </c:pt>
                <c:pt idx="2726">
                  <c:v>142</c:v>
                </c:pt>
                <c:pt idx="2727">
                  <c:v>143</c:v>
                </c:pt>
                <c:pt idx="2728">
                  <c:v>141</c:v>
                </c:pt>
                <c:pt idx="2729">
                  <c:v>144</c:v>
                </c:pt>
                <c:pt idx="2730">
                  <c:v>145</c:v>
                </c:pt>
                <c:pt idx="2731">
                  <c:v>146</c:v>
                </c:pt>
                <c:pt idx="2732">
                  <c:v>146</c:v>
                </c:pt>
                <c:pt idx="2733">
                  <c:v>146</c:v>
                </c:pt>
                <c:pt idx="2734">
                  <c:v>146</c:v>
                </c:pt>
                <c:pt idx="2735">
                  <c:v>142</c:v>
                </c:pt>
                <c:pt idx="2736">
                  <c:v>137</c:v>
                </c:pt>
                <c:pt idx="2737">
                  <c:v>137</c:v>
                </c:pt>
                <c:pt idx="2738">
                  <c:v>138</c:v>
                </c:pt>
                <c:pt idx="2739">
                  <c:v>140</c:v>
                </c:pt>
                <c:pt idx="2740">
                  <c:v>140</c:v>
                </c:pt>
                <c:pt idx="2741">
                  <c:v>140</c:v>
                </c:pt>
                <c:pt idx="2742">
                  <c:v>141</c:v>
                </c:pt>
                <c:pt idx="2743">
                  <c:v>141</c:v>
                </c:pt>
                <c:pt idx="2744">
                  <c:v>143</c:v>
                </c:pt>
                <c:pt idx="2745">
                  <c:v>143</c:v>
                </c:pt>
                <c:pt idx="2746">
                  <c:v>143</c:v>
                </c:pt>
                <c:pt idx="2747">
                  <c:v>145</c:v>
                </c:pt>
                <c:pt idx="2748">
                  <c:v>146</c:v>
                </c:pt>
                <c:pt idx="2749">
                  <c:v>147</c:v>
                </c:pt>
                <c:pt idx="2750">
                  <c:v>148</c:v>
                </c:pt>
                <c:pt idx="2751">
                  <c:v>147</c:v>
                </c:pt>
                <c:pt idx="2752">
                  <c:v>145</c:v>
                </c:pt>
                <c:pt idx="2753">
                  <c:v>145</c:v>
                </c:pt>
                <c:pt idx="2754">
                  <c:v>146</c:v>
                </c:pt>
                <c:pt idx="2755">
                  <c:v>144</c:v>
                </c:pt>
                <c:pt idx="2756">
                  <c:v>141</c:v>
                </c:pt>
                <c:pt idx="2757">
                  <c:v>142</c:v>
                </c:pt>
                <c:pt idx="2758">
                  <c:v>143</c:v>
                </c:pt>
                <c:pt idx="2759">
                  <c:v>146</c:v>
                </c:pt>
                <c:pt idx="2760">
                  <c:v>145</c:v>
                </c:pt>
                <c:pt idx="2761">
                  <c:v>143</c:v>
                </c:pt>
                <c:pt idx="2762">
                  <c:v>141</c:v>
                </c:pt>
                <c:pt idx="2763">
                  <c:v>140</c:v>
                </c:pt>
                <c:pt idx="2764">
                  <c:v>140</c:v>
                </c:pt>
                <c:pt idx="2765">
                  <c:v>141</c:v>
                </c:pt>
                <c:pt idx="2766">
                  <c:v>143</c:v>
                </c:pt>
                <c:pt idx="2767">
                  <c:v>142</c:v>
                </c:pt>
                <c:pt idx="2768">
                  <c:v>141</c:v>
                </c:pt>
                <c:pt idx="2769">
                  <c:v>140</c:v>
                </c:pt>
                <c:pt idx="2770">
                  <c:v>142</c:v>
                </c:pt>
                <c:pt idx="2771">
                  <c:v>142</c:v>
                </c:pt>
                <c:pt idx="2772">
                  <c:v>136</c:v>
                </c:pt>
                <c:pt idx="2773">
                  <c:v>138</c:v>
                </c:pt>
                <c:pt idx="2774">
                  <c:v>135</c:v>
                </c:pt>
                <c:pt idx="2775">
                  <c:v>134</c:v>
                </c:pt>
                <c:pt idx="2776">
                  <c:v>134</c:v>
                </c:pt>
                <c:pt idx="2777">
                  <c:v>133</c:v>
                </c:pt>
                <c:pt idx="2778">
                  <c:v>130</c:v>
                </c:pt>
                <c:pt idx="2779">
                  <c:v>127</c:v>
                </c:pt>
                <c:pt idx="2780">
                  <c:v>127</c:v>
                </c:pt>
                <c:pt idx="2781">
                  <c:v>125</c:v>
                </c:pt>
                <c:pt idx="2782">
                  <c:v>127</c:v>
                </c:pt>
                <c:pt idx="2783">
                  <c:v>127</c:v>
                </c:pt>
                <c:pt idx="2784">
                  <c:v>127</c:v>
                </c:pt>
                <c:pt idx="2785">
                  <c:v>125</c:v>
                </c:pt>
                <c:pt idx="2786">
                  <c:v>127</c:v>
                </c:pt>
                <c:pt idx="2787">
                  <c:v>130</c:v>
                </c:pt>
                <c:pt idx="2788">
                  <c:v>129</c:v>
                </c:pt>
                <c:pt idx="2789">
                  <c:v>130</c:v>
                </c:pt>
                <c:pt idx="2790">
                  <c:v>130</c:v>
                </c:pt>
                <c:pt idx="2791">
                  <c:v>132</c:v>
                </c:pt>
                <c:pt idx="2792">
                  <c:v>132</c:v>
                </c:pt>
                <c:pt idx="2793">
                  <c:v>131</c:v>
                </c:pt>
                <c:pt idx="2794">
                  <c:v>130</c:v>
                </c:pt>
                <c:pt idx="2795">
                  <c:v>129</c:v>
                </c:pt>
                <c:pt idx="2796">
                  <c:v>128</c:v>
                </c:pt>
                <c:pt idx="2797">
                  <c:v>128</c:v>
                </c:pt>
                <c:pt idx="2798">
                  <c:v>130</c:v>
                </c:pt>
                <c:pt idx="2799">
                  <c:v>132</c:v>
                </c:pt>
                <c:pt idx="2800">
                  <c:v>130</c:v>
                </c:pt>
                <c:pt idx="2801">
                  <c:v>131</c:v>
                </c:pt>
                <c:pt idx="2802">
                  <c:v>130</c:v>
                </c:pt>
                <c:pt idx="2803">
                  <c:v>131</c:v>
                </c:pt>
                <c:pt idx="2804">
                  <c:v>132</c:v>
                </c:pt>
                <c:pt idx="2805">
                  <c:v>130</c:v>
                </c:pt>
                <c:pt idx="2806">
                  <c:v>130</c:v>
                </c:pt>
                <c:pt idx="2807">
                  <c:v>128</c:v>
                </c:pt>
                <c:pt idx="2808">
                  <c:v>125</c:v>
                </c:pt>
                <c:pt idx="2809">
                  <c:v>127</c:v>
                </c:pt>
                <c:pt idx="2810">
                  <c:v>128</c:v>
                </c:pt>
                <c:pt idx="2811">
                  <c:v>126</c:v>
                </c:pt>
                <c:pt idx="2812">
                  <c:v>123</c:v>
                </c:pt>
                <c:pt idx="2813">
                  <c:v>120</c:v>
                </c:pt>
                <c:pt idx="2814">
                  <c:v>118</c:v>
                </c:pt>
                <c:pt idx="2815">
                  <c:v>121</c:v>
                </c:pt>
                <c:pt idx="2816">
                  <c:v>119</c:v>
                </c:pt>
                <c:pt idx="2817">
                  <c:v>120</c:v>
                </c:pt>
                <c:pt idx="2818">
                  <c:v>120</c:v>
                </c:pt>
                <c:pt idx="2819">
                  <c:v>121</c:v>
                </c:pt>
                <c:pt idx="2820">
                  <c:v>117</c:v>
                </c:pt>
                <c:pt idx="2821">
                  <c:v>118</c:v>
                </c:pt>
                <c:pt idx="2822">
                  <c:v>120</c:v>
                </c:pt>
                <c:pt idx="2823">
                  <c:v>118</c:v>
                </c:pt>
                <c:pt idx="2824">
                  <c:v>122</c:v>
                </c:pt>
                <c:pt idx="2825">
                  <c:v>121</c:v>
                </c:pt>
                <c:pt idx="2826">
                  <c:v>120</c:v>
                </c:pt>
                <c:pt idx="2827">
                  <c:v>118</c:v>
                </c:pt>
                <c:pt idx="2828">
                  <c:v>116</c:v>
                </c:pt>
                <c:pt idx="2829">
                  <c:v>118</c:v>
                </c:pt>
                <c:pt idx="2830">
                  <c:v>121</c:v>
                </c:pt>
                <c:pt idx="2831">
                  <c:v>116</c:v>
                </c:pt>
                <c:pt idx="2832">
                  <c:v>117</c:v>
                </c:pt>
                <c:pt idx="2833">
                  <c:v>117</c:v>
                </c:pt>
                <c:pt idx="2834">
                  <c:v>116</c:v>
                </c:pt>
                <c:pt idx="2835">
                  <c:v>114</c:v>
                </c:pt>
                <c:pt idx="2836">
                  <c:v>115</c:v>
                </c:pt>
                <c:pt idx="2837">
                  <c:v>114</c:v>
                </c:pt>
                <c:pt idx="2838">
                  <c:v>111</c:v>
                </c:pt>
                <c:pt idx="2839">
                  <c:v>109</c:v>
                </c:pt>
                <c:pt idx="2840">
                  <c:v>110</c:v>
                </c:pt>
                <c:pt idx="2841">
                  <c:v>114</c:v>
                </c:pt>
                <c:pt idx="2842">
                  <c:v>113</c:v>
                </c:pt>
                <c:pt idx="2843">
                  <c:v>113</c:v>
                </c:pt>
                <c:pt idx="2844">
                  <c:v>114</c:v>
                </c:pt>
                <c:pt idx="2845">
                  <c:v>115</c:v>
                </c:pt>
                <c:pt idx="2846">
                  <c:v>113</c:v>
                </c:pt>
                <c:pt idx="2847">
                  <c:v>112</c:v>
                </c:pt>
                <c:pt idx="2848">
                  <c:v>113</c:v>
                </c:pt>
                <c:pt idx="2849">
                  <c:v>113</c:v>
                </c:pt>
                <c:pt idx="2850">
                  <c:v>110</c:v>
                </c:pt>
                <c:pt idx="2851">
                  <c:v>111</c:v>
                </c:pt>
                <c:pt idx="2852">
                  <c:v>113</c:v>
                </c:pt>
                <c:pt idx="2853">
                  <c:v>113</c:v>
                </c:pt>
                <c:pt idx="2854">
                  <c:v>115</c:v>
                </c:pt>
                <c:pt idx="2855">
                  <c:v>114</c:v>
                </c:pt>
                <c:pt idx="2856">
                  <c:v>114</c:v>
                </c:pt>
                <c:pt idx="2857">
                  <c:v>114</c:v>
                </c:pt>
                <c:pt idx="2858">
                  <c:v>115</c:v>
                </c:pt>
                <c:pt idx="2859">
                  <c:v>115</c:v>
                </c:pt>
                <c:pt idx="2860">
                  <c:v>115</c:v>
                </c:pt>
                <c:pt idx="2861">
                  <c:v>114</c:v>
                </c:pt>
                <c:pt idx="2862">
                  <c:v>113</c:v>
                </c:pt>
                <c:pt idx="2863">
                  <c:v>113</c:v>
                </c:pt>
                <c:pt idx="2864">
                  <c:v>113</c:v>
                </c:pt>
                <c:pt idx="2865">
                  <c:v>113</c:v>
                </c:pt>
                <c:pt idx="2866">
                  <c:v>114</c:v>
                </c:pt>
                <c:pt idx="2867">
                  <c:v>114</c:v>
                </c:pt>
                <c:pt idx="2868">
                  <c:v>114</c:v>
                </c:pt>
                <c:pt idx="2869">
                  <c:v>114</c:v>
                </c:pt>
                <c:pt idx="2870">
                  <c:v>112</c:v>
                </c:pt>
                <c:pt idx="2871">
                  <c:v>113</c:v>
                </c:pt>
                <c:pt idx="2872">
                  <c:v>112</c:v>
                </c:pt>
                <c:pt idx="2873">
                  <c:v>113</c:v>
                </c:pt>
                <c:pt idx="2874">
                  <c:v>113</c:v>
                </c:pt>
                <c:pt idx="2875">
                  <c:v>113</c:v>
                </c:pt>
                <c:pt idx="2876">
                  <c:v>114</c:v>
                </c:pt>
                <c:pt idx="2877">
                  <c:v>116</c:v>
                </c:pt>
                <c:pt idx="2878">
                  <c:v>115</c:v>
                </c:pt>
                <c:pt idx="2879">
                  <c:v>116</c:v>
                </c:pt>
                <c:pt idx="2880">
                  <c:v>117</c:v>
                </c:pt>
                <c:pt idx="2881">
                  <c:v>117</c:v>
                </c:pt>
                <c:pt idx="2882">
                  <c:v>117</c:v>
                </c:pt>
                <c:pt idx="2883">
                  <c:v>117</c:v>
                </c:pt>
                <c:pt idx="2884">
                  <c:v>117</c:v>
                </c:pt>
                <c:pt idx="2885">
                  <c:v>116</c:v>
                </c:pt>
                <c:pt idx="2886">
                  <c:v>116</c:v>
                </c:pt>
                <c:pt idx="2887">
                  <c:v>114</c:v>
                </c:pt>
                <c:pt idx="2888">
                  <c:v>114</c:v>
                </c:pt>
                <c:pt idx="2889">
                  <c:v>114</c:v>
                </c:pt>
                <c:pt idx="2890">
                  <c:v>114</c:v>
                </c:pt>
                <c:pt idx="2891">
                  <c:v>114</c:v>
                </c:pt>
                <c:pt idx="2892">
                  <c:v>114</c:v>
                </c:pt>
                <c:pt idx="2893">
                  <c:v>113</c:v>
                </c:pt>
                <c:pt idx="2894">
                  <c:v>114</c:v>
                </c:pt>
                <c:pt idx="2895">
                  <c:v>114</c:v>
                </c:pt>
                <c:pt idx="2896">
                  <c:v>114</c:v>
                </c:pt>
                <c:pt idx="2897">
                  <c:v>114</c:v>
                </c:pt>
                <c:pt idx="2898">
                  <c:v>114</c:v>
                </c:pt>
                <c:pt idx="2899">
                  <c:v>113</c:v>
                </c:pt>
                <c:pt idx="2900">
                  <c:v>112</c:v>
                </c:pt>
                <c:pt idx="2901">
                  <c:v>112</c:v>
                </c:pt>
                <c:pt idx="2902">
                  <c:v>112</c:v>
                </c:pt>
                <c:pt idx="2903">
                  <c:v>112</c:v>
                </c:pt>
                <c:pt idx="2904">
                  <c:v>112</c:v>
                </c:pt>
                <c:pt idx="2905">
                  <c:v>111</c:v>
                </c:pt>
                <c:pt idx="2906">
                  <c:v>111</c:v>
                </c:pt>
                <c:pt idx="2907">
                  <c:v>111</c:v>
                </c:pt>
                <c:pt idx="2908">
                  <c:v>111</c:v>
                </c:pt>
                <c:pt idx="2909">
                  <c:v>111</c:v>
                </c:pt>
                <c:pt idx="2910">
                  <c:v>109</c:v>
                </c:pt>
                <c:pt idx="2911">
                  <c:v>109</c:v>
                </c:pt>
                <c:pt idx="2912">
                  <c:v>109</c:v>
                </c:pt>
                <c:pt idx="2913">
                  <c:v>109</c:v>
                </c:pt>
                <c:pt idx="2914">
                  <c:v>110</c:v>
                </c:pt>
                <c:pt idx="2915">
                  <c:v>112</c:v>
                </c:pt>
                <c:pt idx="2916">
                  <c:v>113</c:v>
                </c:pt>
                <c:pt idx="2917">
                  <c:v>112</c:v>
                </c:pt>
                <c:pt idx="2918">
                  <c:v>112</c:v>
                </c:pt>
                <c:pt idx="2919">
                  <c:v>112</c:v>
                </c:pt>
                <c:pt idx="2920">
                  <c:v>113</c:v>
                </c:pt>
                <c:pt idx="2921">
                  <c:v>113</c:v>
                </c:pt>
                <c:pt idx="2922">
                  <c:v>113</c:v>
                </c:pt>
                <c:pt idx="2923">
                  <c:v>112</c:v>
                </c:pt>
                <c:pt idx="2924">
                  <c:v>112</c:v>
                </c:pt>
                <c:pt idx="2925">
                  <c:v>111</c:v>
                </c:pt>
                <c:pt idx="2926">
                  <c:v>110</c:v>
                </c:pt>
                <c:pt idx="2927">
                  <c:v>111</c:v>
                </c:pt>
                <c:pt idx="2928">
                  <c:v>111</c:v>
                </c:pt>
                <c:pt idx="2929">
                  <c:v>112</c:v>
                </c:pt>
                <c:pt idx="2930">
                  <c:v>112</c:v>
                </c:pt>
                <c:pt idx="2931">
                  <c:v>114</c:v>
                </c:pt>
                <c:pt idx="2932">
                  <c:v>114</c:v>
                </c:pt>
                <c:pt idx="2933">
                  <c:v>115</c:v>
                </c:pt>
                <c:pt idx="2934">
                  <c:v>116</c:v>
                </c:pt>
                <c:pt idx="2935">
                  <c:v>114</c:v>
                </c:pt>
                <c:pt idx="2936">
                  <c:v>114</c:v>
                </c:pt>
                <c:pt idx="2937">
                  <c:v>114</c:v>
                </c:pt>
                <c:pt idx="2938">
                  <c:v>114</c:v>
                </c:pt>
                <c:pt idx="2939">
                  <c:v>114</c:v>
                </c:pt>
                <c:pt idx="2940">
                  <c:v>115</c:v>
                </c:pt>
                <c:pt idx="2941">
                  <c:v>115</c:v>
                </c:pt>
                <c:pt idx="2942">
                  <c:v>115</c:v>
                </c:pt>
                <c:pt idx="2943">
                  <c:v>115</c:v>
                </c:pt>
                <c:pt idx="2944">
                  <c:v>115</c:v>
                </c:pt>
                <c:pt idx="2945">
                  <c:v>114</c:v>
                </c:pt>
                <c:pt idx="2946">
                  <c:v>114</c:v>
                </c:pt>
                <c:pt idx="2947">
                  <c:v>114</c:v>
                </c:pt>
                <c:pt idx="2948">
                  <c:v>114</c:v>
                </c:pt>
                <c:pt idx="2949">
                  <c:v>115</c:v>
                </c:pt>
                <c:pt idx="2950">
                  <c:v>115</c:v>
                </c:pt>
                <c:pt idx="2951">
                  <c:v>115</c:v>
                </c:pt>
                <c:pt idx="2952">
                  <c:v>114</c:v>
                </c:pt>
                <c:pt idx="2953">
                  <c:v>113</c:v>
                </c:pt>
                <c:pt idx="2954">
                  <c:v>112</c:v>
                </c:pt>
                <c:pt idx="2955">
                  <c:v>112</c:v>
                </c:pt>
                <c:pt idx="2956">
                  <c:v>112</c:v>
                </c:pt>
                <c:pt idx="2957">
                  <c:v>110</c:v>
                </c:pt>
                <c:pt idx="2958">
                  <c:v>111</c:v>
                </c:pt>
                <c:pt idx="2959">
                  <c:v>113</c:v>
                </c:pt>
                <c:pt idx="2960">
                  <c:v>114</c:v>
                </c:pt>
                <c:pt idx="2961">
                  <c:v>113</c:v>
                </c:pt>
                <c:pt idx="2962">
                  <c:v>112</c:v>
                </c:pt>
                <c:pt idx="2963">
                  <c:v>109</c:v>
                </c:pt>
                <c:pt idx="2964">
                  <c:v>109</c:v>
                </c:pt>
                <c:pt idx="2965">
                  <c:v>109</c:v>
                </c:pt>
                <c:pt idx="2966">
                  <c:v>109</c:v>
                </c:pt>
                <c:pt idx="2967">
                  <c:v>109</c:v>
                </c:pt>
                <c:pt idx="2968">
                  <c:v>107</c:v>
                </c:pt>
                <c:pt idx="2969">
                  <c:v>108</c:v>
                </c:pt>
                <c:pt idx="2970">
                  <c:v>108</c:v>
                </c:pt>
                <c:pt idx="2971">
                  <c:v>109</c:v>
                </c:pt>
                <c:pt idx="2972">
                  <c:v>109</c:v>
                </c:pt>
                <c:pt idx="2973">
                  <c:v>110</c:v>
                </c:pt>
                <c:pt idx="2974">
                  <c:v>111</c:v>
                </c:pt>
                <c:pt idx="2975">
                  <c:v>112</c:v>
                </c:pt>
                <c:pt idx="2976">
                  <c:v>112</c:v>
                </c:pt>
                <c:pt idx="2977">
                  <c:v>113</c:v>
                </c:pt>
                <c:pt idx="2978">
                  <c:v>114</c:v>
                </c:pt>
                <c:pt idx="2979">
                  <c:v>114</c:v>
                </c:pt>
                <c:pt idx="2980">
                  <c:v>114</c:v>
                </c:pt>
                <c:pt idx="2981">
                  <c:v>113</c:v>
                </c:pt>
                <c:pt idx="2982">
                  <c:v>112</c:v>
                </c:pt>
                <c:pt idx="2983">
                  <c:v>112</c:v>
                </c:pt>
                <c:pt idx="2984">
                  <c:v>112</c:v>
                </c:pt>
                <c:pt idx="2985">
                  <c:v>111</c:v>
                </c:pt>
                <c:pt idx="2986">
                  <c:v>111</c:v>
                </c:pt>
                <c:pt idx="2987">
                  <c:v>111</c:v>
                </c:pt>
                <c:pt idx="2988">
                  <c:v>112</c:v>
                </c:pt>
                <c:pt idx="2989">
                  <c:v>112</c:v>
                </c:pt>
                <c:pt idx="2990">
                  <c:v>113</c:v>
                </c:pt>
                <c:pt idx="2991">
                  <c:v>113</c:v>
                </c:pt>
                <c:pt idx="2992">
                  <c:v>113</c:v>
                </c:pt>
                <c:pt idx="2993">
                  <c:v>112</c:v>
                </c:pt>
                <c:pt idx="2994">
                  <c:v>113</c:v>
                </c:pt>
                <c:pt idx="2995">
                  <c:v>114</c:v>
                </c:pt>
                <c:pt idx="2996">
                  <c:v>113</c:v>
                </c:pt>
                <c:pt idx="2997">
                  <c:v>114</c:v>
                </c:pt>
                <c:pt idx="2998">
                  <c:v>114</c:v>
                </c:pt>
                <c:pt idx="2999">
                  <c:v>113</c:v>
                </c:pt>
                <c:pt idx="3000">
                  <c:v>135</c:v>
                </c:pt>
                <c:pt idx="3001">
                  <c:v>138</c:v>
                </c:pt>
                <c:pt idx="3002">
                  <c:v>139</c:v>
                </c:pt>
                <c:pt idx="3003">
                  <c:v>138</c:v>
                </c:pt>
                <c:pt idx="3004">
                  <c:v>140</c:v>
                </c:pt>
                <c:pt idx="3005">
                  <c:v>139</c:v>
                </c:pt>
                <c:pt idx="3006">
                  <c:v>140</c:v>
                </c:pt>
                <c:pt idx="3007">
                  <c:v>138</c:v>
                </c:pt>
                <c:pt idx="3008">
                  <c:v>141</c:v>
                </c:pt>
                <c:pt idx="3009">
                  <c:v>140</c:v>
                </c:pt>
                <c:pt idx="3010">
                  <c:v>140</c:v>
                </c:pt>
                <c:pt idx="3011">
                  <c:v>139</c:v>
                </c:pt>
                <c:pt idx="3012">
                  <c:v>139</c:v>
                </c:pt>
                <c:pt idx="3013">
                  <c:v>140</c:v>
                </c:pt>
                <c:pt idx="3014">
                  <c:v>138</c:v>
                </c:pt>
                <c:pt idx="3015">
                  <c:v>137</c:v>
                </c:pt>
                <c:pt idx="3016">
                  <c:v>133</c:v>
                </c:pt>
                <c:pt idx="3017">
                  <c:v>134</c:v>
                </c:pt>
                <c:pt idx="3018">
                  <c:v>134</c:v>
                </c:pt>
                <c:pt idx="3019">
                  <c:v>133</c:v>
                </c:pt>
                <c:pt idx="3020">
                  <c:v>132</c:v>
                </c:pt>
                <c:pt idx="3021">
                  <c:v>130</c:v>
                </c:pt>
                <c:pt idx="3022">
                  <c:v>131</c:v>
                </c:pt>
                <c:pt idx="3023">
                  <c:v>132</c:v>
                </c:pt>
                <c:pt idx="3024">
                  <c:v>136</c:v>
                </c:pt>
                <c:pt idx="3025">
                  <c:v>135</c:v>
                </c:pt>
                <c:pt idx="3026">
                  <c:v>135</c:v>
                </c:pt>
                <c:pt idx="3027">
                  <c:v>134</c:v>
                </c:pt>
                <c:pt idx="3028">
                  <c:v>134</c:v>
                </c:pt>
                <c:pt idx="3029">
                  <c:v>132</c:v>
                </c:pt>
                <c:pt idx="3030">
                  <c:v>132</c:v>
                </c:pt>
                <c:pt idx="3031">
                  <c:v>129</c:v>
                </c:pt>
                <c:pt idx="3032">
                  <c:v>130</c:v>
                </c:pt>
                <c:pt idx="3033">
                  <c:v>130</c:v>
                </c:pt>
                <c:pt idx="3034">
                  <c:v>131</c:v>
                </c:pt>
                <c:pt idx="3035">
                  <c:v>132</c:v>
                </c:pt>
                <c:pt idx="3036">
                  <c:v>130</c:v>
                </c:pt>
                <c:pt idx="3037">
                  <c:v>132</c:v>
                </c:pt>
                <c:pt idx="3038">
                  <c:v>132</c:v>
                </c:pt>
                <c:pt idx="3039">
                  <c:v>133</c:v>
                </c:pt>
                <c:pt idx="3040">
                  <c:v>131</c:v>
                </c:pt>
                <c:pt idx="3041">
                  <c:v>131</c:v>
                </c:pt>
                <c:pt idx="3042">
                  <c:v>134</c:v>
                </c:pt>
                <c:pt idx="3043">
                  <c:v>132</c:v>
                </c:pt>
                <c:pt idx="3044">
                  <c:v>126</c:v>
                </c:pt>
                <c:pt idx="3045">
                  <c:v>125</c:v>
                </c:pt>
                <c:pt idx="3046">
                  <c:v>128</c:v>
                </c:pt>
                <c:pt idx="3047">
                  <c:v>125</c:v>
                </c:pt>
                <c:pt idx="3048">
                  <c:v>123</c:v>
                </c:pt>
                <c:pt idx="3049">
                  <c:v>122</c:v>
                </c:pt>
                <c:pt idx="3050">
                  <c:v>123</c:v>
                </c:pt>
                <c:pt idx="3051">
                  <c:v>119</c:v>
                </c:pt>
                <c:pt idx="3052">
                  <c:v>120</c:v>
                </c:pt>
                <c:pt idx="3053">
                  <c:v>124</c:v>
                </c:pt>
                <c:pt idx="3054">
                  <c:v>125</c:v>
                </c:pt>
                <c:pt idx="3055">
                  <c:v>126</c:v>
                </c:pt>
                <c:pt idx="3056">
                  <c:v>127</c:v>
                </c:pt>
                <c:pt idx="3057">
                  <c:v>127</c:v>
                </c:pt>
                <c:pt idx="3058">
                  <c:v>130</c:v>
                </c:pt>
                <c:pt idx="3059">
                  <c:v>129</c:v>
                </c:pt>
                <c:pt idx="3060">
                  <c:v>131</c:v>
                </c:pt>
                <c:pt idx="3061">
                  <c:v>131</c:v>
                </c:pt>
                <c:pt idx="3062">
                  <c:v>132</c:v>
                </c:pt>
                <c:pt idx="3063">
                  <c:v>132</c:v>
                </c:pt>
                <c:pt idx="3064">
                  <c:v>132</c:v>
                </c:pt>
                <c:pt idx="3065">
                  <c:v>132</c:v>
                </c:pt>
                <c:pt idx="3066">
                  <c:v>131</c:v>
                </c:pt>
                <c:pt idx="3067">
                  <c:v>134</c:v>
                </c:pt>
                <c:pt idx="3068">
                  <c:v>134</c:v>
                </c:pt>
                <c:pt idx="3069">
                  <c:v>133</c:v>
                </c:pt>
                <c:pt idx="3070">
                  <c:v>134</c:v>
                </c:pt>
                <c:pt idx="3071">
                  <c:v>134</c:v>
                </c:pt>
                <c:pt idx="3072">
                  <c:v>130</c:v>
                </c:pt>
                <c:pt idx="3073">
                  <c:v>132</c:v>
                </c:pt>
                <c:pt idx="3074">
                  <c:v>132</c:v>
                </c:pt>
                <c:pt idx="3075">
                  <c:v>129</c:v>
                </c:pt>
                <c:pt idx="3076">
                  <c:v>127</c:v>
                </c:pt>
                <c:pt idx="3077">
                  <c:v>127</c:v>
                </c:pt>
                <c:pt idx="3078">
                  <c:v>127</c:v>
                </c:pt>
                <c:pt idx="3079">
                  <c:v>125</c:v>
                </c:pt>
                <c:pt idx="3080">
                  <c:v>125</c:v>
                </c:pt>
                <c:pt idx="3081">
                  <c:v>124</c:v>
                </c:pt>
                <c:pt idx="3082">
                  <c:v>124</c:v>
                </c:pt>
                <c:pt idx="3083">
                  <c:v>126</c:v>
                </c:pt>
                <c:pt idx="3084">
                  <c:v>124</c:v>
                </c:pt>
                <c:pt idx="3085">
                  <c:v>122</c:v>
                </c:pt>
                <c:pt idx="3086">
                  <c:v>123</c:v>
                </c:pt>
                <c:pt idx="3087">
                  <c:v>122</c:v>
                </c:pt>
                <c:pt idx="3088">
                  <c:v>122</c:v>
                </c:pt>
                <c:pt idx="3089">
                  <c:v>122</c:v>
                </c:pt>
                <c:pt idx="3090">
                  <c:v>122</c:v>
                </c:pt>
                <c:pt idx="3091">
                  <c:v>124</c:v>
                </c:pt>
                <c:pt idx="3092">
                  <c:v>122</c:v>
                </c:pt>
                <c:pt idx="3093">
                  <c:v>122</c:v>
                </c:pt>
                <c:pt idx="3094">
                  <c:v>123</c:v>
                </c:pt>
                <c:pt idx="3095">
                  <c:v>124</c:v>
                </c:pt>
                <c:pt idx="3096">
                  <c:v>124</c:v>
                </c:pt>
                <c:pt idx="3097">
                  <c:v>123</c:v>
                </c:pt>
                <c:pt idx="3098">
                  <c:v>123</c:v>
                </c:pt>
                <c:pt idx="3099">
                  <c:v>124</c:v>
                </c:pt>
                <c:pt idx="3100">
                  <c:v>124</c:v>
                </c:pt>
                <c:pt idx="3101">
                  <c:v>121</c:v>
                </c:pt>
                <c:pt idx="3102">
                  <c:v>121</c:v>
                </c:pt>
                <c:pt idx="3103">
                  <c:v>121</c:v>
                </c:pt>
                <c:pt idx="3104">
                  <c:v>120</c:v>
                </c:pt>
                <c:pt idx="3105">
                  <c:v>123</c:v>
                </c:pt>
                <c:pt idx="3106">
                  <c:v>124</c:v>
                </c:pt>
                <c:pt idx="3107">
                  <c:v>124</c:v>
                </c:pt>
                <c:pt idx="3108">
                  <c:v>125</c:v>
                </c:pt>
                <c:pt idx="3109">
                  <c:v>125</c:v>
                </c:pt>
                <c:pt idx="3110">
                  <c:v>126</c:v>
                </c:pt>
                <c:pt idx="3111">
                  <c:v>126</c:v>
                </c:pt>
                <c:pt idx="3112">
                  <c:v>127</c:v>
                </c:pt>
                <c:pt idx="3113">
                  <c:v>125</c:v>
                </c:pt>
                <c:pt idx="3114">
                  <c:v>125</c:v>
                </c:pt>
                <c:pt idx="3115">
                  <c:v>125</c:v>
                </c:pt>
                <c:pt idx="3116">
                  <c:v>124</c:v>
                </c:pt>
                <c:pt idx="3117">
                  <c:v>124</c:v>
                </c:pt>
                <c:pt idx="3118">
                  <c:v>125</c:v>
                </c:pt>
                <c:pt idx="3119">
                  <c:v>125</c:v>
                </c:pt>
                <c:pt idx="3120">
                  <c:v>124</c:v>
                </c:pt>
                <c:pt idx="3121">
                  <c:v>123</c:v>
                </c:pt>
                <c:pt idx="3122">
                  <c:v>123</c:v>
                </c:pt>
                <c:pt idx="3123">
                  <c:v>123</c:v>
                </c:pt>
                <c:pt idx="3124">
                  <c:v>123</c:v>
                </c:pt>
                <c:pt idx="3125">
                  <c:v>123</c:v>
                </c:pt>
                <c:pt idx="3126">
                  <c:v>123</c:v>
                </c:pt>
                <c:pt idx="3127">
                  <c:v>122</c:v>
                </c:pt>
                <c:pt idx="3128">
                  <c:v>121</c:v>
                </c:pt>
                <c:pt idx="3129">
                  <c:v>121</c:v>
                </c:pt>
                <c:pt idx="3130">
                  <c:v>121</c:v>
                </c:pt>
                <c:pt idx="3131">
                  <c:v>121</c:v>
                </c:pt>
                <c:pt idx="3132">
                  <c:v>121</c:v>
                </c:pt>
                <c:pt idx="3133">
                  <c:v>118</c:v>
                </c:pt>
                <c:pt idx="3134">
                  <c:v>118</c:v>
                </c:pt>
                <c:pt idx="3135">
                  <c:v>120</c:v>
                </c:pt>
                <c:pt idx="3136">
                  <c:v>119</c:v>
                </c:pt>
                <c:pt idx="3137">
                  <c:v>119</c:v>
                </c:pt>
                <c:pt idx="3138">
                  <c:v>120</c:v>
                </c:pt>
                <c:pt idx="3139">
                  <c:v>121</c:v>
                </c:pt>
                <c:pt idx="3140">
                  <c:v>121</c:v>
                </c:pt>
                <c:pt idx="3141">
                  <c:v>118</c:v>
                </c:pt>
                <c:pt idx="3142">
                  <c:v>117</c:v>
                </c:pt>
                <c:pt idx="3143">
                  <c:v>114</c:v>
                </c:pt>
                <c:pt idx="3144">
                  <c:v>116</c:v>
                </c:pt>
                <c:pt idx="3145">
                  <c:v>114</c:v>
                </c:pt>
                <c:pt idx="3146">
                  <c:v>113</c:v>
                </c:pt>
                <c:pt idx="3147">
                  <c:v>113</c:v>
                </c:pt>
                <c:pt idx="3148">
                  <c:v>114</c:v>
                </c:pt>
                <c:pt idx="3149">
                  <c:v>114</c:v>
                </c:pt>
                <c:pt idx="3150">
                  <c:v>115</c:v>
                </c:pt>
                <c:pt idx="3151">
                  <c:v>115</c:v>
                </c:pt>
                <c:pt idx="3152">
                  <c:v>116</c:v>
                </c:pt>
                <c:pt idx="3153">
                  <c:v>117</c:v>
                </c:pt>
                <c:pt idx="3154">
                  <c:v>115</c:v>
                </c:pt>
                <c:pt idx="3155">
                  <c:v>115</c:v>
                </c:pt>
                <c:pt idx="3156">
                  <c:v>117</c:v>
                </c:pt>
                <c:pt idx="3157">
                  <c:v>115</c:v>
                </c:pt>
                <c:pt idx="3158">
                  <c:v>116</c:v>
                </c:pt>
                <c:pt idx="3159">
                  <c:v>113</c:v>
                </c:pt>
                <c:pt idx="3160">
                  <c:v>114</c:v>
                </c:pt>
                <c:pt idx="3161">
                  <c:v>112</c:v>
                </c:pt>
                <c:pt idx="3162">
                  <c:v>113</c:v>
                </c:pt>
                <c:pt idx="3163">
                  <c:v>113</c:v>
                </c:pt>
                <c:pt idx="3164">
                  <c:v>113</c:v>
                </c:pt>
                <c:pt idx="3165">
                  <c:v>113</c:v>
                </c:pt>
                <c:pt idx="3166">
                  <c:v>112</c:v>
                </c:pt>
                <c:pt idx="3167">
                  <c:v>114</c:v>
                </c:pt>
                <c:pt idx="3168">
                  <c:v>115</c:v>
                </c:pt>
                <c:pt idx="3169">
                  <c:v>115</c:v>
                </c:pt>
                <c:pt idx="3170">
                  <c:v>116</c:v>
                </c:pt>
                <c:pt idx="3171">
                  <c:v>116</c:v>
                </c:pt>
                <c:pt idx="3172">
                  <c:v>115</c:v>
                </c:pt>
                <c:pt idx="3173">
                  <c:v>115</c:v>
                </c:pt>
                <c:pt idx="3174">
                  <c:v>115</c:v>
                </c:pt>
                <c:pt idx="3175">
                  <c:v>115</c:v>
                </c:pt>
                <c:pt idx="3176">
                  <c:v>114</c:v>
                </c:pt>
                <c:pt idx="3177">
                  <c:v>114</c:v>
                </c:pt>
                <c:pt idx="3178">
                  <c:v>114</c:v>
                </c:pt>
                <c:pt idx="3179">
                  <c:v>113</c:v>
                </c:pt>
                <c:pt idx="3180">
                  <c:v>113</c:v>
                </c:pt>
                <c:pt idx="3181">
                  <c:v>113</c:v>
                </c:pt>
                <c:pt idx="3182">
                  <c:v>110</c:v>
                </c:pt>
                <c:pt idx="3183">
                  <c:v>111</c:v>
                </c:pt>
                <c:pt idx="3184">
                  <c:v>110</c:v>
                </c:pt>
                <c:pt idx="3185">
                  <c:v>111</c:v>
                </c:pt>
                <c:pt idx="3186">
                  <c:v>108</c:v>
                </c:pt>
                <c:pt idx="3187">
                  <c:v>108</c:v>
                </c:pt>
                <c:pt idx="3188">
                  <c:v>107</c:v>
                </c:pt>
                <c:pt idx="3189">
                  <c:v>109</c:v>
                </c:pt>
                <c:pt idx="3190">
                  <c:v>109</c:v>
                </c:pt>
                <c:pt idx="3191">
                  <c:v>109</c:v>
                </c:pt>
                <c:pt idx="3192">
                  <c:v>110</c:v>
                </c:pt>
                <c:pt idx="3193">
                  <c:v>107</c:v>
                </c:pt>
                <c:pt idx="3194">
                  <c:v>106</c:v>
                </c:pt>
                <c:pt idx="3195">
                  <c:v>107</c:v>
                </c:pt>
                <c:pt idx="3196">
                  <c:v>107</c:v>
                </c:pt>
                <c:pt idx="3197">
                  <c:v>107</c:v>
                </c:pt>
                <c:pt idx="3198">
                  <c:v>107</c:v>
                </c:pt>
                <c:pt idx="3199">
                  <c:v>107</c:v>
                </c:pt>
                <c:pt idx="3200">
                  <c:v>108</c:v>
                </c:pt>
                <c:pt idx="3201">
                  <c:v>110</c:v>
                </c:pt>
                <c:pt idx="3202">
                  <c:v>110</c:v>
                </c:pt>
                <c:pt idx="3203">
                  <c:v>110</c:v>
                </c:pt>
                <c:pt idx="3204">
                  <c:v>110</c:v>
                </c:pt>
                <c:pt idx="3205">
                  <c:v>111</c:v>
                </c:pt>
                <c:pt idx="3206">
                  <c:v>110</c:v>
                </c:pt>
                <c:pt idx="3207">
                  <c:v>111</c:v>
                </c:pt>
                <c:pt idx="3208">
                  <c:v>111</c:v>
                </c:pt>
                <c:pt idx="3209">
                  <c:v>110</c:v>
                </c:pt>
                <c:pt idx="3210">
                  <c:v>110</c:v>
                </c:pt>
                <c:pt idx="3211">
                  <c:v>110</c:v>
                </c:pt>
                <c:pt idx="3212">
                  <c:v>110</c:v>
                </c:pt>
                <c:pt idx="3213">
                  <c:v>111</c:v>
                </c:pt>
                <c:pt idx="3214">
                  <c:v>112</c:v>
                </c:pt>
                <c:pt idx="3215">
                  <c:v>112</c:v>
                </c:pt>
                <c:pt idx="3216">
                  <c:v>113</c:v>
                </c:pt>
                <c:pt idx="3217">
                  <c:v>114</c:v>
                </c:pt>
                <c:pt idx="3218">
                  <c:v>114</c:v>
                </c:pt>
                <c:pt idx="3219">
                  <c:v>115</c:v>
                </c:pt>
                <c:pt idx="3220">
                  <c:v>114</c:v>
                </c:pt>
                <c:pt idx="3221">
                  <c:v>114</c:v>
                </c:pt>
                <c:pt idx="3222">
                  <c:v>114</c:v>
                </c:pt>
                <c:pt idx="3223">
                  <c:v>114</c:v>
                </c:pt>
                <c:pt idx="3224">
                  <c:v>114</c:v>
                </c:pt>
                <c:pt idx="3225">
                  <c:v>114</c:v>
                </c:pt>
                <c:pt idx="3226">
                  <c:v>114</c:v>
                </c:pt>
                <c:pt idx="3227">
                  <c:v>113</c:v>
                </c:pt>
                <c:pt idx="3228">
                  <c:v>115</c:v>
                </c:pt>
                <c:pt idx="3229">
                  <c:v>115</c:v>
                </c:pt>
                <c:pt idx="3230">
                  <c:v>115</c:v>
                </c:pt>
                <c:pt idx="3231">
                  <c:v>114</c:v>
                </c:pt>
                <c:pt idx="3232">
                  <c:v>114</c:v>
                </c:pt>
                <c:pt idx="3233">
                  <c:v>113</c:v>
                </c:pt>
                <c:pt idx="3234">
                  <c:v>113</c:v>
                </c:pt>
                <c:pt idx="3235">
                  <c:v>113</c:v>
                </c:pt>
                <c:pt idx="3236">
                  <c:v>114</c:v>
                </c:pt>
                <c:pt idx="3237">
                  <c:v>114</c:v>
                </c:pt>
                <c:pt idx="3238">
                  <c:v>114</c:v>
                </c:pt>
                <c:pt idx="3239">
                  <c:v>114</c:v>
                </c:pt>
                <c:pt idx="3240">
                  <c:v>114</c:v>
                </c:pt>
                <c:pt idx="3241">
                  <c:v>114</c:v>
                </c:pt>
                <c:pt idx="3242">
                  <c:v>115</c:v>
                </c:pt>
                <c:pt idx="3243">
                  <c:v>115</c:v>
                </c:pt>
                <c:pt idx="3244">
                  <c:v>115</c:v>
                </c:pt>
                <c:pt idx="3245">
                  <c:v>115</c:v>
                </c:pt>
                <c:pt idx="3246">
                  <c:v>116</c:v>
                </c:pt>
                <c:pt idx="3247">
                  <c:v>116</c:v>
                </c:pt>
                <c:pt idx="3248">
                  <c:v>115</c:v>
                </c:pt>
                <c:pt idx="3249">
                  <c:v>114</c:v>
                </c:pt>
                <c:pt idx="3250">
                  <c:v>114</c:v>
                </c:pt>
                <c:pt idx="3251">
                  <c:v>114</c:v>
                </c:pt>
                <c:pt idx="3252">
                  <c:v>113</c:v>
                </c:pt>
                <c:pt idx="3253">
                  <c:v>113</c:v>
                </c:pt>
                <c:pt idx="3254">
                  <c:v>113</c:v>
                </c:pt>
                <c:pt idx="3255">
                  <c:v>113</c:v>
                </c:pt>
                <c:pt idx="3256">
                  <c:v>112</c:v>
                </c:pt>
                <c:pt idx="3257">
                  <c:v>112</c:v>
                </c:pt>
                <c:pt idx="3258">
                  <c:v>112</c:v>
                </c:pt>
                <c:pt idx="3259">
                  <c:v>112</c:v>
                </c:pt>
                <c:pt idx="3260">
                  <c:v>113</c:v>
                </c:pt>
                <c:pt idx="3261">
                  <c:v>112</c:v>
                </c:pt>
                <c:pt idx="3262">
                  <c:v>112</c:v>
                </c:pt>
                <c:pt idx="3263">
                  <c:v>112</c:v>
                </c:pt>
                <c:pt idx="3264">
                  <c:v>112</c:v>
                </c:pt>
                <c:pt idx="3265">
                  <c:v>112</c:v>
                </c:pt>
                <c:pt idx="3266">
                  <c:v>112</c:v>
                </c:pt>
                <c:pt idx="3267">
                  <c:v>113</c:v>
                </c:pt>
                <c:pt idx="3268">
                  <c:v>113</c:v>
                </c:pt>
                <c:pt idx="3269">
                  <c:v>113</c:v>
                </c:pt>
                <c:pt idx="3270">
                  <c:v>114</c:v>
                </c:pt>
                <c:pt idx="3271">
                  <c:v>114</c:v>
                </c:pt>
                <c:pt idx="3272">
                  <c:v>114</c:v>
                </c:pt>
                <c:pt idx="3273">
                  <c:v>114</c:v>
                </c:pt>
                <c:pt idx="3274">
                  <c:v>114</c:v>
                </c:pt>
                <c:pt idx="3275">
                  <c:v>114</c:v>
                </c:pt>
                <c:pt idx="3276">
                  <c:v>114</c:v>
                </c:pt>
                <c:pt idx="3277">
                  <c:v>114</c:v>
                </c:pt>
                <c:pt idx="3278">
                  <c:v>113</c:v>
                </c:pt>
                <c:pt idx="3279">
                  <c:v>113</c:v>
                </c:pt>
                <c:pt idx="3280">
                  <c:v>113</c:v>
                </c:pt>
                <c:pt idx="3281">
                  <c:v>113</c:v>
                </c:pt>
                <c:pt idx="3282">
                  <c:v>113</c:v>
                </c:pt>
                <c:pt idx="3283">
                  <c:v>113</c:v>
                </c:pt>
                <c:pt idx="3284">
                  <c:v>112</c:v>
                </c:pt>
                <c:pt idx="3285">
                  <c:v>113</c:v>
                </c:pt>
                <c:pt idx="3286">
                  <c:v>114</c:v>
                </c:pt>
                <c:pt idx="3287">
                  <c:v>114</c:v>
                </c:pt>
                <c:pt idx="3288">
                  <c:v>114</c:v>
                </c:pt>
                <c:pt idx="3289">
                  <c:v>114</c:v>
                </c:pt>
                <c:pt idx="3290">
                  <c:v>115</c:v>
                </c:pt>
                <c:pt idx="3291">
                  <c:v>114</c:v>
                </c:pt>
                <c:pt idx="3292">
                  <c:v>114</c:v>
                </c:pt>
                <c:pt idx="3293">
                  <c:v>114</c:v>
                </c:pt>
                <c:pt idx="3294">
                  <c:v>115</c:v>
                </c:pt>
                <c:pt idx="3295">
                  <c:v>114</c:v>
                </c:pt>
                <c:pt idx="3296">
                  <c:v>114</c:v>
                </c:pt>
                <c:pt idx="3297">
                  <c:v>115</c:v>
                </c:pt>
                <c:pt idx="3298">
                  <c:v>115</c:v>
                </c:pt>
                <c:pt idx="3299">
                  <c:v>116</c:v>
                </c:pt>
                <c:pt idx="3300">
                  <c:v>117</c:v>
                </c:pt>
                <c:pt idx="3301">
                  <c:v>118</c:v>
                </c:pt>
                <c:pt idx="3302">
                  <c:v>116</c:v>
                </c:pt>
                <c:pt idx="3303">
                  <c:v>116</c:v>
                </c:pt>
                <c:pt idx="3304">
                  <c:v>117</c:v>
                </c:pt>
                <c:pt idx="3305">
                  <c:v>121</c:v>
                </c:pt>
                <c:pt idx="3306">
                  <c:v>119</c:v>
                </c:pt>
                <c:pt idx="3307">
                  <c:v>120</c:v>
                </c:pt>
                <c:pt idx="3308">
                  <c:v>119</c:v>
                </c:pt>
                <c:pt idx="3309">
                  <c:v>120</c:v>
                </c:pt>
                <c:pt idx="3310">
                  <c:v>120</c:v>
                </c:pt>
                <c:pt idx="3311">
                  <c:v>121</c:v>
                </c:pt>
                <c:pt idx="3312">
                  <c:v>120</c:v>
                </c:pt>
                <c:pt idx="3313">
                  <c:v>122</c:v>
                </c:pt>
                <c:pt idx="3314">
                  <c:v>118</c:v>
                </c:pt>
                <c:pt idx="3315">
                  <c:v>120</c:v>
                </c:pt>
                <c:pt idx="3316">
                  <c:v>119</c:v>
                </c:pt>
                <c:pt idx="3317">
                  <c:v>119</c:v>
                </c:pt>
                <c:pt idx="3318">
                  <c:v>115</c:v>
                </c:pt>
                <c:pt idx="3319">
                  <c:v>113</c:v>
                </c:pt>
                <c:pt idx="3320">
                  <c:v>114</c:v>
                </c:pt>
                <c:pt idx="3321">
                  <c:v>113</c:v>
                </c:pt>
                <c:pt idx="3322">
                  <c:v>115</c:v>
                </c:pt>
                <c:pt idx="3323">
                  <c:v>115</c:v>
                </c:pt>
                <c:pt idx="3324">
                  <c:v>111</c:v>
                </c:pt>
                <c:pt idx="3325">
                  <c:v>107</c:v>
                </c:pt>
                <c:pt idx="3326">
                  <c:v>107</c:v>
                </c:pt>
                <c:pt idx="3327">
                  <c:v>106</c:v>
                </c:pt>
                <c:pt idx="3328">
                  <c:v>101</c:v>
                </c:pt>
                <c:pt idx="3329">
                  <c:v>98</c:v>
                </c:pt>
                <c:pt idx="3330">
                  <c:v>99</c:v>
                </c:pt>
                <c:pt idx="3331">
                  <c:v>102</c:v>
                </c:pt>
                <c:pt idx="3332">
                  <c:v>97</c:v>
                </c:pt>
                <c:pt idx="3333">
                  <c:v>97</c:v>
                </c:pt>
                <c:pt idx="3334">
                  <c:v>96</c:v>
                </c:pt>
                <c:pt idx="3335">
                  <c:v>94</c:v>
                </c:pt>
                <c:pt idx="3336">
                  <c:v>94</c:v>
                </c:pt>
                <c:pt idx="3337">
                  <c:v>93</c:v>
                </c:pt>
                <c:pt idx="3338">
                  <c:v>96</c:v>
                </c:pt>
                <c:pt idx="3339">
                  <c:v>96</c:v>
                </c:pt>
                <c:pt idx="3340">
                  <c:v>96</c:v>
                </c:pt>
                <c:pt idx="3341">
                  <c:v>96</c:v>
                </c:pt>
                <c:pt idx="3342">
                  <c:v>96</c:v>
                </c:pt>
                <c:pt idx="3343">
                  <c:v>98</c:v>
                </c:pt>
                <c:pt idx="3344">
                  <c:v>96</c:v>
                </c:pt>
                <c:pt idx="3345">
                  <c:v>98</c:v>
                </c:pt>
                <c:pt idx="3346">
                  <c:v>98</c:v>
                </c:pt>
                <c:pt idx="3347">
                  <c:v>100</c:v>
                </c:pt>
                <c:pt idx="3348">
                  <c:v>100</c:v>
                </c:pt>
                <c:pt idx="3349">
                  <c:v>103</c:v>
                </c:pt>
                <c:pt idx="3350">
                  <c:v>102</c:v>
                </c:pt>
                <c:pt idx="3351">
                  <c:v>104</c:v>
                </c:pt>
                <c:pt idx="3352">
                  <c:v>107</c:v>
                </c:pt>
                <c:pt idx="3353">
                  <c:v>106</c:v>
                </c:pt>
                <c:pt idx="3354">
                  <c:v>107</c:v>
                </c:pt>
                <c:pt idx="3355">
                  <c:v>109</c:v>
                </c:pt>
                <c:pt idx="3356">
                  <c:v>110</c:v>
                </c:pt>
                <c:pt idx="3357">
                  <c:v>109</c:v>
                </c:pt>
                <c:pt idx="3358">
                  <c:v>110</c:v>
                </c:pt>
                <c:pt idx="3359">
                  <c:v>112</c:v>
                </c:pt>
                <c:pt idx="3360">
                  <c:v>112</c:v>
                </c:pt>
                <c:pt idx="3361">
                  <c:v>111</c:v>
                </c:pt>
                <c:pt idx="3362">
                  <c:v>111</c:v>
                </c:pt>
                <c:pt idx="3363">
                  <c:v>112</c:v>
                </c:pt>
                <c:pt idx="3364">
                  <c:v>109</c:v>
                </c:pt>
                <c:pt idx="3365">
                  <c:v>110</c:v>
                </c:pt>
                <c:pt idx="3366">
                  <c:v>112</c:v>
                </c:pt>
                <c:pt idx="3367">
                  <c:v>112</c:v>
                </c:pt>
                <c:pt idx="3368">
                  <c:v>112</c:v>
                </c:pt>
                <c:pt idx="3369">
                  <c:v>118</c:v>
                </c:pt>
                <c:pt idx="3370">
                  <c:v>118</c:v>
                </c:pt>
                <c:pt idx="3371">
                  <c:v>116</c:v>
                </c:pt>
                <c:pt idx="3372">
                  <c:v>117</c:v>
                </c:pt>
                <c:pt idx="3373">
                  <c:v>118</c:v>
                </c:pt>
                <c:pt idx="3374">
                  <c:v>117</c:v>
                </c:pt>
                <c:pt idx="3375">
                  <c:v>116</c:v>
                </c:pt>
                <c:pt idx="3376">
                  <c:v>116</c:v>
                </c:pt>
                <c:pt idx="3377">
                  <c:v>116</c:v>
                </c:pt>
                <c:pt idx="3378">
                  <c:v>116</c:v>
                </c:pt>
                <c:pt idx="3379">
                  <c:v>111</c:v>
                </c:pt>
                <c:pt idx="3380">
                  <c:v>113</c:v>
                </c:pt>
                <c:pt idx="3381">
                  <c:v>111</c:v>
                </c:pt>
                <c:pt idx="3382">
                  <c:v>111</c:v>
                </c:pt>
                <c:pt idx="3383">
                  <c:v>112</c:v>
                </c:pt>
                <c:pt idx="3384">
                  <c:v>112</c:v>
                </c:pt>
                <c:pt idx="3385">
                  <c:v>110</c:v>
                </c:pt>
                <c:pt idx="3386">
                  <c:v>108</c:v>
                </c:pt>
                <c:pt idx="3387">
                  <c:v>108</c:v>
                </c:pt>
                <c:pt idx="3388">
                  <c:v>109</c:v>
                </c:pt>
                <c:pt idx="3389">
                  <c:v>109</c:v>
                </c:pt>
                <c:pt idx="3390">
                  <c:v>112</c:v>
                </c:pt>
                <c:pt idx="3391">
                  <c:v>113</c:v>
                </c:pt>
                <c:pt idx="3392">
                  <c:v>114</c:v>
                </c:pt>
                <c:pt idx="3393">
                  <c:v>114</c:v>
                </c:pt>
                <c:pt idx="3394">
                  <c:v>115</c:v>
                </c:pt>
                <c:pt idx="3395">
                  <c:v>116</c:v>
                </c:pt>
                <c:pt idx="3396">
                  <c:v>115</c:v>
                </c:pt>
                <c:pt idx="3397">
                  <c:v>115</c:v>
                </c:pt>
                <c:pt idx="3398">
                  <c:v>114</c:v>
                </c:pt>
                <c:pt idx="3399">
                  <c:v>113</c:v>
                </c:pt>
                <c:pt idx="3400">
                  <c:v>113</c:v>
                </c:pt>
                <c:pt idx="3401">
                  <c:v>111</c:v>
                </c:pt>
                <c:pt idx="3402">
                  <c:v>112</c:v>
                </c:pt>
                <c:pt idx="3403">
                  <c:v>112</c:v>
                </c:pt>
                <c:pt idx="3404">
                  <c:v>110</c:v>
                </c:pt>
                <c:pt idx="3405">
                  <c:v>113</c:v>
                </c:pt>
                <c:pt idx="3406">
                  <c:v>112</c:v>
                </c:pt>
                <c:pt idx="3407">
                  <c:v>111</c:v>
                </c:pt>
                <c:pt idx="3408">
                  <c:v>110</c:v>
                </c:pt>
                <c:pt idx="3409">
                  <c:v>109</c:v>
                </c:pt>
                <c:pt idx="3410">
                  <c:v>106</c:v>
                </c:pt>
                <c:pt idx="3411">
                  <c:v>106</c:v>
                </c:pt>
                <c:pt idx="3412">
                  <c:v>107</c:v>
                </c:pt>
                <c:pt idx="3413">
                  <c:v>106</c:v>
                </c:pt>
                <c:pt idx="3414">
                  <c:v>107</c:v>
                </c:pt>
                <c:pt idx="3415">
                  <c:v>109</c:v>
                </c:pt>
                <c:pt idx="3416">
                  <c:v>108</c:v>
                </c:pt>
                <c:pt idx="3417">
                  <c:v>107</c:v>
                </c:pt>
                <c:pt idx="3418">
                  <c:v>107</c:v>
                </c:pt>
                <c:pt idx="3419">
                  <c:v>107</c:v>
                </c:pt>
                <c:pt idx="3420">
                  <c:v>107</c:v>
                </c:pt>
                <c:pt idx="3421">
                  <c:v>110</c:v>
                </c:pt>
                <c:pt idx="3422">
                  <c:v>109</c:v>
                </c:pt>
                <c:pt idx="3423">
                  <c:v>110</c:v>
                </c:pt>
                <c:pt idx="3424">
                  <c:v>110</c:v>
                </c:pt>
                <c:pt idx="3425">
                  <c:v>110</c:v>
                </c:pt>
                <c:pt idx="3426">
                  <c:v>107</c:v>
                </c:pt>
                <c:pt idx="3427">
                  <c:v>106</c:v>
                </c:pt>
                <c:pt idx="3428">
                  <c:v>106</c:v>
                </c:pt>
                <c:pt idx="3429">
                  <c:v>106</c:v>
                </c:pt>
                <c:pt idx="3430">
                  <c:v>104</c:v>
                </c:pt>
                <c:pt idx="3431">
                  <c:v>107</c:v>
                </c:pt>
                <c:pt idx="3432">
                  <c:v>108</c:v>
                </c:pt>
                <c:pt idx="3433">
                  <c:v>104</c:v>
                </c:pt>
                <c:pt idx="3434">
                  <c:v>104</c:v>
                </c:pt>
                <c:pt idx="3435">
                  <c:v>105</c:v>
                </c:pt>
                <c:pt idx="3436">
                  <c:v>105</c:v>
                </c:pt>
                <c:pt idx="3437">
                  <c:v>106</c:v>
                </c:pt>
                <c:pt idx="3438">
                  <c:v>106</c:v>
                </c:pt>
                <c:pt idx="3439">
                  <c:v>109</c:v>
                </c:pt>
                <c:pt idx="3440">
                  <c:v>109</c:v>
                </c:pt>
                <c:pt idx="3441">
                  <c:v>109</c:v>
                </c:pt>
                <c:pt idx="3442">
                  <c:v>109</c:v>
                </c:pt>
                <c:pt idx="3443">
                  <c:v>110</c:v>
                </c:pt>
                <c:pt idx="3444">
                  <c:v>110</c:v>
                </c:pt>
                <c:pt idx="3445">
                  <c:v>111</c:v>
                </c:pt>
                <c:pt idx="3446">
                  <c:v>110</c:v>
                </c:pt>
                <c:pt idx="3447">
                  <c:v>111</c:v>
                </c:pt>
                <c:pt idx="3448">
                  <c:v>111</c:v>
                </c:pt>
                <c:pt idx="3449">
                  <c:v>112</c:v>
                </c:pt>
                <c:pt idx="3450">
                  <c:v>112</c:v>
                </c:pt>
                <c:pt idx="3451">
                  <c:v>112</c:v>
                </c:pt>
                <c:pt idx="3452">
                  <c:v>113</c:v>
                </c:pt>
                <c:pt idx="3453">
                  <c:v>114</c:v>
                </c:pt>
                <c:pt idx="3454">
                  <c:v>115</c:v>
                </c:pt>
                <c:pt idx="3455">
                  <c:v>113</c:v>
                </c:pt>
                <c:pt idx="3456">
                  <c:v>114</c:v>
                </c:pt>
                <c:pt idx="3457">
                  <c:v>114</c:v>
                </c:pt>
                <c:pt idx="3458">
                  <c:v>116</c:v>
                </c:pt>
                <c:pt idx="3459">
                  <c:v>118</c:v>
                </c:pt>
                <c:pt idx="3460">
                  <c:v>118</c:v>
                </c:pt>
                <c:pt idx="3461">
                  <c:v>118</c:v>
                </c:pt>
                <c:pt idx="3462">
                  <c:v>118</c:v>
                </c:pt>
                <c:pt idx="3463">
                  <c:v>117</c:v>
                </c:pt>
                <c:pt idx="3464">
                  <c:v>117</c:v>
                </c:pt>
                <c:pt idx="3465">
                  <c:v>116</c:v>
                </c:pt>
                <c:pt idx="3466">
                  <c:v>117</c:v>
                </c:pt>
                <c:pt idx="3467">
                  <c:v>117</c:v>
                </c:pt>
                <c:pt idx="3468">
                  <c:v>117</c:v>
                </c:pt>
                <c:pt idx="3469">
                  <c:v>115</c:v>
                </c:pt>
                <c:pt idx="3470">
                  <c:v>115</c:v>
                </c:pt>
                <c:pt idx="3471">
                  <c:v>116</c:v>
                </c:pt>
                <c:pt idx="3472">
                  <c:v>116</c:v>
                </c:pt>
                <c:pt idx="3473">
                  <c:v>116</c:v>
                </c:pt>
                <c:pt idx="3474">
                  <c:v>116</c:v>
                </c:pt>
                <c:pt idx="3475">
                  <c:v>117</c:v>
                </c:pt>
                <c:pt idx="3476">
                  <c:v>117</c:v>
                </c:pt>
                <c:pt idx="3477">
                  <c:v>118</c:v>
                </c:pt>
                <c:pt idx="3478">
                  <c:v>121</c:v>
                </c:pt>
                <c:pt idx="3479">
                  <c:v>122</c:v>
                </c:pt>
                <c:pt idx="3480">
                  <c:v>125</c:v>
                </c:pt>
                <c:pt idx="3481">
                  <c:v>124</c:v>
                </c:pt>
                <c:pt idx="3482">
                  <c:v>125</c:v>
                </c:pt>
                <c:pt idx="3483">
                  <c:v>125</c:v>
                </c:pt>
                <c:pt idx="3484">
                  <c:v>127</c:v>
                </c:pt>
                <c:pt idx="3485">
                  <c:v>127</c:v>
                </c:pt>
                <c:pt idx="3486">
                  <c:v>126</c:v>
                </c:pt>
                <c:pt idx="3487">
                  <c:v>125</c:v>
                </c:pt>
                <c:pt idx="3488">
                  <c:v>126</c:v>
                </c:pt>
                <c:pt idx="3489">
                  <c:v>126</c:v>
                </c:pt>
                <c:pt idx="3490">
                  <c:v>127</c:v>
                </c:pt>
                <c:pt idx="3491">
                  <c:v>127</c:v>
                </c:pt>
                <c:pt idx="3492">
                  <c:v>126</c:v>
                </c:pt>
                <c:pt idx="3493">
                  <c:v>125</c:v>
                </c:pt>
                <c:pt idx="3494">
                  <c:v>125</c:v>
                </c:pt>
                <c:pt idx="3495">
                  <c:v>125</c:v>
                </c:pt>
                <c:pt idx="3496">
                  <c:v>126</c:v>
                </c:pt>
                <c:pt idx="3497">
                  <c:v>125</c:v>
                </c:pt>
                <c:pt idx="3498">
                  <c:v>127</c:v>
                </c:pt>
                <c:pt idx="3499">
                  <c:v>126</c:v>
                </c:pt>
                <c:pt idx="3500">
                  <c:v>127</c:v>
                </c:pt>
                <c:pt idx="3501">
                  <c:v>127</c:v>
                </c:pt>
                <c:pt idx="3502">
                  <c:v>127</c:v>
                </c:pt>
                <c:pt idx="3503">
                  <c:v>125</c:v>
                </c:pt>
                <c:pt idx="3504">
                  <c:v>125</c:v>
                </c:pt>
                <c:pt idx="3505">
                  <c:v>125</c:v>
                </c:pt>
                <c:pt idx="3506">
                  <c:v>126</c:v>
                </c:pt>
                <c:pt idx="3507">
                  <c:v>125</c:v>
                </c:pt>
                <c:pt idx="3508">
                  <c:v>124</c:v>
                </c:pt>
                <c:pt idx="3509">
                  <c:v>124</c:v>
                </c:pt>
                <c:pt idx="3510">
                  <c:v>124</c:v>
                </c:pt>
                <c:pt idx="3511">
                  <c:v>124</c:v>
                </c:pt>
                <c:pt idx="3512">
                  <c:v>123</c:v>
                </c:pt>
                <c:pt idx="3513">
                  <c:v>123</c:v>
                </c:pt>
                <c:pt idx="3514">
                  <c:v>124</c:v>
                </c:pt>
                <c:pt idx="3515">
                  <c:v>125</c:v>
                </c:pt>
                <c:pt idx="3516">
                  <c:v>124</c:v>
                </c:pt>
                <c:pt idx="3517">
                  <c:v>123</c:v>
                </c:pt>
                <c:pt idx="3518">
                  <c:v>122</c:v>
                </c:pt>
                <c:pt idx="3519">
                  <c:v>121</c:v>
                </c:pt>
                <c:pt idx="3520">
                  <c:v>124</c:v>
                </c:pt>
                <c:pt idx="3521">
                  <c:v>123</c:v>
                </c:pt>
                <c:pt idx="3522">
                  <c:v>124</c:v>
                </c:pt>
                <c:pt idx="3523">
                  <c:v>124</c:v>
                </c:pt>
                <c:pt idx="3524">
                  <c:v>123</c:v>
                </c:pt>
                <c:pt idx="3525">
                  <c:v>124</c:v>
                </c:pt>
                <c:pt idx="3526">
                  <c:v>123</c:v>
                </c:pt>
                <c:pt idx="3527">
                  <c:v>123</c:v>
                </c:pt>
                <c:pt idx="3528">
                  <c:v>123</c:v>
                </c:pt>
                <c:pt idx="3529">
                  <c:v>123</c:v>
                </c:pt>
                <c:pt idx="3530">
                  <c:v>123</c:v>
                </c:pt>
                <c:pt idx="3531">
                  <c:v>123</c:v>
                </c:pt>
                <c:pt idx="3532">
                  <c:v>123</c:v>
                </c:pt>
                <c:pt idx="3533">
                  <c:v>123</c:v>
                </c:pt>
                <c:pt idx="3534">
                  <c:v>123</c:v>
                </c:pt>
                <c:pt idx="3535">
                  <c:v>124</c:v>
                </c:pt>
                <c:pt idx="3536">
                  <c:v>126</c:v>
                </c:pt>
                <c:pt idx="3537">
                  <c:v>126</c:v>
                </c:pt>
                <c:pt idx="3538">
                  <c:v>126</c:v>
                </c:pt>
                <c:pt idx="3539">
                  <c:v>126</c:v>
                </c:pt>
                <c:pt idx="3540">
                  <c:v>126</c:v>
                </c:pt>
                <c:pt idx="3541">
                  <c:v>126</c:v>
                </c:pt>
                <c:pt idx="3542">
                  <c:v>126</c:v>
                </c:pt>
                <c:pt idx="3543">
                  <c:v>125</c:v>
                </c:pt>
                <c:pt idx="3544">
                  <c:v>125</c:v>
                </c:pt>
                <c:pt idx="3545">
                  <c:v>125</c:v>
                </c:pt>
                <c:pt idx="3546">
                  <c:v>126</c:v>
                </c:pt>
                <c:pt idx="3547">
                  <c:v>125</c:v>
                </c:pt>
                <c:pt idx="3548">
                  <c:v>125</c:v>
                </c:pt>
                <c:pt idx="3549">
                  <c:v>125</c:v>
                </c:pt>
                <c:pt idx="3550">
                  <c:v>125</c:v>
                </c:pt>
                <c:pt idx="3551">
                  <c:v>123</c:v>
                </c:pt>
                <c:pt idx="3552">
                  <c:v>123</c:v>
                </c:pt>
                <c:pt idx="3553">
                  <c:v>122</c:v>
                </c:pt>
                <c:pt idx="3554">
                  <c:v>123</c:v>
                </c:pt>
                <c:pt idx="3555">
                  <c:v>123</c:v>
                </c:pt>
                <c:pt idx="3556">
                  <c:v>124</c:v>
                </c:pt>
                <c:pt idx="3557">
                  <c:v>124</c:v>
                </c:pt>
                <c:pt idx="3558">
                  <c:v>123</c:v>
                </c:pt>
                <c:pt idx="3559">
                  <c:v>123</c:v>
                </c:pt>
                <c:pt idx="3560">
                  <c:v>123</c:v>
                </c:pt>
                <c:pt idx="3561">
                  <c:v>122</c:v>
                </c:pt>
                <c:pt idx="3562">
                  <c:v>122</c:v>
                </c:pt>
                <c:pt idx="3563">
                  <c:v>122</c:v>
                </c:pt>
                <c:pt idx="3564">
                  <c:v>120</c:v>
                </c:pt>
                <c:pt idx="3565">
                  <c:v>122</c:v>
                </c:pt>
                <c:pt idx="3566">
                  <c:v>122</c:v>
                </c:pt>
                <c:pt idx="3567">
                  <c:v>123</c:v>
                </c:pt>
                <c:pt idx="3568">
                  <c:v>123</c:v>
                </c:pt>
                <c:pt idx="3569">
                  <c:v>123</c:v>
                </c:pt>
                <c:pt idx="3570">
                  <c:v>122</c:v>
                </c:pt>
                <c:pt idx="3571">
                  <c:v>122</c:v>
                </c:pt>
                <c:pt idx="3572">
                  <c:v>122</c:v>
                </c:pt>
                <c:pt idx="3573">
                  <c:v>122</c:v>
                </c:pt>
                <c:pt idx="3574">
                  <c:v>122</c:v>
                </c:pt>
                <c:pt idx="3575">
                  <c:v>123</c:v>
                </c:pt>
                <c:pt idx="3576">
                  <c:v>123</c:v>
                </c:pt>
                <c:pt idx="3577">
                  <c:v>124</c:v>
                </c:pt>
                <c:pt idx="3578">
                  <c:v>124</c:v>
                </c:pt>
                <c:pt idx="3579">
                  <c:v>125</c:v>
                </c:pt>
                <c:pt idx="3580">
                  <c:v>127</c:v>
                </c:pt>
                <c:pt idx="3581">
                  <c:v>125</c:v>
                </c:pt>
                <c:pt idx="3582">
                  <c:v>126</c:v>
                </c:pt>
                <c:pt idx="3583">
                  <c:v>127</c:v>
                </c:pt>
                <c:pt idx="3584">
                  <c:v>128</c:v>
                </c:pt>
                <c:pt idx="3585">
                  <c:v>128</c:v>
                </c:pt>
                <c:pt idx="3586">
                  <c:v>128</c:v>
                </c:pt>
                <c:pt idx="3587">
                  <c:v>129</c:v>
                </c:pt>
                <c:pt idx="3588">
                  <c:v>130</c:v>
                </c:pt>
                <c:pt idx="3589">
                  <c:v>130</c:v>
                </c:pt>
                <c:pt idx="3590">
                  <c:v>131</c:v>
                </c:pt>
                <c:pt idx="3591">
                  <c:v>132</c:v>
                </c:pt>
                <c:pt idx="3592">
                  <c:v>132</c:v>
                </c:pt>
                <c:pt idx="3593">
                  <c:v>133</c:v>
                </c:pt>
                <c:pt idx="3594">
                  <c:v>134</c:v>
                </c:pt>
                <c:pt idx="3595">
                  <c:v>134</c:v>
                </c:pt>
                <c:pt idx="3596">
                  <c:v>135</c:v>
                </c:pt>
                <c:pt idx="3597">
                  <c:v>136</c:v>
                </c:pt>
                <c:pt idx="3598">
                  <c:v>136</c:v>
                </c:pt>
                <c:pt idx="3599">
                  <c:v>135</c:v>
                </c:pt>
                <c:pt idx="3600">
                  <c:v>147</c:v>
                </c:pt>
                <c:pt idx="3601">
                  <c:v>143</c:v>
                </c:pt>
                <c:pt idx="3602">
                  <c:v>143</c:v>
                </c:pt>
                <c:pt idx="3603">
                  <c:v>144</c:v>
                </c:pt>
                <c:pt idx="3604">
                  <c:v>143</c:v>
                </c:pt>
                <c:pt idx="3605">
                  <c:v>144</c:v>
                </c:pt>
                <c:pt idx="3606">
                  <c:v>144</c:v>
                </c:pt>
                <c:pt idx="3607">
                  <c:v>148</c:v>
                </c:pt>
                <c:pt idx="3608">
                  <c:v>147</c:v>
                </c:pt>
                <c:pt idx="3609">
                  <c:v>146</c:v>
                </c:pt>
                <c:pt idx="3610">
                  <c:v>146</c:v>
                </c:pt>
                <c:pt idx="3611">
                  <c:v>148</c:v>
                </c:pt>
                <c:pt idx="3612">
                  <c:v>145</c:v>
                </c:pt>
                <c:pt idx="3613">
                  <c:v>148</c:v>
                </c:pt>
                <c:pt idx="3614">
                  <c:v>149</c:v>
                </c:pt>
                <c:pt idx="3615">
                  <c:v>148</c:v>
                </c:pt>
                <c:pt idx="3616">
                  <c:v>143</c:v>
                </c:pt>
                <c:pt idx="3617">
                  <c:v>142</c:v>
                </c:pt>
                <c:pt idx="3618">
                  <c:v>140</c:v>
                </c:pt>
                <c:pt idx="3619">
                  <c:v>140</c:v>
                </c:pt>
                <c:pt idx="3620">
                  <c:v>141</c:v>
                </c:pt>
                <c:pt idx="3621">
                  <c:v>140</c:v>
                </c:pt>
                <c:pt idx="3622">
                  <c:v>137</c:v>
                </c:pt>
                <c:pt idx="3623">
                  <c:v>136</c:v>
                </c:pt>
                <c:pt idx="3624">
                  <c:v>137</c:v>
                </c:pt>
                <c:pt idx="3625">
                  <c:v>138</c:v>
                </c:pt>
                <c:pt idx="3626">
                  <c:v>137</c:v>
                </c:pt>
                <c:pt idx="3627">
                  <c:v>138</c:v>
                </c:pt>
                <c:pt idx="3628">
                  <c:v>140</c:v>
                </c:pt>
                <c:pt idx="3629">
                  <c:v>139</c:v>
                </c:pt>
                <c:pt idx="3630">
                  <c:v>142</c:v>
                </c:pt>
                <c:pt idx="3631">
                  <c:v>143</c:v>
                </c:pt>
                <c:pt idx="3632">
                  <c:v>143</c:v>
                </c:pt>
                <c:pt idx="3633">
                  <c:v>142</c:v>
                </c:pt>
                <c:pt idx="3634">
                  <c:v>140</c:v>
                </c:pt>
                <c:pt idx="3635">
                  <c:v>138</c:v>
                </c:pt>
                <c:pt idx="3636">
                  <c:v>141</c:v>
                </c:pt>
                <c:pt idx="3637">
                  <c:v>140</c:v>
                </c:pt>
                <c:pt idx="3638">
                  <c:v>139</c:v>
                </c:pt>
                <c:pt idx="3639">
                  <c:v>141</c:v>
                </c:pt>
                <c:pt idx="3640">
                  <c:v>143</c:v>
                </c:pt>
                <c:pt idx="3641">
                  <c:v>142</c:v>
                </c:pt>
                <c:pt idx="3642">
                  <c:v>141</c:v>
                </c:pt>
                <c:pt idx="3643">
                  <c:v>142</c:v>
                </c:pt>
                <c:pt idx="3644">
                  <c:v>141</c:v>
                </c:pt>
                <c:pt idx="3645">
                  <c:v>141</c:v>
                </c:pt>
                <c:pt idx="3646">
                  <c:v>142</c:v>
                </c:pt>
                <c:pt idx="3647">
                  <c:v>142</c:v>
                </c:pt>
                <c:pt idx="3648">
                  <c:v>143</c:v>
                </c:pt>
                <c:pt idx="3649">
                  <c:v>141</c:v>
                </c:pt>
                <c:pt idx="3650">
                  <c:v>140</c:v>
                </c:pt>
                <c:pt idx="3651">
                  <c:v>137</c:v>
                </c:pt>
                <c:pt idx="3652">
                  <c:v>136</c:v>
                </c:pt>
                <c:pt idx="3653">
                  <c:v>136</c:v>
                </c:pt>
                <c:pt idx="3654">
                  <c:v>136</c:v>
                </c:pt>
                <c:pt idx="3655">
                  <c:v>134</c:v>
                </c:pt>
                <c:pt idx="3656">
                  <c:v>136</c:v>
                </c:pt>
                <c:pt idx="3657">
                  <c:v>134</c:v>
                </c:pt>
                <c:pt idx="3658">
                  <c:v>133</c:v>
                </c:pt>
                <c:pt idx="3659">
                  <c:v>134</c:v>
                </c:pt>
                <c:pt idx="3660">
                  <c:v>132</c:v>
                </c:pt>
                <c:pt idx="3661">
                  <c:v>130</c:v>
                </c:pt>
                <c:pt idx="3662">
                  <c:v>132</c:v>
                </c:pt>
                <c:pt idx="3663">
                  <c:v>130</c:v>
                </c:pt>
                <c:pt idx="3664">
                  <c:v>131</c:v>
                </c:pt>
                <c:pt idx="3665">
                  <c:v>131</c:v>
                </c:pt>
                <c:pt idx="3666">
                  <c:v>132</c:v>
                </c:pt>
                <c:pt idx="3667">
                  <c:v>131</c:v>
                </c:pt>
                <c:pt idx="3668">
                  <c:v>132</c:v>
                </c:pt>
                <c:pt idx="3669">
                  <c:v>131</c:v>
                </c:pt>
                <c:pt idx="3670">
                  <c:v>133</c:v>
                </c:pt>
                <c:pt idx="3671">
                  <c:v>136</c:v>
                </c:pt>
                <c:pt idx="3672">
                  <c:v>135</c:v>
                </c:pt>
                <c:pt idx="3673">
                  <c:v>134</c:v>
                </c:pt>
                <c:pt idx="3674">
                  <c:v>133</c:v>
                </c:pt>
                <c:pt idx="3675">
                  <c:v>132</c:v>
                </c:pt>
                <c:pt idx="3676">
                  <c:v>123</c:v>
                </c:pt>
                <c:pt idx="3677">
                  <c:v>124</c:v>
                </c:pt>
                <c:pt idx="3678">
                  <c:v>125</c:v>
                </c:pt>
                <c:pt idx="3679">
                  <c:v>126</c:v>
                </c:pt>
                <c:pt idx="3680">
                  <c:v>125</c:v>
                </c:pt>
                <c:pt idx="3681">
                  <c:v>124</c:v>
                </c:pt>
                <c:pt idx="3682">
                  <c:v>125</c:v>
                </c:pt>
                <c:pt idx="3683">
                  <c:v>126</c:v>
                </c:pt>
                <c:pt idx="3684">
                  <c:v>125</c:v>
                </c:pt>
                <c:pt idx="3685">
                  <c:v>126</c:v>
                </c:pt>
                <c:pt idx="3686">
                  <c:v>127</c:v>
                </c:pt>
                <c:pt idx="3687">
                  <c:v>126</c:v>
                </c:pt>
                <c:pt idx="3688">
                  <c:v>129</c:v>
                </c:pt>
                <c:pt idx="3689">
                  <c:v>129</c:v>
                </c:pt>
                <c:pt idx="3690">
                  <c:v>129</c:v>
                </c:pt>
                <c:pt idx="3691">
                  <c:v>129</c:v>
                </c:pt>
                <c:pt idx="3692">
                  <c:v>126</c:v>
                </c:pt>
                <c:pt idx="3693">
                  <c:v>122</c:v>
                </c:pt>
                <c:pt idx="3694">
                  <c:v>123</c:v>
                </c:pt>
                <c:pt idx="3695">
                  <c:v>123</c:v>
                </c:pt>
                <c:pt idx="3696">
                  <c:v>124</c:v>
                </c:pt>
                <c:pt idx="3697">
                  <c:v>124</c:v>
                </c:pt>
                <c:pt idx="3698">
                  <c:v>124</c:v>
                </c:pt>
                <c:pt idx="3699">
                  <c:v>124</c:v>
                </c:pt>
                <c:pt idx="3700">
                  <c:v>125</c:v>
                </c:pt>
                <c:pt idx="3701">
                  <c:v>125</c:v>
                </c:pt>
                <c:pt idx="3702">
                  <c:v>125</c:v>
                </c:pt>
                <c:pt idx="3703">
                  <c:v>125</c:v>
                </c:pt>
                <c:pt idx="3704">
                  <c:v>124</c:v>
                </c:pt>
                <c:pt idx="3705">
                  <c:v>123</c:v>
                </c:pt>
                <c:pt idx="3706">
                  <c:v>123</c:v>
                </c:pt>
                <c:pt idx="3707">
                  <c:v>127</c:v>
                </c:pt>
                <c:pt idx="3708">
                  <c:v>124</c:v>
                </c:pt>
                <c:pt idx="3709">
                  <c:v>124</c:v>
                </c:pt>
                <c:pt idx="3710">
                  <c:v>122</c:v>
                </c:pt>
                <c:pt idx="3711">
                  <c:v>122</c:v>
                </c:pt>
                <c:pt idx="3712">
                  <c:v>122</c:v>
                </c:pt>
                <c:pt idx="3713">
                  <c:v>127</c:v>
                </c:pt>
                <c:pt idx="3714">
                  <c:v>128</c:v>
                </c:pt>
                <c:pt idx="3715">
                  <c:v>128</c:v>
                </c:pt>
                <c:pt idx="3716">
                  <c:v>126</c:v>
                </c:pt>
                <c:pt idx="3717">
                  <c:v>125</c:v>
                </c:pt>
                <c:pt idx="3718">
                  <c:v>120</c:v>
                </c:pt>
                <c:pt idx="3719">
                  <c:v>121</c:v>
                </c:pt>
                <c:pt idx="3720">
                  <c:v>122</c:v>
                </c:pt>
                <c:pt idx="3721">
                  <c:v>122</c:v>
                </c:pt>
                <c:pt idx="3722">
                  <c:v>122</c:v>
                </c:pt>
                <c:pt idx="3723">
                  <c:v>120</c:v>
                </c:pt>
                <c:pt idx="3724">
                  <c:v>120</c:v>
                </c:pt>
                <c:pt idx="3725">
                  <c:v>119</c:v>
                </c:pt>
                <c:pt idx="3726">
                  <c:v>122</c:v>
                </c:pt>
                <c:pt idx="3727">
                  <c:v>122</c:v>
                </c:pt>
                <c:pt idx="3728">
                  <c:v>122</c:v>
                </c:pt>
                <c:pt idx="3729">
                  <c:v>123</c:v>
                </c:pt>
                <c:pt idx="3730">
                  <c:v>124</c:v>
                </c:pt>
                <c:pt idx="3731">
                  <c:v>124</c:v>
                </c:pt>
                <c:pt idx="3732">
                  <c:v>124</c:v>
                </c:pt>
                <c:pt idx="3733">
                  <c:v>124</c:v>
                </c:pt>
                <c:pt idx="3734">
                  <c:v>125</c:v>
                </c:pt>
                <c:pt idx="3735">
                  <c:v>125</c:v>
                </c:pt>
                <c:pt idx="3736">
                  <c:v>123</c:v>
                </c:pt>
                <c:pt idx="3737">
                  <c:v>125</c:v>
                </c:pt>
                <c:pt idx="3738">
                  <c:v>126</c:v>
                </c:pt>
                <c:pt idx="3739">
                  <c:v>123</c:v>
                </c:pt>
                <c:pt idx="3740">
                  <c:v>123</c:v>
                </c:pt>
                <c:pt idx="3741">
                  <c:v>125</c:v>
                </c:pt>
                <c:pt idx="3742">
                  <c:v>125</c:v>
                </c:pt>
                <c:pt idx="3743">
                  <c:v>123</c:v>
                </c:pt>
                <c:pt idx="3744">
                  <c:v>123</c:v>
                </c:pt>
                <c:pt idx="3745">
                  <c:v>122</c:v>
                </c:pt>
                <c:pt idx="3746">
                  <c:v>120</c:v>
                </c:pt>
                <c:pt idx="3747">
                  <c:v>120</c:v>
                </c:pt>
                <c:pt idx="3748">
                  <c:v>120</c:v>
                </c:pt>
                <c:pt idx="3749">
                  <c:v>120</c:v>
                </c:pt>
                <c:pt idx="3750">
                  <c:v>120</c:v>
                </c:pt>
                <c:pt idx="3751">
                  <c:v>120</c:v>
                </c:pt>
                <c:pt idx="3752">
                  <c:v>121</c:v>
                </c:pt>
                <c:pt idx="3753">
                  <c:v>121</c:v>
                </c:pt>
                <c:pt idx="3754">
                  <c:v>121</c:v>
                </c:pt>
                <c:pt idx="3755">
                  <c:v>119</c:v>
                </c:pt>
                <c:pt idx="3756">
                  <c:v>121</c:v>
                </c:pt>
                <c:pt idx="3757">
                  <c:v>121</c:v>
                </c:pt>
                <c:pt idx="3758">
                  <c:v>121</c:v>
                </c:pt>
                <c:pt idx="3759">
                  <c:v>119</c:v>
                </c:pt>
                <c:pt idx="3760">
                  <c:v>117</c:v>
                </c:pt>
                <c:pt idx="3761">
                  <c:v>116</c:v>
                </c:pt>
                <c:pt idx="3762">
                  <c:v>116</c:v>
                </c:pt>
                <c:pt idx="3763">
                  <c:v>118</c:v>
                </c:pt>
                <c:pt idx="3764">
                  <c:v>118</c:v>
                </c:pt>
                <c:pt idx="3765">
                  <c:v>119</c:v>
                </c:pt>
                <c:pt idx="3766">
                  <c:v>119</c:v>
                </c:pt>
                <c:pt idx="3767">
                  <c:v>118</c:v>
                </c:pt>
                <c:pt idx="3768">
                  <c:v>120</c:v>
                </c:pt>
                <c:pt idx="3769">
                  <c:v>121</c:v>
                </c:pt>
                <c:pt idx="3770">
                  <c:v>120</c:v>
                </c:pt>
                <c:pt idx="3771">
                  <c:v>122</c:v>
                </c:pt>
                <c:pt idx="3772">
                  <c:v>122</c:v>
                </c:pt>
                <c:pt idx="3773">
                  <c:v>121</c:v>
                </c:pt>
                <c:pt idx="3774">
                  <c:v>121</c:v>
                </c:pt>
                <c:pt idx="3775">
                  <c:v>121</c:v>
                </c:pt>
                <c:pt idx="3776">
                  <c:v>121</c:v>
                </c:pt>
                <c:pt idx="3777">
                  <c:v>121</c:v>
                </c:pt>
                <c:pt idx="3778">
                  <c:v>122</c:v>
                </c:pt>
                <c:pt idx="3779">
                  <c:v>121</c:v>
                </c:pt>
                <c:pt idx="3780">
                  <c:v>119</c:v>
                </c:pt>
                <c:pt idx="3781">
                  <c:v>119</c:v>
                </c:pt>
                <c:pt idx="3782">
                  <c:v>120</c:v>
                </c:pt>
                <c:pt idx="3783">
                  <c:v>121</c:v>
                </c:pt>
                <c:pt idx="3784">
                  <c:v>120</c:v>
                </c:pt>
                <c:pt idx="3785">
                  <c:v>120</c:v>
                </c:pt>
                <c:pt idx="3786">
                  <c:v>120</c:v>
                </c:pt>
                <c:pt idx="3787">
                  <c:v>118</c:v>
                </c:pt>
                <c:pt idx="3788">
                  <c:v>116</c:v>
                </c:pt>
                <c:pt idx="3789">
                  <c:v>115</c:v>
                </c:pt>
                <c:pt idx="3790">
                  <c:v>115</c:v>
                </c:pt>
                <c:pt idx="3791">
                  <c:v>115</c:v>
                </c:pt>
                <c:pt idx="3792">
                  <c:v>114</c:v>
                </c:pt>
                <c:pt idx="3793">
                  <c:v>114</c:v>
                </c:pt>
                <c:pt idx="3794">
                  <c:v>113</c:v>
                </c:pt>
                <c:pt idx="3795">
                  <c:v>115</c:v>
                </c:pt>
                <c:pt idx="3796">
                  <c:v>115</c:v>
                </c:pt>
                <c:pt idx="3797">
                  <c:v>113</c:v>
                </c:pt>
                <c:pt idx="3798">
                  <c:v>112</c:v>
                </c:pt>
                <c:pt idx="3799">
                  <c:v>113</c:v>
                </c:pt>
                <c:pt idx="3800">
                  <c:v>115</c:v>
                </c:pt>
                <c:pt idx="3801">
                  <c:v>116</c:v>
                </c:pt>
                <c:pt idx="3802">
                  <c:v>115</c:v>
                </c:pt>
                <c:pt idx="3803">
                  <c:v>116</c:v>
                </c:pt>
                <c:pt idx="3804">
                  <c:v>115</c:v>
                </c:pt>
                <c:pt idx="3805">
                  <c:v>115</c:v>
                </c:pt>
                <c:pt idx="3806">
                  <c:v>115</c:v>
                </c:pt>
                <c:pt idx="3807">
                  <c:v>115</c:v>
                </c:pt>
                <c:pt idx="3808">
                  <c:v>117</c:v>
                </c:pt>
                <c:pt idx="3809">
                  <c:v>116</c:v>
                </c:pt>
                <c:pt idx="3810">
                  <c:v>116</c:v>
                </c:pt>
                <c:pt idx="3811">
                  <c:v>116</c:v>
                </c:pt>
                <c:pt idx="3812">
                  <c:v>117</c:v>
                </c:pt>
                <c:pt idx="3813">
                  <c:v>117</c:v>
                </c:pt>
                <c:pt idx="3814">
                  <c:v>116</c:v>
                </c:pt>
                <c:pt idx="3815">
                  <c:v>116</c:v>
                </c:pt>
                <c:pt idx="3816">
                  <c:v>115</c:v>
                </c:pt>
                <c:pt idx="3817">
                  <c:v>116</c:v>
                </c:pt>
                <c:pt idx="3818">
                  <c:v>116</c:v>
                </c:pt>
                <c:pt idx="3819">
                  <c:v>116</c:v>
                </c:pt>
                <c:pt idx="3820">
                  <c:v>115</c:v>
                </c:pt>
                <c:pt idx="3821">
                  <c:v>116</c:v>
                </c:pt>
                <c:pt idx="3822">
                  <c:v>116</c:v>
                </c:pt>
                <c:pt idx="3823">
                  <c:v>114</c:v>
                </c:pt>
                <c:pt idx="3824">
                  <c:v>112</c:v>
                </c:pt>
                <c:pt idx="3825">
                  <c:v>113</c:v>
                </c:pt>
                <c:pt idx="3826">
                  <c:v>114</c:v>
                </c:pt>
                <c:pt idx="3827">
                  <c:v>115</c:v>
                </c:pt>
                <c:pt idx="3828">
                  <c:v>115</c:v>
                </c:pt>
                <c:pt idx="3829">
                  <c:v>113</c:v>
                </c:pt>
                <c:pt idx="3830">
                  <c:v>111</c:v>
                </c:pt>
                <c:pt idx="3831">
                  <c:v>111</c:v>
                </c:pt>
                <c:pt idx="3832">
                  <c:v>110</c:v>
                </c:pt>
                <c:pt idx="3833">
                  <c:v>110</c:v>
                </c:pt>
                <c:pt idx="3834">
                  <c:v>110</c:v>
                </c:pt>
                <c:pt idx="3835">
                  <c:v>111</c:v>
                </c:pt>
                <c:pt idx="3836">
                  <c:v>112</c:v>
                </c:pt>
                <c:pt idx="3837">
                  <c:v>109</c:v>
                </c:pt>
                <c:pt idx="3838">
                  <c:v>108</c:v>
                </c:pt>
                <c:pt idx="3839">
                  <c:v>109</c:v>
                </c:pt>
                <c:pt idx="3840">
                  <c:v>109</c:v>
                </c:pt>
                <c:pt idx="3841">
                  <c:v>109</c:v>
                </c:pt>
                <c:pt idx="3842">
                  <c:v>109</c:v>
                </c:pt>
                <c:pt idx="3843">
                  <c:v>110</c:v>
                </c:pt>
                <c:pt idx="3844">
                  <c:v>109</c:v>
                </c:pt>
                <c:pt idx="3845">
                  <c:v>109</c:v>
                </c:pt>
                <c:pt idx="3846">
                  <c:v>108</c:v>
                </c:pt>
                <c:pt idx="3847">
                  <c:v>108</c:v>
                </c:pt>
                <c:pt idx="3848">
                  <c:v>108</c:v>
                </c:pt>
                <c:pt idx="3849">
                  <c:v>108</c:v>
                </c:pt>
                <c:pt idx="3850">
                  <c:v>108</c:v>
                </c:pt>
                <c:pt idx="3851">
                  <c:v>109</c:v>
                </c:pt>
                <c:pt idx="3852">
                  <c:v>110</c:v>
                </c:pt>
                <c:pt idx="3853">
                  <c:v>110</c:v>
                </c:pt>
                <c:pt idx="3854">
                  <c:v>110</c:v>
                </c:pt>
                <c:pt idx="3855">
                  <c:v>108</c:v>
                </c:pt>
                <c:pt idx="3856">
                  <c:v>108</c:v>
                </c:pt>
                <c:pt idx="3857">
                  <c:v>107</c:v>
                </c:pt>
                <c:pt idx="3858">
                  <c:v>107</c:v>
                </c:pt>
                <c:pt idx="3859">
                  <c:v>109</c:v>
                </c:pt>
                <c:pt idx="3860">
                  <c:v>108</c:v>
                </c:pt>
                <c:pt idx="3861">
                  <c:v>108</c:v>
                </c:pt>
                <c:pt idx="3862">
                  <c:v>108</c:v>
                </c:pt>
                <c:pt idx="3863">
                  <c:v>111</c:v>
                </c:pt>
                <c:pt idx="3864">
                  <c:v>111</c:v>
                </c:pt>
                <c:pt idx="3865">
                  <c:v>110</c:v>
                </c:pt>
                <c:pt idx="3866">
                  <c:v>110</c:v>
                </c:pt>
                <c:pt idx="3867">
                  <c:v>110</c:v>
                </c:pt>
                <c:pt idx="3868">
                  <c:v>111</c:v>
                </c:pt>
                <c:pt idx="3869">
                  <c:v>111</c:v>
                </c:pt>
                <c:pt idx="3870">
                  <c:v>110</c:v>
                </c:pt>
                <c:pt idx="3871">
                  <c:v>112</c:v>
                </c:pt>
                <c:pt idx="3872">
                  <c:v>113</c:v>
                </c:pt>
                <c:pt idx="3873">
                  <c:v>115</c:v>
                </c:pt>
                <c:pt idx="3874">
                  <c:v>116</c:v>
                </c:pt>
                <c:pt idx="3875">
                  <c:v>116</c:v>
                </c:pt>
                <c:pt idx="3876">
                  <c:v>115</c:v>
                </c:pt>
                <c:pt idx="3877">
                  <c:v>116</c:v>
                </c:pt>
                <c:pt idx="3878">
                  <c:v>116</c:v>
                </c:pt>
                <c:pt idx="3879">
                  <c:v>117</c:v>
                </c:pt>
                <c:pt idx="3880">
                  <c:v>120</c:v>
                </c:pt>
                <c:pt idx="3881">
                  <c:v>121</c:v>
                </c:pt>
                <c:pt idx="3882">
                  <c:v>120</c:v>
                </c:pt>
                <c:pt idx="3883">
                  <c:v>121</c:v>
                </c:pt>
                <c:pt idx="3884">
                  <c:v>121</c:v>
                </c:pt>
                <c:pt idx="3885">
                  <c:v>122</c:v>
                </c:pt>
                <c:pt idx="3886">
                  <c:v>121</c:v>
                </c:pt>
                <c:pt idx="3887">
                  <c:v>121</c:v>
                </c:pt>
                <c:pt idx="3888">
                  <c:v>121</c:v>
                </c:pt>
                <c:pt idx="3889">
                  <c:v>122</c:v>
                </c:pt>
                <c:pt idx="3890">
                  <c:v>122</c:v>
                </c:pt>
                <c:pt idx="3891">
                  <c:v>124</c:v>
                </c:pt>
                <c:pt idx="3892">
                  <c:v>125</c:v>
                </c:pt>
                <c:pt idx="3893">
                  <c:v>124</c:v>
                </c:pt>
                <c:pt idx="3894">
                  <c:v>125</c:v>
                </c:pt>
                <c:pt idx="3895">
                  <c:v>123</c:v>
                </c:pt>
                <c:pt idx="3896">
                  <c:v>123</c:v>
                </c:pt>
                <c:pt idx="3897">
                  <c:v>123</c:v>
                </c:pt>
                <c:pt idx="3898">
                  <c:v>121</c:v>
                </c:pt>
                <c:pt idx="3899">
                  <c:v>122</c:v>
                </c:pt>
                <c:pt idx="3900">
                  <c:v>111</c:v>
                </c:pt>
                <c:pt idx="3901">
                  <c:v>112</c:v>
                </c:pt>
                <c:pt idx="3902">
                  <c:v>108</c:v>
                </c:pt>
                <c:pt idx="3903">
                  <c:v>109</c:v>
                </c:pt>
                <c:pt idx="3904">
                  <c:v>112</c:v>
                </c:pt>
                <c:pt idx="3905">
                  <c:v>109</c:v>
                </c:pt>
                <c:pt idx="3906">
                  <c:v>109</c:v>
                </c:pt>
                <c:pt idx="3907">
                  <c:v>108</c:v>
                </c:pt>
                <c:pt idx="3908">
                  <c:v>109</c:v>
                </c:pt>
                <c:pt idx="3909">
                  <c:v>109</c:v>
                </c:pt>
                <c:pt idx="3910">
                  <c:v>109</c:v>
                </c:pt>
                <c:pt idx="3911">
                  <c:v>107</c:v>
                </c:pt>
                <c:pt idx="3912">
                  <c:v>109</c:v>
                </c:pt>
                <c:pt idx="3913">
                  <c:v>113</c:v>
                </c:pt>
                <c:pt idx="3914">
                  <c:v>111</c:v>
                </c:pt>
                <c:pt idx="3915">
                  <c:v>113</c:v>
                </c:pt>
                <c:pt idx="3916">
                  <c:v>112</c:v>
                </c:pt>
                <c:pt idx="3917">
                  <c:v>111</c:v>
                </c:pt>
                <c:pt idx="3918">
                  <c:v>107</c:v>
                </c:pt>
                <c:pt idx="3919">
                  <c:v>109</c:v>
                </c:pt>
                <c:pt idx="3920">
                  <c:v>105</c:v>
                </c:pt>
                <c:pt idx="3921">
                  <c:v>104</c:v>
                </c:pt>
                <c:pt idx="3922">
                  <c:v>105</c:v>
                </c:pt>
                <c:pt idx="3923">
                  <c:v>107</c:v>
                </c:pt>
                <c:pt idx="3924">
                  <c:v>109</c:v>
                </c:pt>
                <c:pt idx="3925">
                  <c:v>110</c:v>
                </c:pt>
                <c:pt idx="3926">
                  <c:v>112</c:v>
                </c:pt>
                <c:pt idx="3927">
                  <c:v>112</c:v>
                </c:pt>
                <c:pt idx="3928">
                  <c:v>111</c:v>
                </c:pt>
                <c:pt idx="3929">
                  <c:v>111</c:v>
                </c:pt>
                <c:pt idx="3930">
                  <c:v>110</c:v>
                </c:pt>
                <c:pt idx="3931">
                  <c:v>109</c:v>
                </c:pt>
                <c:pt idx="3932">
                  <c:v>111</c:v>
                </c:pt>
                <c:pt idx="3933">
                  <c:v>111</c:v>
                </c:pt>
                <c:pt idx="3934">
                  <c:v>112</c:v>
                </c:pt>
                <c:pt idx="3935">
                  <c:v>113</c:v>
                </c:pt>
                <c:pt idx="3936">
                  <c:v>112</c:v>
                </c:pt>
                <c:pt idx="3937">
                  <c:v>112</c:v>
                </c:pt>
                <c:pt idx="3938">
                  <c:v>115</c:v>
                </c:pt>
                <c:pt idx="3939">
                  <c:v>115</c:v>
                </c:pt>
                <c:pt idx="3940">
                  <c:v>114</c:v>
                </c:pt>
                <c:pt idx="3941">
                  <c:v>110</c:v>
                </c:pt>
                <c:pt idx="3942">
                  <c:v>109</c:v>
                </c:pt>
                <c:pt idx="3943">
                  <c:v>109</c:v>
                </c:pt>
                <c:pt idx="3944">
                  <c:v>110</c:v>
                </c:pt>
                <c:pt idx="3945">
                  <c:v>111</c:v>
                </c:pt>
                <c:pt idx="3946">
                  <c:v>111</c:v>
                </c:pt>
                <c:pt idx="3947">
                  <c:v>111</c:v>
                </c:pt>
                <c:pt idx="3948">
                  <c:v>111</c:v>
                </c:pt>
                <c:pt idx="3949">
                  <c:v>111</c:v>
                </c:pt>
                <c:pt idx="3950">
                  <c:v>113</c:v>
                </c:pt>
                <c:pt idx="3951">
                  <c:v>115</c:v>
                </c:pt>
                <c:pt idx="3952">
                  <c:v>116</c:v>
                </c:pt>
                <c:pt idx="3953">
                  <c:v>117</c:v>
                </c:pt>
                <c:pt idx="3954">
                  <c:v>118</c:v>
                </c:pt>
                <c:pt idx="3955">
                  <c:v>119</c:v>
                </c:pt>
                <c:pt idx="3956">
                  <c:v>121</c:v>
                </c:pt>
                <c:pt idx="3957">
                  <c:v>121</c:v>
                </c:pt>
                <c:pt idx="3958">
                  <c:v>122</c:v>
                </c:pt>
                <c:pt idx="3959">
                  <c:v>123</c:v>
                </c:pt>
                <c:pt idx="3960">
                  <c:v>122</c:v>
                </c:pt>
                <c:pt idx="3961">
                  <c:v>121</c:v>
                </c:pt>
                <c:pt idx="3962">
                  <c:v>121</c:v>
                </c:pt>
                <c:pt idx="3963">
                  <c:v>125</c:v>
                </c:pt>
                <c:pt idx="3964">
                  <c:v>123</c:v>
                </c:pt>
                <c:pt idx="3965">
                  <c:v>122</c:v>
                </c:pt>
                <c:pt idx="3966">
                  <c:v>122</c:v>
                </c:pt>
                <c:pt idx="3967">
                  <c:v>123</c:v>
                </c:pt>
                <c:pt idx="3968">
                  <c:v>124</c:v>
                </c:pt>
                <c:pt idx="3969">
                  <c:v>125</c:v>
                </c:pt>
                <c:pt idx="3970">
                  <c:v>124</c:v>
                </c:pt>
                <c:pt idx="3971">
                  <c:v>125</c:v>
                </c:pt>
                <c:pt idx="3972">
                  <c:v>126</c:v>
                </c:pt>
                <c:pt idx="3973">
                  <c:v>128</c:v>
                </c:pt>
                <c:pt idx="3974">
                  <c:v>127</c:v>
                </c:pt>
                <c:pt idx="3975">
                  <c:v>130</c:v>
                </c:pt>
                <c:pt idx="3976">
                  <c:v>128</c:v>
                </c:pt>
                <c:pt idx="3977">
                  <c:v>127</c:v>
                </c:pt>
                <c:pt idx="3978">
                  <c:v>128</c:v>
                </c:pt>
                <c:pt idx="3979">
                  <c:v>125</c:v>
                </c:pt>
                <c:pt idx="3980">
                  <c:v>125</c:v>
                </c:pt>
                <c:pt idx="3981">
                  <c:v>125</c:v>
                </c:pt>
                <c:pt idx="3982">
                  <c:v>124</c:v>
                </c:pt>
                <c:pt idx="3983">
                  <c:v>124</c:v>
                </c:pt>
                <c:pt idx="3984">
                  <c:v>124</c:v>
                </c:pt>
                <c:pt idx="3985">
                  <c:v>124</c:v>
                </c:pt>
                <c:pt idx="3986">
                  <c:v>124</c:v>
                </c:pt>
                <c:pt idx="3987">
                  <c:v>126</c:v>
                </c:pt>
                <c:pt idx="3988">
                  <c:v>126</c:v>
                </c:pt>
                <c:pt idx="3989">
                  <c:v>126</c:v>
                </c:pt>
                <c:pt idx="3990">
                  <c:v>127</c:v>
                </c:pt>
                <c:pt idx="3991">
                  <c:v>126</c:v>
                </c:pt>
                <c:pt idx="3992">
                  <c:v>128</c:v>
                </c:pt>
                <c:pt idx="3993">
                  <c:v>129</c:v>
                </c:pt>
                <c:pt idx="3994">
                  <c:v>130</c:v>
                </c:pt>
                <c:pt idx="3995">
                  <c:v>129</c:v>
                </c:pt>
                <c:pt idx="3996">
                  <c:v>129</c:v>
                </c:pt>
                <c:pt idx="3997">
                  <c:v>132</c:v>
                </c:pt>
                <c:pt idx="3998">
                  <c:v>132</c:v>
                </c:pt>
                <c:pt idx="3999">
                  <c:v>132</c:v>
                </c:pt>
                <c:pt idx="4000">
                  <c:v>131</c:v>
                </c:pt>
                <c:pt idx="4001">
                  <c:v>129</c:v>
                </c:pt>
                <c:pt idx="4002">
                  <c:v>126</c:v>
                </c:pt>
                <c:pt idx="4003">
                  <c:v>127</c:v>
                </c:pt>
                <c:pt idx="4004">
                  <c:v>124</c:v>
                </c:pt>
                <c:pt idx="4005">
                  <c:v>124</c:v>
                </c:pt>
                <c:pt idx="4006">
                  <c:v>126</c:v>
                </c:pt>
                <c:pt idx="4007">
                  <c:v>124</c:v>
                </c:pt>
                <c:pt idx="4008">
                  <c:v>123</c:v>
                </c:pt>
                <c:pt idx="4009">
                  <c:v>123</c:v>
                </c:pt>
                <c:pt idx="4010">
                  <c:v>124</c:v>
                </c:pt>
                <c:pt idx="4011">
                  <c:v>126</c:v>
                </c:pt>
                <c:pt idx="4012">
                  <c:v>124</c:v>
                </c:pt>
                <c:pt idx="4013">
                  <c:v>124</c:v>
                </c:pt>
                <c:pt idx="4014">
                  <c:v>124</c:v>
                </c:pt>
                <c:pt idx="4015">
                  <c:v>123</c:v>
                </c:pt>
                <c:pt idx="4016">
                  <c:v>123</c:v>
                </c:pt>
                <c:pt idx="4017">
                  <c:v>123</c:v>
                </c:pt>
                <c:pt idx="4018">
                  <c:v>122</c:v>
                </c:pt>
                <c:pt idx="4019">
                  <c:v>122</c:v>
                </c:pt>
                <c:pt idx="4020">
                  <c:v>123</c:v>
                </c:pt>
                <c:pt idx="4021">
                  <c:v>123</c:v>
                </c:pt>
                <c:pt idx="4022">
                  <c:v>124</c:v>
                </c:pt>
                <c:pt idx="4023">
                  <c:v>125</c:v>
                </c:pt>
                <c:pt idx="4024">
                  <c:v>126</c:v>
                </c:pt>
                <c:pt idx="4025">
                  <c:v>127</c:v>
                </c:pt>
                <c:pt idx="4026">
                  <c:v>126</c:v>
                </c:pt>
                <c:pt idx="4027">
                  <c:v>127</c:v>
                </c:pt>
                <c:pt idx="4028">
                  <c:v>126</c:v>
                </c:pt>
                <c:pt idx="4029">
                  <c:v>125</c:v>
                </c:pt>
                <c:pt idx="4030">
                  <c:v>125</c:v>
                </c:pt>
                <c:pt idx="4031">
                  <c:v>125</c:v>
                </c:pt>
                <c:pt idx="4032">
                  <c:v>126</c:v>
                </c:pt>
                <c:pt idx="4033">
                  <c:v>126</c:v>
                </c:pt>
                <c:pt idx="4034">
                  <c:v>124</c:v>
                </c:pt>
                <c:pt idx="4035">
                  <c:v>125</c:v>
                </c:pt>
                <c:pt idx="4036">
                  <c:v>123</c:v>
                </c:pt>
                <c:pt idx="4037">
                  <c:v>124</c:v>
                </c:pt>
                <c:pt idx="4038">
                  <c:v>124</c:v>
                </c:pt>
                <c:pt idx="4039">
                  <c:v>124</c:v>
                </c:pt>
                <c:pt idx="4040">
                  <c:v>123</c:v>
                </c:pt>
                <c:pt idx="4041">
                  <c:v>124</c:v>
                </c:pt>
                <c:pt idx="4042">
                  <c:v>126</c:v>
                </c:pt>
                <c:pt idx="4043">
                  <c:v>126</c:v>
                </c:pt>
                <c:pt idx="4044">
                  <c:v>127</c:v>
                </c:pt>
                <c:pt idx="4045">
                  <c:v>127</c:v>
                </c:pt>
                <c:pt idx="4046">
                  <c:v>126</c:v>
                </c:pt>
                <c:pt idx="4047">
                  <c:v>127</c:v>
                </c:pt>
                <c:pt idx="4048">
                  <c:v>126</c:v>
                </c:pt>
                <c:pt idx="4049">
                  <c:v>127</c:v>
                </c:pt>
                <c:pt idx="4050">
                  <c:v>127</c:v>
                </c:pt>
                <c:pt idx="4051">
                  <c:v>128</c:v>
                </c:pt>
                <c:pt idx="4052">
                  <c:v>127</c:v>
                </c:pt>
                <c:pt idx="4053">
                  <c:v>126</c:v>
                </c:pt>
                <c:pt idx="4054">
                  <c:v>125</c:v>
                </c:pt>
                <c:pt idx="4055">
                  <c:v>125</c:v>
                </c:pt>
                <c:pt idx="4056">
                  <c:v>125</c:v>
                </c:pt>
                <c:pt idx="4057">
                  <c:v>125</c:v>
                </c:pt>
                <c:pt idx="4058">
                  <c:v>126</c:v>
                </c:pt>
                <c:pt idx="4059">
                  <c:v>126</c:v>
                </c:pt>
                <c:pt idx="4060">
                  <c:v>126</c:v>
                </c:pt>
                <c:pt idx="4061">
                  <c:v>126</c:v>
                </c:pt>
                <c:pt idx="4062">
                  <c:v>127</c:v>
                </c:pt>
                <c:pt idx="4063">
                  <c:v>125</c:v>
                </c:pt>
                <c:pt idx="4064">
                  <c:v>124</c:v>
                </c:pt>
                <c:pt idx="4065">
                  <c:v>125</c:v>
                </c:pt>
                <c:pt idx="4066">
                  <c:v>125</c:v>
                </c:pt>
                <c:pt idx="4067">
                  <c:v>125</c:v>
                </c:pt>
                <c:pt idx="4068">
                  <c:v>124</c:v>
                </c:pt>
                <c:pt idx="4069">
                  <c:v>124</c:v>
                </c:pt>
                <c:pt idx="4070">
                  <c:v>124</c:v>
                </c:pt>
                <c:pt idx="4071">
                  <c:v>124</c:v>
                </c:pt>
                <c:pt idx="4072">
                  <c:v>124</c:v>
                </c:pt>
                <c:pt idx="4073">
                  <c:v>125</c:v>
                </c:pt>
                <c:pt idx="4074">
                  <c:v>125</c:v>
                </c:pt>
                <c:pt idx="4075">
                  <c:v>125</c:v>
                </c:pt>
                <c:pt idx="4076">
                  <c:v>125</c:v>
                </c:pt>
                <c:pt idx="4077">
                  <c:v>127</c:v>
                </c:pt>
                <c:pt idx="4078">
                  <c:v>129</c:v>
                </c:pt>
                <c:pt idx="4079">
                  <c:v>129</c:v>
                </c:pt>
                <c:pt idx="4080">
                  <c:v>129</c:v>
                </c:pt>
                <c:pt idx="4081">
                  <c:v>131</c:v>
                </c:pt>
                <c:pt idx="4082">
                  <c:v>131</c:v>
                </c:pt>
                <c:pt idx="4083">
                  <c:v>129</c:v>
                </c:pt>
                <c:pt idx="4084">
                  <c:v>128</c:v>
                </c:pt>
                <c:pt idx="4085">
                  <c:v>128</c:v>
                </c:pt>
                <c:pt idx="4086">
                  <c:v>128</c:v>
                </c:pt>
                <c:pt idx="4087">
                  <c:v>128</c:v>
                </c:pt>
                <c:pt idx="4088">
                  <c:v>130</c:v>
                </c:pt>
                <c:pt idx="4089">
                  <c:v>130</c:v>
                </c:pt>
                <c:pt idx="4090">
                  <c:v>131</c:v>
                </c:pt>
                <c:pt idx="4091">
                  <c:v>131</c:v>
                </c:pt>
                <c:pt idx="4092">
                  <c:v>131</c:v>
                </c:pt>
                <c:pt idx="4093">
                  <c:v>131</c:v>
                </c:pt>
                <c:pt idx="4094">
                  <c:v>131</c:v>
                </c:pt>
                <c:pt idx="4095">
                  <c:v>131</c:v>
                </c:pt>
                <c:pt idx="4096">
                  <c:v>132</c:v>
                </c:pt>
                <c:pt idx="4097">
                  <c:v>132</c:v>
                </c:pt>
                <c:pt idx="4098">
                  <c:v>132</c:v>
                </c:pt>
                <c:pt idx="4099">
                  <c:v>132</c:v>
                </c:pt>
                <c:pt idx="4100">
                  <c:v>132</c:v>
                </c:pt>
                <c:pt idx="4101">
                  <c:v>132</c:v>
                </c:pt>
                <c:pt idx="4102">
                  <c:v>129</c:v>
                </c:pt>
                <c:pt idx="4103">
                  <c:v>129</c:v>
                </c:pt>
                <c:pt idx="4104">
                  <c:v>129</c:v>
                </c:pt>
                <c:pt idx="4105">
                  <c:v>131</c:v>
                </c:pt>
                <c:pt idx="4106">
                  <c:v>132</c:v>
                </c:pt>
                <c:pt idx="4107">
                  <c:v>132</c:v>
                </c:pt>
                <c:pt idx="4108">
                  <c:v>131</c:v>
                </c:pt>
                <c:pt idx="4109">
                  <c:v>131</c:v>
                </c:pt>
                <c:pt idx="4110">
                  <c:v>131</c:v>
                </c:pt>
                <c:pt idx="4111">
                  <c:v>131</c:v>
                </c:pt>
                <c:pt idx="4112">
                  <c:v>131</c:v>
                </c:pt>
                <c:pt idx="4113">
                  <c:v>131</c:v>
                </c:pt>
                <c:pt idx="4114">
                  <c:v>131</c:v>
                </c:pt>
                <c:pt idx="4115">
                  <c:v>131</c:v>
                </c:pt>
                <c:pt idx="4116">
                  <c:v>133</c:v>
                </c:pt>
                <c:pt idx="4117">
                  <c:v>132</c:v>
                </c:pt>
                <c:pt idx="4118">
                  <c:v>131</c:v>
                </c:pt>
                <c:pt idx="4119">
                  <c:v>130</c:v>
                </c:pt>
                <c:pt idx="4120">
                  <c:v>130</c:v>
                </c:pt>
                <c:pt idx="4121">
                  <c:v>129</c:v>
                </c:pt>
                <c:pt idx="4122">
                  <c:v>129</c:v>
                </c:pt>
                <c:pt idx="4123">
                  <c:v>129</c:v>
                </c:pt>
                <c:pt idx="4124">
                  <c:v>129</c:v>
                </c:pt>
                <c:pt idx="4125">
                  <c:v>130</c:v>
                </c:pt>
                <c:pt idx="4126">
                  <c:v>130</c:v>
                </c:pt>
                <c:pt idx="4127">
                  <c:v>130</c:v>
                </c:pt>
                <c:pt idx="4128">
                  <c:v>129</c:v>
                </c:pt>
                <c:pt idx="4129">
                  <c:v>129</c:v>
                </c:pt>
                <c:pt idx="4130">
                  <c:v>129</c:v>
                </c:pt>
                <c:pt idx="4131">
                  <c:v>129</c:v>
                </c:pt>
                <c:pt idx="4132">
                  <c:v>130</c:v>
                </c:pt>
                <c:pt idx="4133">
                  <c:v>130</c:v>
                </c:pt>
                <c:pt idx="4134">
                  <c:v>130</c:v>
                </c:pt>
                <c:pt idx="4135">
                  <c:v>130</c:v>
                </c:pt>
                <c:pt idx="4136">
                  <c:v>129</c:v>
                </c:pt>
                <c:pt idx="4137">
                  <c:v>127</c:v>
                </c:pt>
                <c:pt idx="4138">
                  <c:v>126</c:v>
                </c:pt>
                <c:pt idx="4139">
                  <c:v>126</c:v>
                </c:pt>
                <c:pt idx="4140">
                  <c:v>125</c:v>
                </c:pt>
                <c:pt idx="4141">
                  <c:v>126</c:v>
                </c:pt>
                <c:pt idx="4142">
                  <c:v>126</c:v>
                </c:pt>
                <c:pt idx="4143">
                  <c:v>126</c:v>
                </c:pt>
                <c:pt idx="4144">
                  <c:v>125</c:v>
                </c:pt>
                <c:pt idx="4145">
                  <c:v>125</c:v>
                </c:pt>
                <c:pt idx="4146">
                  <c:v>124</c:v>
                </c:pt>
                <c:pt idx="4147">
                  <c:v>126</c:v>
                </c:pt>
                <c:pt idx="4148">
                  <c:v>126</c:v>
                </c:pt>
                <c:pt idx="4149">
                  <c:v>126</c:v>
                </c:pt>
                <c:pt idx="4150">
                  <c:v>126</c:v>
                </c:pt>
                <c:pt idx="4151">
                  <c:v>125</c:v>
                </c:pt>
                <c:pt idx="4152">
                  <c:v>126</c:v>
                </c:pt>
                <c:pt idx="4153">
                  <c:v>125</c:v>
                </c:pt>
                <c:pt idx="4154">
                  <c:v>125</c:v>
                </c:pt>
                <c:pt idx="4155">
                  <c:v>126</c:v>
                </c:pt>
                <c:pt idx="4156">
                  <c:v>127</c:v>
                </c:pt>
                <c:pt idx="4157">
                  <c:v>126</c:v>
                </c:pt>
                <c:pt idx="4158">
                  <c:v>126</c:v>
                </c:pt>
                <c:pt idx="4159">
                  <c:v>125</c:v>
                </c:pt>
                <c:pt idx="4160">
                  <c:v>125</c:v>
                </c:pt>
                <c:pt idx="4161">
                  <c:v>125</c:v>
                </c:pt>
                <c:pt idx="4162">
                  <c:v>127</c:v>
                </c:pt>
                <c:pt idx="4163">
                  <c:v>129</c:v>
                </c:pt>
                <c:pt idx="4164">
                  <c:v>129</c:v>
                </c:pt>
                <c:pt idx="4165">
                  <c:v>129</c:v>
                </c:pt>
                <c:pt idx="4166">
                  <c:v>129</c:v>
                </c:pt>
                <c:pt idx="4167">
                  <c:v>127</c:v>
                </c:pt>
                <c:pt idx="4168">
                  <c:v>129</c:v>
                </c:pt>
                <c:pt idx="4169">
                  <c:v>129</c:v>
                </c:pt>
                <c:pt idx="4170">
                  <c:v>129</c:v>
                </c:pt>
                <c:pt idx="4171">
                  <c:v>128</c:v>
                </c:pt>
                <c:pt idx="4172">
                  <c:v>129</c:v>
                </c:pt>
                <c:pt idx="4173">
                  <c:v>129</c:v>
                </c:pt>
                <c:pt idx="4174">
                  <c:v>129</c:v>
                </c:pt>
                <c:pt idx="4175">
                  <c:v>129</c:v>
                </c:pt>
                <c:pt idx="4176">
                  <c:v>130</c:v>
                </c:pt>
                <c:pt idx="4177">
                  <c:v>131</c:v>
                </c:pt>
                <c:pt idx="4178">
                  <c:v>128</c:v>
                </c:pt>
                <c:pt idx="4179">
                  <c:v>129</c:v>
                </c:pt>
                <c:pt idx="4180">
                  <c:v>131</c:v>
                </c:pt>
                <c:pt idx="4181">
                  <c:v>129</c:v>
                </c:pt>
                <c:pt idx="4182">
                  <c:v>129</c:v>
                </c:pt>
                <c:pt idx="4183">
                  <c:v>127</c:v>
                </c:pt>
                <c:pt idx="4184">
                  <c:v>126</c:v>
                </c:pt>
                <c:pt idx="4185">
                  <c:v>127</c:v>
                </c:pt>
                <c:pt idx="4186">
                  <c:v>127</c:v>
                </c:pt>
                <c:pt idx="4187">
                  <c:v>129</c:v>
                </c:pt>
                <c:pt idx="4188">
                  <c:v>128</c:v>
                </c:pt>
                <c:pt idx="4189">
                  <c:v>128</c:v>
                </c:pt>
                <c:pt idx="4190">
                  <c:v>127</c:v>
                </c:pt>
                <c:pt idx="4191">
                  <c:v>128</c:v>
                </c:pt>
                <c:pt idx="4192">
                  <c:v>128</c:v>
                </c:pt>
                <c:pt idx="4193">
                  <c:v>127</c:v>
                </c:pt>
                <c:pt idx="4194">
                  <c:v>127</c:v>
                </c:pt>
                <c:pt idx="4195">
                  <c:v>127</c:v>
                </c:pt>
                <c:pt idx="4196">
                  <c:v>127</c:v>
                </c:pt>
                <c:pt idx="4197">
                  <c:v>127</c:v>
                </c:pt>
                <c:pt idx="4198">
                  <c:v>127</c:v>
                </c:pt>
                <c:pt idx="4199">
                  <c:v>125</c:v>
                </c:pt>
                <c:pt idx="4200">
                  <c:v>96</c:v>
                </c:pt>
                <c:pt idx="4201">
                  <c:v>92</c:v>
                </c:pt>
                <c:pt idx="4202">
                  <c:v>91</c:v>
                </c:pt>
                <c:pt idx="4203">
                  <c:v>88</c:v>
                </c:pt>
                <c:pt idx="4204">
                  <c:v>89</c:v>
                </c:pt>
                <c:pt idx="4205">
                  <c:v>90</c:v>
                </c:pt>
                <c:pt idx="4206">
                  <c:v>89</c:v>
                </c:pt>
                <c:pt idx="4207">
                  <c:v>90</c:v>
                </c:pt>
                <c:pt idx="4208">
                  <c:v>90</c:v>
                </c:pt>
                <c:pt idx="4209">
                  <c:v>90</c:v>
                </c:pt>
                <c:pt idx="4210">
                  <c:v>90</c:v>
                </c:pt>
                <c:pt idx="4211">
                  <c:v>91</c:v>
                </c:pt>
                <c:pt idx="4212">
                  <c:v>91</c:v>
                </c:pt>
                <c:pt idx="4213">
                  <c:v>93</c:v>
                </c:pt>
                <c:pt idx="4214">
                  <c:v>93</c:v>
                </c:pt>
                <c:pt idx="4215">
                  <c:v>89</c:v>
                </c:pt>
                <c:pt idx="4216">
                  <c:v>89</c:v>
                </c:pt>
                <c:pt idx="4217">
                  <c:v>86</c:v>
                </c:pt>
                <c:pt idx="4218">
                  <c:v>83</c:v>
                </c:pt>
                <c:pt idx="4219">
                  <c:v>80</c:v>
                </c:pt>
                <c:pt idx="4220">
                  <c:v>77</c:v>
                </c:pt>
                <c:pt idx="4221">
                  <c:v>73</c:v>
                </c:pt>
                <c:pt idx="4222">
                  <c:v>75</c:v>
                </c:pt>
                <c:pt idx="4223">
                  <c:v>76</c:v>
                </c:pt>
                <c:pt idx="4224">
                  <c:v>78</c:v>
                </c:pt>
                <c:pt idx="4225">
                  <c:v>77</c:v>
                </c:pt>
                <c:pt idx="4226">
                  <c:v>79</c:v>
                </c:pt>
                <c:pt idx="4227">
                  <c:v>79</c:v>
                </c:pt>
                <c:pt idx="4228">
                  <c:v>80</c:v>
                </c:pt>
                <c:pt idx="4229">
                  <c:v>79</c:v>
                </c:pt>
                <c:pt idx="4230">
                  <c:v>81</c:v>
                </c:pt>
                <c:pt idx="4231">
                  <c:v>82</c:v>
                </c:pt>
                <c:pt idx="4232">
                  <c:v>83</c:v>
                </c:pt>
                <c:pt idx="4233">
                  <c:v>84</c:v>
                </c:pt>
                <c:pt idx="4234">
                  <c:v>81</c:v>
                </c:pt>
                <c:pt idx="4235">
                  <c:v>80</c:v>
                </c:pt>
                <c:pt idx="4236">
                  <c:v>84</c:v>
                </c:pt>
                <c:pt idx="4237">
                  <c:v>86</c:v>
                </c:pt>
                <c:pt idx="4238">
                  <c:v>82</c:v>
                </c:pt>
                <c:pt idx="4239">
                  <c:v>85</c:v>
                </c:pt>
                <c:pt idx="4240">
                  <c:v>84</c:v>
                </c:pt>
                <c:pt idx="4241">
                  <c:v>83</c:v>
                </c:pt>
                <c:pt idx="4242">
                  <c:v>83</c:v>
                </c:pt>
                <c:pt idx="4243">
                  <c:v>84</c:v>
                </c:pt>
                <c:pt idx="4244">
                  <c:v>83</c:v>
                </c:pt>
                <c:pt idx="4245">
                  <c:v>85</c:v>
                </c:pt>
                <c:pt idx="4246">
                  <c:v>84</c:v>
                </c:pt>
                <c:pt idx="4247">
                  <c:v>82</c:v>
                </c:pt>
                <c:pt idx="4248">
                  <c:v>81</c:v>
                </c:pt>
                <c:pt idx="4249">
                  <c:v>82</c:v>
                </c:pt>
                <c:pt idx="4250">
                  <c:v>81</c:v>
                </c:pt>
                <c:pt idx="4251">
                  <c:v>79</c:v>
                </c:pt>
                <c:pt idx="4252">
                  <c:v>78</c:v>
                </c:pt>
                <c:pt idx="4253">
                  <c:v>78</c:v>
                </c:pt>
                <c:pt idx="4254">
                  <c:v>77</c:v>
                </c:pt>
                <c:pt idx="4255">
                  <c:v>75</c:v>
                </c:pt>
                <c:pt idx="4256">
                  <c:v>75</c:v>
                </c:pt>
                <c:pt idx="4257">
                  <c:v>74</c:v>
                </c:pt>
                <c:pt idx="4258">
                  <c:v>75</c:v>
                </c:pt>
                <c:pt idx="4259">
                  <c:v>75</c:v>
                </c:pt>
                <c:pt idx="4260">
                  <c:v>76</c:v>
                </c:pt>
                <c:pt idx="4261">
                  <c:v>76</c:v>
                </c:pt>
                <c:pt idx="4262">
                  <c:v>76</c:v>
                </c:pt>
                <c:pt idx="4263">
                  <c:v>77</c:v>
                </c:pt>
                <c:pt idx="4264">
                  <c:v>76</c:v>
                </c:pt>
                <c:pt idx="4265">
                  <c:v>74</c:v>
                </c:pt>
                <c:pt idx="4266">
                  <c:v>75</c:v>
                </c:pt>
                <c:pt idx="4267">
                  <c:v>77</c:v>
                </c:pt>
                <c:pt idx="4268">
                  <c:v>77</c:v>
                </c:pt>
                <c:pt idx="4269">
                  <c:v>76</c:v>
                </c:pt>
                <c:pt idx="4270">
                  <c:v>78</c:v>
                </c:pt>
                <c:pt idx="4271">
                  <c:v>76</c:v>
                </c:pt>
                <c:pt idx="4272">
                  <c:v>76</c:v>
                </c:pt>
                <c:pt idx="4273">
                  <c:v>78</c:v>
                </c:pt>
                <c:pt idx="4274">
                  <c:v>77</c:v>
                </c:pt>
                <c:pt idx="4275">
                  <c:v>75</c:v>
                </c:pt>
                <c:pt idx="4276">
                  <c:v>75</c:v>
                </c:pt>
                <c:pt idx="4277">
                  <c:v>74</c:v>
                </c:pt>
                <c:pt idx="4278">
                  <c:v>73</c:v>
                </c:pt>
                <c:pt idx="4279">
                  <c:v>74</c:v>
                </c:pt>
                <c:pt idx="4280">
                  <c:v>72</c:v>
                </c:pt>
                <c:pt idx="4281">
                  <c:v>72</c:v>
                </c:pt>
                <c:pt idx="4282">
                  <c:v>73</c:v>
                </c:pt>
                <c:pt idx="4283">
                  <c:v>74</c:v>
                </c:pt>
                <c:pt idx="4284">
                  <c:v>75</c:v>
                </c:pt>
                <c:pt idx="4285">
                  <c:v>76</c:v>
                </c:pt>
                <c:pt idx="4286">
                  <c:v>78</c:v>
                </c:pt>
                <c:pt idx="4287">
                  <c:v>78</c:v>
                </c:pt>
                <c:pt idx="4288">
                  <c:v>78</c:v>
                </c:pt>
                <c:pt idx="4289">
                  <c:v>78</c:v>
                </c:pt>
                <c:pt idx="4290">
                  <c:v>78</c:v>
                </c:pt>
                <c:pt idx="4291">
                  <c:v>79</c:v>
                </c:pt>
                <c:pt idx="4292">
                  <c:v>79</c:v>
                </c:pt>
                <c:pt idx="4293">
                  <c:v>79</c:v>
                </c:pt>
                <c:pt idx="4294">
                  <c:v>78</c:v>
                </c:pt>
                <c:pt idx="4295">
                  <c:v>79</c:v>
                </c:pt>
                <c:pt idx="4296">
                  <c:v>77</c:v>
                </c:pt>
                <c:pt idx="4297">
                  <c:v>78</c:v>
                </c:pt>
                <c:pt idx="4298">
                  <c:v>80</c:v>
                </c:pt>
                <c:pt idx="4299">
                  <c:v>81</c:v>
                </c:pt>
                <c:pt idx="4300">
                  <c:v>80</c:v>
                </c:pt>
                <c:pt idx="4301">
                  <c:v>78</c:v>
                </c:pt>
                <c:pt idx="4302">
                  <c:v>80</c:v>
                </c:pt>
                <c:pt idx="4303">
                  <c:v>80</c:v>
                </c:pt>
                <c:pt idx="4304">
                  <c:v>80</c:v>
                </c:pt>
                <c:pt idx="4305">
                  <c:v>80</c:v>
                </c:pt>
                <c:pt idx="4306">
                  <c:v>82</c:v>
                </c:pt>
                <c:pt idx="4307">
                  <c:v>81</c:v>
                </c:pt>
                <c:pt idx="4308">
                  <c:v>79</c:v>
                </c:pt>
                <c:pt idx="4309">
                  <c:v>79</c:v>
                </c:pt>
                <c:pt idx="4310">
                  <c:v>81</c:v>
                </c:pt>
                <c:pt idx="4311">
                  <c:v>81</c:v>
                </c:pt>
                <c:pt idx="4312">
                  <c:v>79</c:v>
                </c:pt>
                <c:pt idx="4313">
                  <c:v>80</c:v>
                </c:pt>
                <c:pt idx="4314">
                  <c:v>77</c:v>
                </c:pt>
                <c:pt idx="4315">
                  <c:v>78</c:v>
                </c:pt>
                <c:pt idx="4316">
                  <c:v>77</c:v>
                </c:pt>
                <c:pt idx="4317">
                  <c:v>78</c:v>
                </c:pt>
                <c:pt idx="4318">
                  <c:v>78</c:v>
                </c:pt>
                <c:pt idx="4319">
                  <c:v>76</c:v>
                </c:pt>
                <c:pt idx="4320">
                  <c:v>77</c:v>
                </c:pt>
                <c:pt idx="4321">
                  <c:v>76</c:v>
                </c:pt>
                <c:pt idx="4322">
                  <c:v>76</c:v>
                </c:pt>
                <c:pt idx="4323">
                  <c:v>76</c:v>
                </c:pt>
                <c:pt idx="4324">
                  <c:v>75</c:v>
                </c:pt>
                <c:pt idx="4325">
                  <c:v>76</c:v>
                </c:pt>
                <c:pt idx="4326">
                  <c:v>78</c:v>
                </c:pt>
                <c:pt idx="4327">
                  <c:v>78</c:v>
                </c:pt>
                <c:pt idx="4328">
                  <c:v>76</c:v>
                </c:pt>
                <c:pt idx="4329">
                  <c:v>77</c:v>
                </c:pt>
                <c:pt idx="4330">
                  <c:v>76</c:v>
                </c:pt>
                <c:pt idx="4331">
                  <c:v>76</c:v>
                </c:pt>
                <c:pt idx="4332">
                  <c:v>74</c:v>
                </c:pt>
                <c:pt idx="4333">
                  <c:v>74</c:v>
                </c:pt>
                <c:pt idx="4334">
                  <c:v>74</c:v>
                </c:pt>
                <c:pt idx="4335">
                  <c:v>74</c:v>
                </c:pt>
                <c:pt idx="4336">
                  <c:v>73</c:v>
                </c:pt>
                <c:pt idx="4337">
                  <c:v>73</c:v>
                </c:pt>
                <c:pt idx="4338">
                  <c:v>73</c:v>
                </c:pt>
                <c:pt idx="4339">
                  <c:v>72</c:v>
                </c:pt>
                <c:pt idx="4340">
                  <c:v>69</c:v>
                </c:pt>
                <c:pt idx="4341">
                  <c:v>71</c:v>
                </c:pt>
                <c:pt idx="4342">
                  <c:v>73</c:v>
                </c:pt>
                <c:pt idx="4343">
                  <c:v>73</c:v>
                </c:pt>
                <c:pt idx="4344">
                  <c:v>74</c:v>
                </c:pt>
                <c:pt idx="4345">
                  <c:v>72</c:v>
                </c:pt>
                <c:pt idx="4346">
                  <c:v>72</c:v>
                </c:pt>
                <c:pt idx="4347">
                  <c:v>72</c:v>
                </c:pt>
                <c:pt idx="4348">
                  <c:v>71</c:v>
                </c:pt>
                <c:pt idx="4349">
                  <c:v>71</c:v>
                </c:pt>
                <c:pt idx="4350">
                  <c:v>69</c:v>
                </c:pt>
                <c:pt idx="4351">
                  <c:v>70</c:v>
                </c:pt>
                <c:pt idx="4352">
                  <c:v>67</c:v>
                </c:pt>
                <c:pt idx="4353">
                  <c:v>68</c:v>
                </c:pt>
                <c:pt idx="4354">
                  <c:v>68</c:v>
                </c:pt>
                <c:pt idx="4355">
                  <c:v>69</c:v>
                </c:pt>
                <c:pt idx="4356">
                  <c:v>66</c:v>
                </c:pt>
                <c:pt idx="4357">
                  <c:v>66</c:v>
                </c:pt>
                <c:pt idx="4358">
                  <c:v>67</c:v>
                </c:pt>
                <c:pt idx="4359">
                  <c:v>66</c:v>
                </c:pt>
                <c:pt idx="4360">
                  <c:v>68</c:v>
                </c:pt>
                <c:pt idx="4361">
                  <c:v>68</c:v>
                </c:pt>
                <c:pt idx="4362">
                  <c:v>69</c:v>
                </c:pt>
                <c:pt idx="4363">
                  <c:v>68</c:v>
                </c:pt>
                <c:pt idx="4364">
                  <c:v>69</c:v>
                </c:pt>
                <c:pt idx="4365">
                  <c:v>68</c:v>
                </c:pt>
                <c:pt idx="4366">
                  <c:v>68</c:v>
                </c:pt>
                <c:pt idx="4367">
                  <c:v>69</c:v>
                </c:pt>
                <c:pt idx="4368">
                  <c:v>69</c:v>
                </c:pt>
                <c:pt idx="4369">
                  <c:v>69</c:v>
                </c:pt>
                <c:pt idx="4370">
                  <c:v>69</c:v>
                </c:pt>
                <c:pt idx="4371">
                  <c:v>70</c:v>
                </c:pt>
                <c:pt idx="4372">
                  <c:v>70</c:v>
                </c:pt>
                <c:pt idx="4373">
                  <c:v>70</c:v>
                </c:pt>
                <c:pt idx="4374">
                  <c:v>69</c:v>
                </c:pt>
                <c:pt idx="4375">
                  <c:v>69</c:v>
                </c:pt>
                <c:pt idx="4376">
                  <c:v>70</c:v>
                </c:pt>
                <c:pt idx="4377">
                  <c:v>71</c:v>
                </c:pt>
                <c:pt idx="4378">
                  <c:v>70</c:v>
                </c:pt>
                <c:pt idx="4379">
                  <c:v>70</c:v>
                </c:pt>
                <c:pt idx="4380">
                  <c:v>70</c:v>
                </c:pt>
                <c:pt idx="4381">
                  <c:v>70</c:v>
                </c:pt>
                <c:pt idx="4382">
                  <c:v>70</c:v>
                </c:pt>
                <c:pt idx="4383">
                  <c:v>67</c:v>
                </c:pt>
                <c:pt idx="4384">
                  <c:v>67</c:v>
                </c:pt>
                <c:pt idx="4385">
                  <c:v>69</c:v>
                </c:pt>
                <c:pt idx="4386">
                  <c:v>69</c:v>
                </c:pt>
                <c:pt idx="4387">
                  <c:v>68</c:v>
                </c:pt>
                <c:pt idx="4388">
                  <c:v>67</c:v>
                </c:pt>
                <c:pt idx="4389">
                  <c:v>69</c:v>
                </c:pt>
                <c:pt idx="4390">
                  <c:v>68</c:v>
                </c:pt>
                <c:pt idx="4391">
                  <c:v>68</c:v>
                </c:pt>
                <c:pt idx="4392">
                  <c:v>68</c:v>
                </c:pt>
                <c:pt idx="4393">
                  <c:v>68</c:v>
                </c:pt>
                <c:pt idx="4394">
                  <c:v>67</c:v>
                </c:pt>
                <c:pt idx="4395">
                  <c:v>68</c:v>
                </c:pt>
                <c:pt idx="4396">
                  <c:v>68</c:v>
                </c:pt>
                <c:pt idx="4397">
                  <c:v>67</c:v>
                </c:pt>
                <c:pt idx="4398">
                  <c:v>68</c:v>
                </c:pt>
                <c:pt idx="4399">
                  <c:v>68</c:v>
                </c:pt>
                <c:pt idx="4400">
                  <c:v>67</c:v>
                </c:pt>
                <c:pt idx="4401">
                  <c:v>68</c:v>
                </c:pt>
                <c:pt idx="4402">
                  <c:v>68</c:v>
                </c:pt>
                <c:pt idx="4403">
                  <c:v>67</c:v>
                </c:pt>
                <c:pt idx="4404">
                  <c:v>67</c:v>
                </c:pt>
                <c:pt idx="4405">
                  <c:v>69</c:v>
                </c:pt>
                <c:pt idx="4406">
                  <c:v>68</c:v>
                </c:pt>
                <c:pt idx="4407">
                  <c:v>68</c:v>
                </c:pt>
                <c:pt idx="4408">
                  <c:v>68</c:v>
                </c:pt>
                <c:pt idx="4409">
                  <c:v>67</c:v>
                </c:pt>
                <c:pt idx="4410">
                  <c:v>67</c:v>
                </c:pt>
                <c:pt idx="4411">
                  <c:v>68</c:v>
                </c:pt>
                <c:pt idx="4412">
                  <c:v>69</c:v>
                </c:pt>
                <c:pt idx="4413">
                  <c:v>70</c:v>
                </c:pt>
                <c:pt idx="4414">
                  <c:v>71</c:v>
                </c:pt>
                <c:pt idx="4415">
                  <c:v>70</c:v>
                </c:pt>
                <c:pt idx="4416">
                  <c:v>69</c:v>
                </c:pt>
                <c:pt idx="4417">
                  <c:v>68</c:v>
                </c:pt>
                <c:pt idx="4418">
                  <c:v>70</c:v>
                </c:pt>
                <c:pt idx="4419">
                  <c:v>70</c:v>
                </c:pt>
                <c:pt idx="4420">
                  <c:v>70</c:v>
                </c:pt>
                <c:pt idx="4421">
                  <c:v>69</c:v>
                </c:pt>
                <c:pt idx="4422">
                  <c:v>69</c:v>
                </c:pt>
                <c:pt idx="4423">
                  <c:v>69</c:v>
                </c:pt>
                <c:pt idx="4424">
                  <c:v>69</c:v>
                </c:pt>
                <c:pt idx="4425">
                  <c:v>69</c:v>
                </c:pt>
                <c:pt idx="4426">
                  <c:v>69</c:v>
                </c:pt>
                <c:pt idx="4427">
                  <c:v>68</c:v>
                </c:pt>
                <c:pt idx="4428">
                  <c:v>69</c:v>
                </c:pt>
                <c:pt idx="4429">
                  <c:v>69</c:v>
                </c:pt>
                <c:pt idx="4430">
                  <c:v>69</c:v>
                </c:pt>
                <c:pt idx="4431">
                  <c:v>69</c:v>
                </c:pt>
                <c:pt idx="4432">
                  <c:v>68</c:v>
                </c:pt>
                <c:pt idx="4433">
                  <c:v>68</c:v>
                </c:pt>
                <c:pt idx="4434">
                  <c:v>70</c:v>
                </c:pt>
                <c:pt idx="4435">
                  <c:v>69</c:v>
                </c:pt>
                <c:pt idx="4436">
                  <c:v>69</c:v>
                </c:pt>
                <c:pt idx="4437">
                  <c:v>68</c:v>
                </c:pt>
                <c:pt idx="4438">
                  <c:v>69</c:v>
                </c:pt>
                <c:pt idx="4439">
                  <c:v>68</c:v>
                </c:pt>
                <c:pt idx="4440">
                  <c:v>71</c:v>
                </c:pt>
                <c:pt idx="4441">
                  <c:v>71</c:v>
                </c:pt>
                <c:pt idx="4442">
                  <c:v>71</c:v>
                </c:pt>
                <c:pt idx="4443">
                  <c:v>71</c:v>
                </c:pt>
                <c:pt idx="4444">
                  <c:v>71</c:v>
                </c:pt>
                <c:pt idx="4445">
                  <c:v>71</c:v>
                </c:pt>
                <c:pt idx="4446">
                  <c:v>71</c:v>
                </c:pt>
                <c:pt idx="4447">
                  <c:v>71</c:v>
                </c:pt>
                <c:pt idx="4448">
                  <c:v>71</c:v>
                </c:pt>
                <c:pt idx="4449">
                  <c:v>71</c:v>
                </c:pt>
                <c:pt idx="4450">
                  <c:v>71</c:v>
                </c:pt>
                <c:pt idx="4451">
                  <c:v>71</c:v>
                </c:pt>
                <c:pt idx="4452">
                  <c:v>71</c:v>
                </c:pt>
                <c:pt idx="4453">
                  <c:v>71</c:v>
                </c:pt>
                <c:pt idx="4454">
                  <c:v>72</c:v>
                </c:pt>
                <c:pt idx="4455">
                  <c:v>72</c:v>
                </c:pt>
                <c:pt idx="4456">
                  <c:v>72</c:v>
                </c:pt>
                <c:pt idx="4457">
                  <c:v>72</c:v>
                </c:pt>
                <c:pt idx="4458">
                  <c:v>71</c:v>
                </c:pt>
                <c:pt idx="4459">
                  <c:v>71</c:v>
                </c:pt>
                <c:pt idx="4460">
                  <c:v>71</c:v>
                </c:pt>
                <c:pt idx="4461">
                  <c:v>69</c:v>
                </c:pt>
                <c:pt idx="4462">
                  <c:v>69</c:v>
                </c:pt>
                <c:pt idx="4463">
                  <c:v>69</c:v>
                </c:pt>
                <c:pt idx="4464">
                  <c:v>69</c:v>
                </c:pt>
                <c:pt idx="4465">
                  <c:v>69</c:v>
                </c:pt>
                <c:pt idx="4466">
                  <c:v>70</c:v>
                </c:pt>
                <c:pt idx="4467">
                  <c:v>69</c:v>
                </c:pt>
                <c:pt idx="4468">
                  <c:v>71</c:v>
                </c:pt>
                <c:pt idx="4469">
                  <c:v>70</c:v>
                </c:pt>
                <c:pt idx="4470">
                  <c:v>71</c:v>
                </c:pt>
                <c:pt idx="4471">
                  <c:v>73</c:v>
                </c:pt>
                <c:pt idx="4472">
                  <c:v>72</c:v>
                </c:pt>
                <c:pt idx="4473">
                  <c:v>72</c:v>
                </c:pt>
                <c:pt idx="4474">
                  <c:v>72</c:v>
                </c:pt>
                <c:pt idx="4475">
                  <c:v>73</c:v>
                </c:pt>
                <c:pt idx="4476">
                  <c:v>75</c:v>
                </c:pt>
                <c:pt idx="4477">
                  <c:v>74</c:v>
                </c:pt>
                <c:pt idx="4478">
                  <c:v>72</c:v>
                </c:pt>
                <c:pt idx="4479">
                  <c:v>73</c:v>
                </c:pt>
                <c:pt idx="4480">
                  <c:v>74</c:v>
                </c:pt>
                <c:pt idx="4481">
                  <c:v>75</c:v>
                </c:pt>
                <c:pt idx="4482">
                  <c:v>77</c:v>
                </c:pt>
                <c:pt idx="4483">
                  <c:v>77</c:v>
                </c:pt>
                <c:pt idx="4484">
                  <c:v>77</c:v>
                </c:pt>
                <c:pt idx="4485">
                  <c:v>77</c:v>
                </c:pt>
                <c:pt idx="4486">
                  <c:v>77</c:v>
                </c:pt>
                <c:pt idx="4487">
                  <c:v>78</c:v>
                </c:pt>
                <c:pt idx="4488">
                  <c:v>79</c:v>
                </c:pt>
                <c:pt idx="4489">
                  <c:v>78</c:v>
                </c:pt>
                <c:pt idx="4490">
                  <c:v>78</c:v>
                </c:pt>
                <c:pt idx="4491">
                  <c:v>78</c:v>
                </c:pt>
                <c:pt idx="4492">
                  <c:v>78</c:v>
                </c:pt>
                <c:pt idx="4493">
                  <c:v>77</c:v>
                </c:pt>
                <c:pt idx="4494">
                  <c:v>79</c:v>
                </c:pt>
                <c:pt idx="4495">
                  <c:v>78</c:v>
                </c:pt>
                <c:pt idx="4496">
                  <c:v>78</c:v>
                </c:pt>
                <c:pt idx="4497">
                  <c:v>77</c:v>
                </c:pt>
                <c:pt idx="4498">
                  <c:v>77</c:v>
                </c:pt>
                <c:pt idx="4499">
                  <c:v>76</c:v>
                </c:pt>
                <c:pt idx="4500">
                  <c:v>81</c:v>
                </c:pt>
                <c:pt idx="4501">
                  <c:v>82</c:v>
                </c:pt>
                <c:pt idx="4502">
                  <c:v>80</c:v>
                </c:pt>
                <c:pt idx="4503">
                  <c:v>81</c:v>
                </c:pt>
                <c:pt idx="4504">
                  <c:v>79</c:v>
                </c:pt>
                <c:pt idx="4505">
                  <c:v>81</c:v>
                </c:pt>
                <c:pt idx="4506">
                  <c:v>81</c:v>
                </c:pt>
                <c:pt idx="4507">
                  <c:v>82</c:v>
                </c:pt>
                <c:pt idx="4508">
                  <c:v>81</c:v>
                </c:pt>
                <c:pt idx="4509">
                  <c:v>81</c:v>
                </c:pt>
                <c:pt idx="4510">
                  <c:v>83</c:v>
                </c:pt>
                <c:pt idx="4511">
                  <c:v>80</c:v>
                </c:pt>
                <c:pt idx="4512">
                  <c:v>80</c:v>
                </c:pt>
                <c:pt idx="4513">
                  <c:v>80</c:v>
                </c:pt>
                <c:pt idx="4514">
                  <c:v>81</c:v>
                </c:pt>
                <c:pt idx="4515">
                  <c:v>78</c:v>
                </c:pt>
                <c:pt idx="4516">
                  <c:v>78</c:v>
                </c:pt>
                <c:pt idx="4517">
                  <c:v>82</c:v>
                </c:pt>
                <c:pt idx="4518">
                  <c:v>81</c:v>
                </c:pt>
                <c:pt idx="4519">
                  <c:v>80</c:v>
                </c:pt>
                <c:pt idx="4520">
                  <c:v>83</c:v>
                </c:pt>
                <c:pt idx="4521">
                  <c:v>83</c:v>
                </c:pt>
                <c:pt idx="4522">
                  <c:v>83</c:v>
                </c:pt>
                <c:pt idx="4523">
                  <c:v>83</c:v>
                </c:pt>
                <c:pt idx="4524">
                  <c:v>82</c:v>
                </c:pt>
                <c:pt idx="4525">
                  <c:v>82</c:v>
                </c:pt>
                <c:pt idx="4526">
                  <c:v>82</c:v>
                </c:pt>
                <c:pt idx="4527">
                  <c:v>83</c:v>
                </c:pt>
                <c:pt idx="4528">
                  <c:v>84</c:v>
                </c:pt>
                <c:pt idx="4529">
                  <c:v>83</c:v>
                </c:pt>
                <c:pt idx="4530">
                  <c:v>86</c:v>
                </c:pt>
                <c:pt idx="4531">
                  <c:v>90</c:v>
                </c:pt>
                <c:pt idx="4532">
                  <c:v>88</c:v>
                </c:pt>
                <c:pt idx="4533">
                  <c:v>88</c:v>
                </c:pt>
                <c:pt idx="4534">
                  <c:v>89</c:v>
                </c:pt>
                <c:pt idx="4535">
                  <c:v>89</c:v>
                </c:pt>
                <c:pt idx="4536">
                  <c:v>87</c:v>
                </c:pt>
                <c:pt idx="4537">
                  <c:v>85</c:v>
                </c:pt>
                <c:pt idx="4538">
                  <c:v>85</c:v>
                </c:pt>
                <c:pt idx="4539">
                  <c:v>83</c:v>
                </c:pt>
                <c:pt idx="4540">
                  <c:v>82</c:v>
                </c:pt>
                <c:pt idx="4541">
                  <c:v>84</c:v>
                </c:pt>
                <c:pt idx="4542">
                  <c:v>82</c:v>
                </c:pt>
                <c:pt idx="4543">
                  <c:v>82</c:v>
                </c:pt>
                <c:pt idx="4544">
                  <c:v>81</c:v>
                </c:pt>
                <c:pt idx="4545">
                  <c:v>79</c:v>
                </c:pt>
                <c:pt idx="4546">
                  <c:v>81</c:v>
                </c:pt>
                <c:pt idx="4547">
                  <c:v>82</c:v>
                </c:pt>
                <c:pt idx="4548">
                  <c:v>79</c:v>
                </c:pt>
                <c:pt idx="4549">
                  <c:v>78</c:v>
                </c:pt>
                <c:pt idx="4550">
                  <c:v>78</c:v>
                </c:pt>
                <c:pt idx="4551">
                  <c:v>75</c:v>
                </c:pt>
                <c:pt idx="4552">
                  <c:v>76</c:v>
                </c:pt>
                <c:pt idx="4553">
                  <c:v>76</c:v>
                </c:pt>
                <c:pt idx="4554">
                  <c:v>76</c:v>
                </c:pt>
                <c:pt idx="4555">
                  <c:v>78</c:v>
                </c:pt>
                <c:pt idx="4556">
                  <c:v>77</c:v>
                </c:pt>
                <c:pt idx="4557">
                  <c:v>74</c:v>
                </c:pt>
                <c:pt idx="4558">
                  <c:v>74</c:v>
                </c:pt>
                <c:pt idx="4559">
                  <c:v>70</c:v>
                </c:pt>
                <c:pt idx="4560">
                  <c:v>72</c:v>
                </c:pt>
                <c:pt idx="4561">
                  <c:v>72</c:v>
                </c:pt>
                <c:pt idx="4562">
                  <c:v>71</c:v>
                </c:pt>
                <c:pt idx="4563">
                  <c:v>69</c:v>
                </c:pt>
                <c:pt idx="4564">
                  <c:v>68</c:v>
                </c:pt>
                <c:pt idx="4565">
                  <c:v>68</c:v>
                </c:pt>
                <c:pt idx="4566">
                  <c:v>69</c:v>
                </c:pt>
                <c:pt idx="4567">
                  <c:v>70</c:v>
                </c:pt>
                <c:pt idx="4568">
                  <c:v>64</c:v>
                </c:pt>
                <c:pt idx="4569">
                  <c:v>64</c:v>
                </c:pt>
                <c:pt idx="4570">
                  <c:v>66</c:v>
                </c:pt>
                <c:pt idx="4571">
                  <c:v>66</c:v>
                </c:pt>
                <c:pt idx="4572">
                  <c:v>64</c:v>
                </c:pt>
                <c:pt idx="4573">
                  <c:v>65</c:v>
                </c:pt>
                <c:pt idx="4574">
                  <c:v>66</c:v>
                </c:pt>
                <c:pt idx="4575">
                  <c:v>67</c:v>
                </c:pt>
                <c:pt idx="4576">
                  <c:v>70</c:v>
                </c:pt>
                <c:pt idx="4577">
                  <c:v>70</c:v>
                </c:pt>
                <c:pt idx="4578">
                  <c:v>69</c:v>
                </c:pt>
                <c:pt idx="4579">
                  <c:v>70</c:v>
                </c:pt>
                <c:pt idx="4580">
                  <c:v>69</c:v>
                </c:pt>
                <c:pt idx="4581">
                  <c:v>71</c:v>
                </c:pt>
                <c:pt idx="4582">
                  <c:v>71</c:v>
                </c:pt>
                <c:pt idx="4583">
                  <c:v>72</c:v>
                </c:pt>
                <c:pt idx="4584">
                  <c:v>71</c:v>
                </c:pt>
                <c:pt idx="4585">
                  <c:v>71</c:v>
                </c:pt>
                <c:pt idx="4586">
                  <c:v>69</c:v>
                </c:pt>
                <c:pt idx="4587">
                  <c:v>70</c:v>
                </c:pt>
                <c:pt idx="4588">
                  <c:v>69</c:v>
                </c:pt>
                <c:pt idx="4589">
                  <c:v>68</c:v>
                </c:pt>
                <c:pt idx="4590">
                  <c:v>70</c:v>
                </c:pt>
                <c:pt idx="4591">
                  <c:v>69</c:v>
                </c:pt>
                <c:pt idx="4592">
                  <c:v>69</c:v>
                </c:pt>
                <c:pt idx="4593">
                  <c:v>72</c:v>
                </c:pt>
                <c:pt idx="4594">
                  <c:v>72</c:v>
                </c:pt>
                <c:pt idx="4595">
                  <c:v>74</c:v>
                </c:pt>
                <c:pt idx="4596">
                  <c:v>74</c:v>
                </c:pt>
                <c:pt idx="4597">
                  <c:v>74</c:v>
                </c:pt>
                <c:pt idx="4598">
                  <c:v>77</c:v>
                </c:pt>
                <c:pt idx="4599">
                  <c:v>77</c:v>
                </c:pt>
                <c:pt idx="4600">
                  <c:v>76</c:v>
                </c:pt>
                <c:pt idx="4601">
                  <c:v>74</c:v>
                </c:pt>
                <c:pt idx="4602">
                  <c:v>74</c:v>
                </c:pt>
                <c:pt idx="4603">
                  <c:v>74</c:v>
                </c:pt>
                <c:pt idx="4604">
                  <c:v>73</c:v>
                </c:pt>
                <c:pt idx="4605">
                  <c:v>74</c:v>
                </c:pt>
                <c:pt idx="4606">
                  <c:v>72</c:v>
                </c:pt>
                <c:pt idx="4607">
                  <c:v>70</c:v>
                </c:pt>
                <c:pt idx="4608">
                  <c:v>70</c:v>
                </c:pt>
                <c:pt idx="4609">
                  <c:v>71</c:v>
                </c:pt>
                <c:pt idx="4610">
                  <c:v>72</c:v>
                </c:pt>
                <c:pt idx="4611">
                  <c:v>71</c:v>
                </c:pt>
                <c:pt idx="4612">
                  <c:v>69</c:v>
                </c:pt>
                <c:pt idx="4613">
                  <c:v>70</c:v>
                </c:pt>
                <c:pt idx="4614">
                  <c:v>68</c:v>
                </c:pt>
                <c:pt idx="4615">
                  <c:v>69</c:v>
                </c:pt>
                <c:pt idx="4616">
                  <c:v>70</c:v>
                </c:pt>
                <c:pt idx="4617">
                  <c:v>70</c:v>
                </c:pt>
                <c:pt idx="4618">
                  <c:v>70</c:v>
                </c:pt>
                <c:pt idx="4619">
                  <c:v>70</c:v>
                </c:pt>
                <c:pt idx="4620">
                  <c:v>69</c:v>
                </c:pt>
                <c:pt idx="4621">
                  <c:v>69</c:v>
                </c:pt>
                <c:pt idx="4622">
                  <c:v>68</c:v>
                </c:pt>
                <c:pt idx="4623">
                  <c:v>68</c:v>
                </c:pt>
                <c:pt idx="4624">
                  <c:v>68</c:v>
                </c:pt>
                <c:pt idx="4625">
                  <c:v>71</c:v>
                </c:pt>
                <c:pt idx="4626">
                  <c:v>72</c:v>
                </c:pt>
                <c:pt idx="4627">
                  <c:v>71</c:v>
                </c:pt>
                <c:pt idx="4628">
                  <c:v>72</c:v>
                </c:pt>
                <c:pt idx="4629">
                  <c:v>71</c:v>
                </c:pt>
                <c:pt idx="4630">
                  <c:v>72</c:v>
                </c:pt>
                <c:pt idx="4631">
                  <c:v>72</c:v>
                </c:pt>
                <c:pt idx="4632">
                  <c:v>73</c:v>
                </c:pt>
                <c:pt idx="4633">
                  <c:v>73</c:v>
                </c:pt>
                <c:pt idx="4634">
                  <c:v>75</c:v>
                </c:pt>
                <c:pt idx="4635">
                  <c:v>74</c:v>
                </c:pt>
                <c:pt idx="4636">
                  <c:v>74</c:v>
                </c:pt>
                <c:pt idx="4637">
                  <c:v>73</c:v>
                </c:pt>
                <c:pt idx="4638">
                  <c:v>74</c:v>
                </c:pt>
                <c:pt idx="4639">
                  <c:v>75</c:v>
                </c:pt>
                <c:pt idx="4640">
                  <c:v>75</c:v>
                </c:pt>
                <c:pt idx="4641">
                  <c:v>75</c:v>
                </c:pt>
                <c:pt idx="4642">
                  <c:v>73</c:v>
                </c:pt>
                <c:pt idx="4643">
                  <c:v>73</c:v>
                </c:pt>
                <c:pt idx="4644">
                  <c:v>72</c:v>
                </c:pt>
                <c:pt idx="4645">
                  <c:v>73</c:v>
                </c:pt>
                <c:pt idx="4646">
                  <c:v>75</c:v>
                </c:pt>
                <c:pt idx="4647">
                  <c:v>76</c:v>
                </c:pt>
                <c:pt idx="4648">
                  <c:v>75</c:v>
                </c:pt>
                <c:pt idx="4649">
                  <c:v>76</c:v>
                </c:pt>
                <c:pt idx="4650">
                  <c:v>76</c:v>
                </c:pt>
                <c:pt idx="4651">
                  <c:v>75</c:v>
                </c:pt>
                <c:pt idx="4652">
                  <c:v>74</c:v>
                </c:pt>
                <c:pt idx="4653">
                  <c:v>73</c:v>
                </c:pt>
                <c:pt idx="4654">
                  <c:v>72</c:v>
                </c:pt>
                <c:pt idx="4655">
                  <c:v>73</c:v>
                </c:pt>
                <c:pt idx="4656">
                  <c:v>72</c:v>
                </c:pt>
                <c:pt idx="4657">
                  <c:v>72</c:v>
                </c:pt>
                <c:pt idx="4658">
                  <c:v>72</c:v>
                </c:pt>
                <c:pt idx="4659">
                  <c:v>72</c:v>
                </c:pt>
                <c:pt idx="4660">
                  <c:v>72</c:v>
                </c:pt>
                <c:pt idx="4661">
                  <c:v>72</c:v>
                </c:pt>
                <c:pt idx="4662">
                  <c:v>75</c:v>
                </c:pt>
                <c:pt idx="4663">
                  <c:v>75</c:v>
                </c:pt>
                <c:pt idx="4664">
                  <c:v>73</c:v>
                </c:pt>
                <c:pt idx="4665">
                  <c:v>73</c:v>
                </c:pt>
                <c:pt idx="4666">
                  <c:v>73</c:v>
                </c:pt>
                <c:pt idx="4667">
                  <c:v>72</c:v>
                </c:pt>
                <c:pt idx="4668">
                  <c:v>71</c:v>
                </c:pt>
                <c:pt idx="4669">
                  <c:v>71</c:v>
                </c:pt>
                <c:pt idx="4670">
                  <c:v>71</c:v>
                </c:pt>
                <c:pt idx="4671">
                  <c:v>71</c:v>
                </c:pt>
                <c:pt idx="4672">
                  <c:v>71</c:v>
                </c:pt>
                <c:pt idx="4673">
                  <c:v>71</c:v>
                </c:pt>
                <c:pt idx="4674">
                  <c:v>73</c:v>
                </c:pt>
                <c:pt idx="4675">
                  <c:v>73</c:v>
                </c:pt>
                <c:pt idx="4676">
                  <c:v>73</c:v>
                </c:pt>
                <c:pt idx="4677">
                  <c:v>73</c:v>
                </c:pt>
                <c:pt idx="4678">
                  <c:v>73</c:v>
                </c:pt>
                <c:pt idx="4679">
                  <c:v>72</c:v>
                </c:pt>
                <c:pt idx="4680">
                  <c:v>73</c:v>
                </c:pt>
                <c:pt idx="4681">
                  <c:v>72</c:v>
                </c:pt>
                <c:pt idx="4682">
                  <c:v>72</c:v>
                </c:pt>
                <c:pt idx="4683">
                  <c:v>72</c:v>
                </c:pt>
                <c:pt idx="4684">
                  <c:v>72</c:v>
                </c:pt>
                <c:pt idx="4685">
                  <c:v>72</c:v>
                </c:pt>
                <c:pt idx="4686">
                  <c:v>73</c:v>
                </c:pt>
                <c:pt idx="4687">
                  <c:v>74</c:v>
                </c:pt>
                <c:pt idx="4688">
                  <c:v>75</c:v>
                </c:pt>
                <c:pt idx="4689">
                  <c:v>74</c:v>
                </c:pt>
                <c:pt idx="4690">
                  <c:v>74</c:v>
                </c:pt>
                <c:pt idx="4691">
                  <c:v>74</c:v>
                </c:pt>
                <c:pt idx="4692">
                  <c:v>74</c:v>
                </c:pt>
                <c:pt idx="4693">
                  <c:v>74</c:v>
                </c:pt>
                <c:pt idx="4694">
                  <c:v>73</c:v>
                </c:pt>
                <c:pt idx="4695">
                  <c:v>73</c:v>
                </c:pt>
                <c:pt idx="4696">
                  <c:v>73</c:v>
                </c:pt>
                <c:pt idx="4697">
                  <c:v>73</c:v>
                </c:pt>
                <c:pt idx="4698">
                  <c:v>74</c:v>
                </c:pt>
                <c:pt idx="4699">
                  <c:v>74</c:v>
                </c:pt>
                <c:pt idx="4700">
                  <c:v>74</c:v>
                </c:pt>
                <c:pt idx="4701">
                  <c:v>74</c:v>
                </c:pt>
                <c:pt idx="4702">
                  <c:v>74</c:v>
                </c:pt>
                <c:pt idx="4703">
                  <c:v>74</c:v>
                </c:pt>
                <c:pt idx="4704">
                  <c:v>74</c:v>
                </c:pt>
                <c:pt idx="4705">
                  <c:v>75</c:v>
                </c:pt>
                <c:pt idx="4706">
                  <c:v>75</c:v>
                </c:pt>
                <c:pt idx="4707">
                  <c:v>75</c:v>
                </c:pt>
                <c:pt idx="4708">
                  <c:v>75</c:v>
                </c:pt>
                <c:pt idx="4709">
                  <c:v>75</c:v>
                </c:pt>
                <c:pt idx="4710">
                  <c:v>75</c:v>
                </c:pt>
                <c:pt idx="4711">
                  <c:v>75</c:v>
                </c:pt>
                <c:pt idx="4712">
                  <c:v>72</c:v>
                </c:pt>
                <c:pt idx="4713">
                  <c:v>73</c:v>
                </c:pt>
                <c:pt idx="4714">
                  <c:v>73</c:v>
                </c:pt>
                <c:pt idx="4715">
                  <c:v>73</c:v>
                </c:pt>
                <c:pt idx="4716">
                  <c:v>72</c:v>
                </c:pt>
                <c:pt idx="4717">
                  <c:v>72</c:v>
                </c:pt>
                <c:pt idx="4718">
                  <c:v>72</c:v>
                </c:pt>
                <c:pt idx="4719">
                  <c:v>72</c:v>
                </c:pt>
                <c:pt idx="4720">
                  <c:v>72</c:v>
                </c:pt>
                <c:pt idx="4721">
                  <c:v>72</c:v>
                </c:pt>
                <c:pt idx="4722">
                  <c:v>75</c:v>
                </c:pt>
                <c:pt idx="4723">
                  <c:v>75</c:v>
                </c:pt>
                <c:pt idx="4724">
                  <c:v>74</c:v>
                </c:pt>
                <c:pt idx="4725">
                  <c:v>74</c:v>
                </c:pt>
                <c:pt idx="4726">
                  <c:v>74</c:v>
                </c:pt>
                <c:pt idx="4727">
                  <c:v>74</c:v>
                </c:pt>
                <c:pt idx="4728">
                  <c:v>72</c:v>
                </c:pt>
                <c:pt idx="4729">
                  <c:v>72</c:v>
                </c:pt>
                <c:pt idx="4730">
                  <c:v>72</c:v>
                </c:pt>
                <c:pt idx="4731">
                  <c:v>72</c:v>
                </c:pt>
                <c:pt idx="4732">
                  <c:v>72</c:v>
                </c:pt>
                <c:pt idx="4733">
                  <c:v>72</c:v>
                </c:pt>
                <c:pt idx="4734">
                  <c:v>73</c:v>
                </c:pt>
                <c:pt idx="4735">
                  <c:v>73</c:v>
                </c:pt>
                <c:pt idx="4736">
                  <c:v>73</c:v>
                </c:pt>
                <c:pt idx="4737">
                  <c:v>73</c:v>
                </c:pt>
                <c:pt idx="4738">
                  <c:v>73</c:v>
                </c:pt>
                <c:pt idx="4739">
                  <c:v>72</c:v>
                </c:pt>
                <c:pt idx="4740">
                  <c:v>72</c:v>
                </c:pt>
                <c:pt idx="4741">
                  <c:v>72</c:v>
                </c:pt>
                <c:pt idx="4742">
                  <c:v>72</c:v>
                </c:pt>
                <c:pt idx="4743">
                  <c:v>72</c:v>
                </c:pt>
                <c:pt idx="4744">
                  <c:v>72</c:v>
                </c:pt>
                <c:pt idx="4745">
                  <c:v>72</c:v>
                </c:pt>
                <c:pt idx="4746">
                  <c:v>72</c:v>
                </c:pt>
                <c:pt idx="4747">
                  <c:v>72</c:v>
                </c:pt>
                <c:pt idx="4748">
                  <c:v>72</c:v>
                </c:pt>
                <c:pt idx="4749">
                  <c:v>73</c:v>
                </c:pt>
                <c:pt idx="4750">
                  <c:v>73</c:v>
                </c:pt>
                <c:pt idx="4751">
                  <c:v>74</c:v>
                </c:pt>
                <c:pt idx="4752">
                  <c:v>76</c:v>
                </c:pt>
                <c:pt idx="4753">
                  <c:v>77</c:v>
                </c:pt>
                <c:pt idx="4754">
                  <c:v>77</c:v>
                </c:pt>
                <c:pt idx="4755">
                  <c:v>78</c:v>
                </c:pt>
                <c:pt idx="4756">
                  <c:v>77</c:v>
                </c:pt>
                <c:pt idx="4757">
                  <c:v>76</c:v>
                </c:pt>
                <c:pt idx="4758">
                  <c:v>74</c:v>
                </c:pt>
                <c:pt idx="4759">
                  <c:v>71</c:v>
                </c:pt>
                <c:pt idx="4760">
                  <c:v>69</c:v>
                </c:pt>
                <c:pt idx="4761">
                  <c:v>69</c:v>
                </c:pt>
                <c:pt idx="4762">
                  <c:v>70</c:v>
                </c:pt>
                <c:pt idx="4763">
                  <c:v>68</c:v>
                </c:pt>
                <c:pt idx="4764">
                  <c:v>68</c:v>
                </c:pt>
                <c:pt idx="4765">
                  <c:v>69</c:v>
                </c:pt>
                <c:pt idx="4766">
                  <c:v>69</c:v>
                </c:pt>
                <c:pt idx="4767">
                  <c:v>70</c:v>
                </c:pt>
                <c:pt idx="4768">
                  <c:v>69</c:v>
                </c:pt>
                <c:pt idx="4769">
                  <c:v>69</c:v>
                </c:pt>
                <c:pt idx="4770">
                  <c:v>69</c:v>
                </c:pt>
                <c:pt idx="4771">
                  <c:v>71</c:v>
                </c:pt>
                <c:pt idx="4772">
                  <c:v>72</c:v>
                </c:pt>
                <c:pt idx="4773">
                  <c:v>72</c:v>
                </c:pt>
                <c:pt idx="4774">
                  <c:v>71</c:v>
                </c:pt>
                <c:pt idx="4775">
                  <c:v>72</c:v>
                </c:pt>
                <c:pt idx="4776">
                  <c:v>71</c:v>
                </c:pt>
                <c:pt idx="4777">
                  <c:v>71</c:v>
                </c:pt>
                <c:pt idx="4778">
                  <c:v>70</c:v>
                </c:pt>
                <c:pt idx="4779">
                  <c:v>70</c:v>
                </c:pt>
                <c:pt idx="4780">
                  <c:v>70</c:v>
                </c:pt>
                <c:pt idx="4781">
                  <c:v>68</c:v>
                </c:pt>
                <c:pt idx="4782">
                  <c:v>71</c:v>
                </c:pt>
                <c:pt idx="4783">
                  <c:v>72</c:v>
                </c:pt>
                <c:pt idx="4784">
                  <c:v>72</c:v>
                </c:pt>
                <c:pt idx="4785">
                  <c:v>73</c:v>
                </c:pt>
                <c:pt idx="4786">
                  <c:v>72</c:v>
                </c:pt>
                <c:pt idx="4787">
                  <c:v>72</c:v>
                </c:pt>
                <c:pt idx="4788">
                  <c:v>72</c:v>
                </c:pt>
                <c:pt idx="4789">
                  <c:v>73</c:v>
                </c:pt>
                <c:pt idx="4790">
                  <c:v>73</c:v>
                </c:pt>
                <c:pt idx="4791">
                  <c:v>73</c:v>
                </c:pt>
                <c:pt idx="4792">
                  <c:v>73</c:v>
                </c:pt>
                <c:pt idx="4793">
                  <c:v>73</c:v>
                </c:pt>
                <c:pt idx="4794">
                  <c:v>73</c:v>
                </c:pt>
                <c:pt idx="4795">
                  <c:v>73</c:v>
                </c:pt>
                <c:pt idx="4796">
                  <c:v>72</c:v>
                </c:pt>
                <c:pt idx="4797">
                  <c:v>72</c:v>
                </c:pt>
                <c:pt idx="4798">
                  <c:v>72</c:v>
                </c:pt>
                <c:pt idx="4799">
                  <c:v>71</c:v>
                </c:pt>
                <c:pt idx="4800">
                  <c:v>59</c:v>
                </c:pt>
                <c:pt idx="4801">
                  <c:v>61</c:v>
                </c:pt>
                <c:pt idx="4802">
                  <c:v>56</c:v>
                </c:pt>
                <c:pt idx="4803">
                  <c:v>53</c:v>
                </c:pt>
                <c:pt idx="4804">
                  <c:v>54</c:v>
                </c:pt>
                <c:pt idx="4805">
                  <c:v>55</c:v>
                </c:pt>
                <c:pt idx="4806">
                  <c:v>53</c:v>
                </c:pt>
                <c:pt idx="4807">
                  <c:v>54</c:v>
                </c:pt>
                <c:pt idx="4808">
                  <c:v>54</c:v>
                </c:pt>
                <c:pt idx="4809">
                  <c:v>55</c:v>
                </c:pt>
                <c:pt idx="4810">
                  <c:v>55</c:v>
                </c:pt>
                <c:pt idx="4811">
                  <c:v>55</c:v>
                </c:pt>
                <c:pt idx="4812">
                  <c:v>58</c:v>
                </c:pt>
                <c:pt idx="4813">
                  <c:v>58</c:v>
                </c:pt>
                <c:pt idx="4814">
                  <c:v>59</c:v>
                </c:pt>
                <c:pt idx="4815">
                  <c:v>60</c:v>
                </c:pt>
                <c:pt idx="4816">
                  <c:v>60</c:v>
                </c:pt>
                <c:pt idx="4817">
                  <c:v>59</c:v>
                </c:pt>
                <c:pt idx="4818">
                  <c:v>59</c:v>
                </c:pt>
                <c:pt idx="4819">
                  <c:v>58</c:v>
                </c:pt>
                <c:pt idx="4820">
                  <c:v>59</c:v>
                </c:pt>
                <c:pt idx="4821">
                  <c:v>59</c:v>
                </c:pt>
                <c:pt idx="4822">
                  <c:v>61</c:v>
                </c:pt>
                <c:pt idx="4823">
                  <c:v>59</c:v>
                </c:pt>
                <c:pt idx="4824">
                  <c:v>59</c:v>
                </c:pt>
                <c:pt idx="4825">
                  <c:v>62</c:v>
                </c:pt>
                <c:pt idx="4826">
                  <c:v>61</c:v>
                </c:pt>
                <c:pt idx="4827">
                  <c:v>62</c:v>
                </c:pt>
                <c:pt idx="4828">
                  <c:v>63</c:v>
                </c:pt>
                <c:pt idx="4829">
                  <c:v>62</c:v>
                </c:pt>
                <c:pt idx="4830">
                  <c:v>62</c:v>
                </c:pt>
                <c:pt idx="4831">
                  <c:v>61</c:v>
                </c:pt>
                <c:pt idx="4832">
                  <c:v>62</c:v>
                </c:pt>
                <c:pt idx="4833">
                  <c:v>61</c:v>
                </c:pt>
                <c:pt idx="4834">
                  <c:v>60</c:v>
                </c:pt>
                <c:pt idx="4835">
                  <c:v>62</c:v>
                </c:pt>
                <c:pt idx="4836">
                  <c:v>60</c:v>
                </c:pt>
                <c:pt idx="4837">
                  <c:v>59</c:v>
                </c:pt>
                <c:pt idx="4838">
                  <c:v>58</c:v>
                </c:pt>
                <c:pt idx="4839">
                  <c:v>58</c:v>
                </c:pt>
                <c:pt idx="4840">
                  <c:v>59</c:v>
                </c:pt>
                <c:pt idx="4841">
                  <c:v>59</c:v>
                </c:pt>
                <c:pt idx="4842">
                  <c:v>57</c:v>
                </c:pt>
                <c:pt idx="4843">
                  <c:v>57</c:v>
                </c:pt>
                <c:pt idx="4844">
                  <c:v>56</c:v>
                </c:pt>
                <c:pt idx="4845">
                  <c:v>57</c:v>
                </c:pt>
                <c:pt idx="4846">
                  <c:v>58</c:v>
                </c:pt>
                <c:pt idx="4847">
                  <c:v>59</c:v>
                </c:pt>
                <c:pt idx="4848">
                  <c:v>60</c:v>
                </c:pt>
                <c:pt idx="4849">
                  <c:v>58</c:v>
                </c:pt>
                <c:pt idx="4850">
                  <c:v>61</c:v>
                </c:pt>
                <c:pt idx="4851">
                  <c:v>59</c:v>
                </c:pt>
                <c:pt idx="4852">
                  <c:v>60</c:v>
                </c:pt>
                <c:pt idx="4853">
                  <c:v>57</c:v>
                </c:pt>
                <c:pt idx="4854">
                  <c:v>57</c:v>
                </c:pt>
                <c:pt idx="4855">
                  <c:v>57</c:v>
                </c:pt>
                <c:pt idx="4856">
                  <c:v>57</c:v>
                </c:pt>
                <c:pt idx="4857">
                  <c:v>58</c:v>
                </c:pt>
                <c:pt idx="4858">
                  <c:v>57</c:v>
                </c:pt>
                <c:pt idx="4859">
                  <c:v>55</c:v>
                </c:pt>
                <c:pt idx="4860">
                  <c:v>53</c:v>
                </c:pt>
                <c:pt idx="4861">
                  <c:v>51</c:v>
                </c:pt>
                <c:pt idx="4862">
                  <c:v>53</c:v>
                </c:pt>
                <c:pt idx="4863">
                  <c:v>54</c:v>
                </c:pt>
                <c:pt idx="4864">
                  <c:v>52</c:v>
                </c:pt>
                <c:pt idx="4865">
                  <c:v>52</c:v>
                </c:pt>
                <c:pt idx="4866">
                  <c:v>55</c:v>
                </c:pt>
                <c:pt idx="4867">
                  <c:v>53</c:v>
                </c:pt>
                <c:pt idx="4868">
                  <c:v>50</c:v>
                </c:pt>
                <c:pt idx="4869">
                  <c:v>51</c:v>
                </c:pt>
                <c:pt idx="4870">
                  <c:v>52</c:v>
                </c:pt>
                <c:pt idx="4871">
                  <c:v>52</c:v>
                </c:pt>
                <c:pt idx="4872">
                  <c:v>52</c:v>
                </c:pt>
                <c:pt idx="4873">
                  <c:v>54</c:v>
                </c:pt>
                <c:pt idx="4874">
                  <c:v>53</c:v>
                </c:pt>
                <c:pt idx="4875">
                  <c:v>57</c:v>
                </c:pt>
                <c:pt idx="4876">
                  <c:v>57</c:v>
                </c:pt>
                <c:pt idx="4877">
                  <c:v>58</c:v>
                </c:pt>
                <c:pt idx="4878">
                  <c:v>58</c:v>
                </c:pt>
                <c:pt idx="4879">
                  <c:v>58</c:v>
                </c:pt>
                <c:pt idx="4880">
                  <c:v>57</c:v>
                </c:pt>
                <c:pt idx="4881">
                  <c:v>56</c:v>
                </c:pt>
                <c:pt idx="4882">
                  <c:v>57</c:v>
                </c:pt>
                <c:pt idx="4883">
                  <c:v>58</c:v>
                </c:pt>
                <c:pt idx="4884">
                  <c:v>57</c:v>
                </c:pt>
                <c:pt idx="4885">
                  <c:v>58</c:v>
                </c:pt>
                <c:pt idx="4886">
                  <c:v>58</c:v>
                </c:pt>
                <c:pt idx="4887">
                  <c:v>58</c:v>
                </c:pt>
                <c:pt idx="4888">
                  <c:v>58</c:v>
                </c:pt>
                <c:pt idx="4889">
                  <c:v>58</c:v>
                </c:pt>
                <c:pt idx="4890">
                  <c:v>58</c:v>
                </c:pt>
                <c:pt idx="4891">
                  <c:v>58</c:v>
                </c:pt>
                <c:pt idx="4892">
                  <c:v>57</c:v>
                </c:pt>
                <c:pt idx="4893">
                  <c:v>58</c:v>
                </c:pt>
                <c:pt idx="4894">
                  <c:v>57</c:v>
                </c:pt>
                <c:pt idx="4895">
                  <c:v>57</c:v>
                </c:pt>
                <c:pt idx="4896">
                  <c:v>56</c:v>
                </c:pt>
                <c:pt idx="4897">
                  <c:v>56</c:v>
                </c:pt>
                <c:pt idx="4898">
                  <c:v>56</c:v>
                </c:pt>
                <c:pt idx="4899">
                  <c:v>56</c:v>
                </c:pt>
                <c:pt idx="4900">
                  <c:v>56</c:v>
                </c:pt>
                <c:pt idx="4901">
                  <c:v>55</c:v>
                </c:pt>
                <c:pt idx="4902">
                  <c:v>55</c:v>
                </c:pt>
                <c:pt idx="4903">
                  <c:v>56</c:v>
                </c:pt>
                <c:pt idx="4904">
                  <c:v>57</c:v>
                </c:pt>
                <c:pt idx="4905">
                  <c:v>58</c:v>
                </c:pt>
                <c:pt idx="4906">
                  <c:v>59</c:v>
                </c:pt>
                <c:pt idx="4907">
                  <c:v>59</c:v>
                </c:pt>
                <c:pt idx="4908">
                  <c:v>61</c:v>
                </c:pt>
                <c:pt idx="4909">
                  <c:v>61</c:v>
                </c:pt>
                <c:pt idx="4910">
                  <c:v>60</c:v>
                </c:pt>
                <c:pt idx="4911">
                  <c:v>60</c:v>
                </c:pt>
                <c:pt idx="4912">
                  <c:v>59</c:v>
                </c:pt>
                <c:pt idx="4913">
                  <c:v>60</c:v>
                </c:pt>
                <c:pt idx="4914">
                  <c:v>62</c:v>
                </c:pt>
                <c:pt idx="4915">
                  <c:v>60</c:v>
                </c:pt>
                <c:pt idx="4916">
                  <c:v>61</c:v>
                </c:pt>
                <c:pt idx="4917">
                  <c:v>60</c:v>
                </c:pt>
                <c:pt idx="4918">
                  <c:v>61</c:v>
                </c:pt>
                <c:pt idx="4919">
                  <c:v>63</c:v>
                </c:pt>
                <c:pt idx="4920">
                  <c:v>64</c:v>
                </c:pt>
                <c:pt idx="4921">
                  <c:v>64</c:v>
                </c:pt>
                <c:pt idx="4922">
                  <c:v>66</c:v>
                </c:pt>
                <c:pt idx="4923">
                  <c:v>67</c:v>
                </c:pt>
                <c:pt idx="4924">
                  <c:v>66</c:v>
                </c:pt>
                <c:pt idx="4925">
                  <c:v>66</c:v>
                </c:pt>
                <c:pt idx="4926">
                  <c:v>66</c:v>
                </c:pt>
                <c:pt idx="4927">
                  <c:v>64</c:v>
                </c:pt>
                <c:pt idx="4928">
                  <c:v>65</c:v>
                </c:pt>
                <c:pt idx="4929">
                  <c:v>65</c:v>
                </c:pt>
                <c:pt idx="4930">
                  <c:v>64</c:v>
                </c:pt>
                <c:pt idx="4931">
                  <c:v>63</c:v>
                </c:pt>
                <c:pt idx="4932">
                  <c:v>64</c:v>
                </c:pt>
                <c:pt idx="4933">
                  <c:v>65</c:v>
                </c:pt>
                <c:pt idx="4934">
                  <c:v>63</c:v>
                </c:pt>
                <c:pt idx="4935">
                  <c:v>63</c:v>
                </c:pt>
                <c:pt idx="4936">
                  <c:v>62</c:v>
                </c:pt>
                <c:pt idx="4937">
                  <c:v>63</c:v>
                </c:pt>
                <c:pt idx="4938">
                  <c:v>62</c:v>
                </c:pt>
                <c:pt idx="4939">
                  <c:v>63</c:v>
                </c:pt>
                <c:pt idx="4940">
                  <c:v>62</c:v>
                </c:pt>
                <c:pt idx="4941">
                  <c:v>63</c:v>
                </c:pt>
                <c:pt idx="4942">
                  <c:v>61</c:v>
                </c:pt>
                <c:pt idx="4943">
                  <c:v>61</c:v>
                </c:pt>
                <c:pt idx="4944">
                  <c:v>61</c:v>
                </c:pt>
                <c:pt idx="4945">
                  <c:v>62</c:v>
                </c:pt>
                <c:pt idx="4946">
                  <c:v>62</c:v>
                </c:pt>
                <c:pt idx="4947">
                  <c:v>61</c:v>
                </c:pt>
                <c:pt idx="4948">
                  <c:v>61</c:v>
                </c:pt>
                <c:pt idx="4949">
                  <c:v>61</c:v>
                </c:pt>
                <c:pt idx="4950">
                  <c:v>62</c:v>
                </c:pt>
                <c:pt idx="4951">
                  <c:v>61</c:v>
                </c:pt>
                <c:pt idx="4952">
                  <c:v>61</c:v>
                </c:pt>
                <c:pt idx="4953">
                  <c:v>60</c:v>
                </c:pt>
                <c:pt idx="4954">
                  <c:v>60</c:v>
                </c:pt>
                <c:pt idx="4955">
                  <c:v>60</c:v>
                </c:pt>
                <c:pt idx="4956">
                  <c:v>61</c:v>
                </c:pt>
                <c:pt idx="4957">
                  <c:v>61</c:v>
                </c:pt>
                <c:pt idx="4958">
                  <c:v>61</c:v>
                </c:pt>
                <c:pt idx="4959">
                  <c:v>62</c:v>
                </c:pt>
                <c:pt idx="4960">
                  <c:v>62</c:v>
                </c:pt>
                <c:pt idx="4961">
                  <c:v>62</c:v>
                </c:pt>
                <c:pt idx="4962">
                  <c:v>61</c:v>
                </c:pt>
                <c:pt idx="4963">
                  <c:v>61</c:v>
                </c:pt>
                <c:pt idx="4964">
                  <c:v>61</c:v>
                </c:pt>
                <c:pt idx="4965">
                  <c:v>62</c:v>
                </c:pt>
                <c:pt idx="4966">
                  <c:v>62</c:v>
                </c:pt>
                <c:pt idx="4967">
                  <c:v>62</c:v>
                </c:pt>
                <c:pt idx="4968">
                  <c:v>62</c:v>
                </c:pt>
                <c:pt idx="4969">
                  <c:v>62</c:v>
                </c:pt>
                <c:pt idx="4970">
                  <c:v>61</c:v>
                </c:pt>
                <c:pt idx="4971">
                  <c:v>62</c:v>
                </c:pt>
                <c:pt idx="4972">
                  <c:v>62</c:v>
                </c:pt>
                <c:pt idx="4973">
                  <c:v>63</c:v>
                </c:pt>
                <c:pt idx="4974">
                  <c:v>63</c:v>
                </c:pt>
                <c:pt idx="4975">
                  <c:v>62</c:v>
                </c:pt>
                <c:pt idx="4976">
                  <c:v>62</c:v>
                </c:pt>
                <c:pt idx="4977">
                  <c:v>63</c:v>
                </c:pt>
                <c:pt idx="4978">
                  <c:v>63</c:v>
                </c:pt>
                <c:pt idx="4979">
                  <c:v>63</c:v>
                </c:pt>
                <c:pt idx="4980">
                  <c:v>63</c:v>
                </c:pt>
                <c:pt idx="4981">
                  <c:v>63</c:v>
                </c:pt>
                <c:pt idx="4982">
                  <c:v>63</c:v>
                </c:pt>
                <c:pt idx="4983">
                  <c:v>63</c:v>
                </c:pt>
                <c:pt idx="4984">
                  <c:v>63</c:v>
                </c:pt>
                <c:pt idx="4985">
                  <c:v>64</c:v>
                </c:pt>
                <c:pt idx="4986">
                  <c:v>64</c:v>
                </c:pt>
                <c:pt idx="4987">
                  <c:v>63</c:v>
                </c:pt>
                <c:pt idx="4988">
                  <c:v>62</c:v>
                </c:pt>
                <c:pt idx="4989">
                  <c:v>63</c:v>
                </c:pt>
                <c:pt idx="4990">
                  <c:v>62</c:v>
                </c:pt>
                <c:pt idx="4991">
                  <c:v>62</c:v>
                </c:pt>
                <c:pt idx="4992">
                  <c:v>62</c:v>
                </c:pt>
                <c:pt idx="4993">
                  <c:v>62</c:v>
                </c:pt>
                <c:pt idx="4994">
                  <c:v>63</c:v>
                </c:pt>
                <c:pt idx="4995">
                  <c:v>63</c:v>
                </c:pt>
                <c:pt idx="4996">
                  <c:v>64</c:v>
                </c:pt>
                <c:pt idx="4997">
                  <c:v>63</c:v>
                </c:pt>
                <c:pt idx="4998">
                  <c:v>62</c:v>
                </c:pt>
                <c:pt idx="4999">
                  <c:v>61</c:v>
                </c:pt>
                <c:pt idx="5000">
                  <c:v>61</c:v>
                </c:pt>
                <c:pt idx="5001">
                  <c:v>61</c:v>
                </c:pt>
                <c:pt idx="5002">
                  <c:v>61</c:v>
                </c:pt>
                <c:pt idx="5003">
                  <c:v>62</c:v>
                </c:pt>
                <c:pt idx="5004">
                  <c:v>62</c:v>
                </c:pt>
                <c:pt idx="5005">
                  <c:v>60</c:v>
                </c:pt>
                <c:pt idx="5006">
                  <c:v>60</c:v>
                </c:pt>
                <c:pt idx="5007">
                  <c:v>60</c:v>
                </c:pt>
                <c:pt idx="5008">
                  <c:v>60</c:v>
                </c:pt>
                <c:pt idx="5009">
                  <c:v>60</c:v>
                </c:pt>
                <c:pt idx="5010">
                  <c:v>62</c:v>
                </c:pt>
                <c:pt idx="5011">
                  <c:v>62</c:v>
                </c:pt>
                <c:pt idx="5012">
                  <c:v>62</c:v>
                </c:pt>
                <c:pt idx="5013">
                  <c:v>63</c:v>
                </c:pt>
                <c:pt idx="5014">
                  <c:v>63</c:v>
                </c:pt>
                <c:pt idx="5015">
                  <c:v>63</c:v>
                </c:pt>
                <c:pt idx="5016">
                  <c:v>62</c:v>
                </c:pt>
                <c:pt idx="5017">
                  <c:v>62</c:v>
                </c:pt>
                <c:pt idx="5018">
                  <c:v>62</c:v>
                </c:pt>
                <c:pt idx="5019">
                  <c:v>62</c:v>
                </c:pt>
                <c:pt idx="5020">
                  <c:v>62</c:v>
                </c:pt>
                <c:pt idx="5021">
                  <c:v>62</c:v>
                </c:pt>
                <c:pt idx="5022">
                  <c:v>62</c:v>
                </c:pt>
                <c:pt idx="5023">
                  <c:v>62</c:v>
                </c:pt>
                <c:pt idx="5024">
                  <c:v>61</c:v>
                </c:pt>
                <c:pt idx="5025">
                  <c:v>61</c:v>
                </c:pt>
                <c:pt idx="5026">
                  <c:v>61</c:v>
                </c:pt>
                <c:pt idx="5027">
                  <c:v>62</c:v>
                </c:pt>
                <c:pt idx="5028">
                  <c:v>61</c:v>
                </c:pt>
                <c:pt idx="5029">
                  <c:v>62</c:v>
                </c:pt>
                <c:pt idx="5030">
                  <c:v>62</c:v>
                </c:pt>
                <c:pt idx="5031">
                  <c:v>62</c:v>
                </c:pt>
                <c:pt idx="5032">
                  <c:v>62</c:v>
                </c:pt>
                <c:pt idx="5033">
                  <c:v>63</c:v>
                </c:pt>
                <c:pt idx="5034">
                  <c:v>64</c:v>
                </c:pt>
                <c:pt idx="5035">
                  <c:v>65</c:v>
                </c:pt>
                <c:pt idx="5036">
                  <c:v>63</c:v>
                </c:pt>
                <c:pt idx="5037">
                  <c:v>65</c:v>
                </c:pt>
                <c:pt idx="5038">
                  <c:v>64</c:v>
                </c:pt>
                <c:pt idx="5039">
                  <c:v>64</c:v>
                </c:pt>
                <c:pt idx="5040">
                  <c:v>64</c:v>
                </c:pt>
                <c:pt idx="5041">
                  <c:v>64</c:v>
                </c:pt>
                <c:pt idx="5042">
                  <c:v>63</c:v>
                </c:pt>
                <c:pt idx="5043">
                  <c:v>64</c:v>
                </c:pt>
                <c:pt idx="5044">
                  <c:v>64</c:v>
                </c:pt>
                <c:pt idx="5045">
                  <c:v>63</c:v>
                </c:pt>
                <c:pt idx="5046">
                  <c:v>62</c:v>
                </c:pt>
                <c:pt idx="5047">
                  <c:v>64</c:v>
                </c:pt>
                <c:pt idx="5048">
                  <c:v>63</c:v>
                </c:pt>
                <c:pt idx="5049">
                  <c:v>64</c:v>
                </c:pt>
                <c:pt idx="5050">
                  <c:v>65</c:v>
                </c:pt>
                <c:pt idx="5051">
                  <c:v>65</c:v>
                </c:pt>
                <c:pt idx="5052">
                  <c:v>65</c:v>
                </c:pt>
                <c:pt idx="5053">
                  <c:v>64</c:v>
                </c:pt>
                <c:pt idx="5054">
                  <c:v>64</c:v>
                </c:pt>
                <c:pt idx="5055">
                  <c:v>63</c:v>
                </c:pt>
                <c:pt idx="5056">
                  <c:v>63</c:v>
                </c:pt>
                <c:pt idx="5057">
                  <c:v>63</c:v>
                </c:pt>
                <c:pt idx="5058">
                  <c:v>63</c:v>
                </c:pt>
                <c:pt idx="5059">
                  <c:v>64</c:v>
                </c:pt>
                <c:pt idx="5060">
                  <c:v>64</c:v>
                </c:pt>
                <c:pt idx="5061">
                  <c:v>65</c:v>
                </c:pt>
                <c:pt idx="5062">
                  <c:v>65</c:v>
                </c:pt>
                <c:pt idx="5063">
                  <c:v>65</c:v>
                </c:pt>
                <c:pt idx="5064">
                  <c:v>66</c:v>
                </c:pt>
                <c:pt idx="5065">
                  <c:v>67</c:v>
                </c:pt>
                <c:pt idx="5066">
                  <c:v>68</c:v>
                </c:pt>
                <c:pt idx="5067">
                  <c:v>69</c:v>
                </c:pt>
                <c:pt idx="5068">
                  <c:v>69</c:v>
                </c:pt>
                <c:pt idx="5069">
                  <c:v>68</c:v>
                </c:pt>
                <c:pt idx="5070">
                  <c:v>70</c:v>
                </c:pt>
                <c:pt idx="5071">
                  <c:v>70</c:v>
                </c:pt>
                <c:pt idx="5072">
                  <c:v>70</c:v>
                </c:pt>
                <c:pt idx="5073">
                  <c:v>70</c:v>
                </c:pt>
                <c:pt idx="5074">
                  <c:v>71</c:v>
                </c:pt>
                <c:pt idx="5075">
                  <c:v>71</c:v>
                </c:pt>
                <c:pt idx="5076">
                  <c:v>70</c:v>
                </c:pt>
                <c:pt idx="5077">
                  <c:v>71</c:v>
                </c:pt>
                <c:pt idx="5078">
                  <c:v>75</c:v>
                </c:pt>
                <c:pt idx="5079">
                  <c:v>75</c:v>
                </c:pt>
                <c:pt idx="5080">
                  <c:v>75</c:v>
                </c:pt>
                <c:pt idx="5081">
                  <c:v>73</c:v>
                </c:pt>
                <c:pt idx="5082">
                  <c:v>73</c:v>
                </c:pt>
                <c:pt idx="5083">
                  <c:v>73</c:v>
                </c:pt>
                <c:pt idx="5084">
                  <c:v>73</c:v>
                </c:pt>
                <c:pt idx="5085">
                  <c:v>73</c:v>
                </c:pt>
                <c:pt idx="5086">
                  <c:v>73</c:v>
                </c:pt>
                <c:pt idx="5087">
                  <c:v>72</c:v>
                </c:pt>
                <c:pt idx="5088">
                  <c:v>72</c:v>
                </c:pt>
                <c:pt idx="5089">
                  <c:v>73</c:v>
                </c:pt>
                <c:pt idx="5090">
                  <c:v>73</c:v>
                </c:pt>
                <c:pt idx="5091">
                  <c:v>74</c:v>
                </c:pt>
                <c:pt idx="5092">
                  <c:v>74</c:v>
                </c:pt>
                <c:pt idx="5093">
                  <c:v>73</c:v>
                </c:pt>
                <c:pt idx="5094">
                  <c:v>73</c:v>
                </c:pt>
                <c:pt idx="5095">
                  <c:v>73</c:v>
                </c:pt>
                <c:pt idx="5096">
                  <c:v>73</c:v>
                </c:pt>
                <c:pt idx="5097">
                  <c:v>75</c:v>
                </c:pt>
                <c:pt idx="5098">
                  <c:v>75</c:v>
                </c:pt>
                <c:pt idx="5099">
                  <c:v>74</c:v>
                </c:pt>
                <c:pt idx="5100">
                  <c:v>63</c:v>
                </c:pt>
                <c:pt idx="5101">
                  <c:v>65</c:v>
                </c:pt>
                <c:pt idx="5102">
                  <c:v>65</c:v>
                </c:pt>
                <c:pt idx="5103">
                  <c:v>67</c:v>
                </c:pt>
                <c:pt idx="5104">
                  <c:v>68</c:v>
                </c:pt>
                <c:pt idx="5105">
                  <c:v>66</c:v>
                </c:pt>
                <c:pt idx="5106">
                  <c:v>67</c:v>
                </c:pt>
                <c:pt idx="5107">
                  <c:v>69</c:v>
                </c:pt>
                <c:pt idx="5108">
                  <c:v>69</c:v>
                </c:pt>
                <c:pt idx="5109">
                  <c:v>68</c:v>
                </c:pt>
                <c:pt idx="5110">
                  <c:v>71</c:v>
                </c:pt>
                <c:pt idx="5111">
                  <c:v>71</c:v>
                </c:pt>
                <c:pt idx="5112">
                  <c:v>74</c:v>
                </c:pt>
                <c:pt idx="5113">
                  <c:v>77</c:v>
                </c:pt>
                <c:pt idx="5114">
                  <c:v>79</c:v>
                </c:pt>
                <c:pt idx="5115">
                  <c:v>83</c:v>
                </c:pt>
                <c:pt idx="5116">
                  <c:v>88</c:v>
                </c:pt>
                <c:pt idx="5117">
                  <c:v>88</c:v>
                </c:pt>
                <c:pt idx="5118">
                  <c:v>87</c:v>
                </c:pt>
                <c:pt idx="5119">
                  <c:v>88</c:v>
                </c:pt>
                <c:pt idx="5120">
                  <c:v>90</c:v>
                </c:pt>
                <c:pt idx="5121">
                  <c:v>85</c:v>
                </c:pt>
                <c:pt idx="5122">
                  <c:v>87</c:v>
                </c:pt>
                <c:pt idx="5123">
                  <c:v>89</c:v>
                </c:pt>
                <c:pt idx="5124">
                  <c:v>94</c:v>
                </c:pt>
                <c:pt idx="5125">
                  <c:v>92</c:v>
                </c:pt>
                <c:pt idx="5126">
                  <c:v>94</c:v>
                </c:pt>
                <c:pt idx="5127">
                  <c:v>95</c:v>
                </c:pt>
                <c:pt idx="5128">
                  <c:v>96</c:v>
                </c:pt>
                <c:pt idx="5129">
                  <c:v>98</c:v>
                </c:pt>
                <c:pt idx="5130">
                  <c:v>101</c:v>
                </c:pt>
                <c:pt idx="5131">
                  <c:v>97</c:v>
                </c:pt>
                <c:pt idx="5132">
                  <c:v>100</c:v>
                </c:pt>
                <c:pt idx="5133">
                  <c:v>100</c:v>
                </c:pt>
                <c:pt idx="5134">
                  <c:v>98</c:v>
                </c:pt>
                <c:pt idx="5135">
                  <c:v>100</c:v>
                </c:pt>
                <c:pt idx="5136">
                  <c:v>102</c:v>
                </c:pt>
                <c:pt idx="5137">
                  <c:v>100</c:v>
                </c:pt>
                <c:pt idx="5138">
                  <c:v>102</c:v>
                </c:pt>
                <c:pt idx="5139">
                  <c:v>103</c:v>
                </c:pt>
                <c:pt idx="5140">
                  <c:v>107</c:v>
                </c:pt>
                <c:pt idx="5141">
                  <c:v>109</c:v>
                </c:pt>
                <c:pt idx="5142">
                  <c:v>108</c:v>
                </c:pt>
                <c:pt idx="5143">
                  <c:v>108</c:v>
                </c:pt>
                <c:pt idx="5144">
                  <c:v>108</c:v>
                </c:pt>
                <c:pt idx="5145">
                  <c:v>108</c:v>
                </c:pt>
                <c:pt idx="5146">
                  <c:v>104</c:v>
                </c:pt>
                <c:pt idx="5147">
                  <c:v>104</c:v>
                </c:pt>
                <c:pt idx="5148">
                  <c:v>106</c:v>
                </c:pt>
                <c:pt idx="5149">
                  <c:v>106</c:v>
                </c:pt>
                <c:pt idx="5150">
                  <c:v>105</c:v>
                </c:pt>
                <c:pt idx="5151">
                  <c:v>103</c:v>
                </c:pt>
                <c:pt idx="5152">
                  <c:v>104</c:v>
                </c:pt>
                <c:pt idx="5153">
                  <c:v>103</c:v>
                </c:pt>
                <c:pt idx="5154">
                  <c:v>103</c:v>
                </c:pt>
                <c:pt idx="5155">
                  <c:v>103</c:v>
                </c:pt>
                <c:pt idx="5156">
                  <c:v>102</c:v>
                </c:pt>
                <c:pt idx="5157">
                  <c:v>102</c:v>
                </c:pt>
                <c:pt idx="5158">
                  <c:v>104</c:v>
                </c:pt>
                <c:pt idx="5159">
                  <c:v>103</c:v>
                </c:pt>
                <c:pt idx="5160">
                  <c:v>103</c:v>
                </c:pt>
                <c:pt idx="5161">
                  <c:v>101</c:v>
                </c:pt>
                <c:pt idx="5162">
                  <c:v>99</c:v>
                </c:pt>
                <c:pt idx="5163">
                  <c:v>99</c:v>
                </c:pt>
                <c:pt idx="5164">
                  <c:v>97</c:v>
                </c:pt>
                <c:pt idx="5165">
                  <c:v>90</c:v>
                </c:pt>
                <c:pt idx="5166">
                  <c:v>92</c:v>
                </c:pt>
                <c:pt idx="5167">
                  <c:v>93</c:v>
                </c:pt>
                <c:pt idx="5168">
                  <c:v>93</c:v>
                </c:pt>
                <c:pt idx="5169">
                  <c:v>95</c:v>
                </c:pt>
                <c:pt idx="5170">
                  <c:v>86</c:v>
                </c:pt>
                <c:pt idx="5171">
                  <c:v>87</c:v>
                </c:pt>
                <c:pt idx="5172">
                  <c:v>85</c:v>
                </c:pt>
                <c:pt idx="5173">
                  <c:v>86</c:v>
                </c:pt>
                <c:pt idx="5174">
                  <c:v>87</c:v>
                </c:pt>
                <c:pt idx="5175">
                  <c:v>87</c:v>
                </c:pt>
                <c:pt idx="5176">
                  <c:v>86</c:v>
                </c:pt>
                <c:pt idx="5177">
                  <c:v>85</c:v>
                </c:pt>
                <c:pt idx="5178">
                  <c:v>80</c:v>
                </c:pt>
                <c:pt idx="5179">
                  <c:v>80</c:v>
                </c:pt>
                <c:pt idx="5180">
                  <c:v>81</c:v>
                </c:pt>
                <c:pt idx="5181">
                  <c:v>79</c:v>
                </c:pt>
                <c:pt idx="5182">
                  <c:v>82</c:v>
                </c:pt>
                <c:pt idx="5183">
                  <c:v>84</c:v>
                </c:pt>
                <c:pt idx="5184">
                  <c:v>83</c:v>
                </c:pt>
                <c:pt idx="5185">
                  <c:v>83</c:v>
                </c:pt>
                <c:pt idx="5186">
                  <c:v>81</c:v>
                </c:pt>
                <c:pt idx="5187">
                  <c:v>82</c:v>
                </c:pt>
                <c:pt idx="5188">
                  <c:v>82</c:v>
                </c:pt>
                <c:pt idx="5189">
                  <c:v>79</c:v>
                </c:pt>
                <c:pt idx="5190">
                  <c:v>80</c:v>
                </c:pt>
                <c:pt idx="5191">
                  <c:v>80</c:v>
                </c:pt>
                <c:pt idx="5192">
                  <c:v>80</c:v>
                </c:pt>
                <c:pt idx="5193">
                  <c:v>82</c:v>
                </c:pt>
                <c:pt idx="5194">
                  <c:v>84</c:v>
                </c:pt>
                <c:pt idx="5195">
                  <c:v>83</c:v>
                </c:pt>
                <c:pt idx="5196">
                  <c:v>83</c:v>
                </c:pt>
                <c:pt idx="5197">
                  <c:v>81</c:v>
                </c:pt>
                <c:pt idx="5198">
                  <c:v>80</c:v>
                </c:pt>
                <c:pt idx="5199">
                  <c:v>81</c:v>
                </c:pt>
                <c:pt idx="5200">
                  <c:v>81</c:v>
                </c:pt>
                <c:pt idx="5201">
                  <c:v>80</c:v>
                </c:pt>
                <c:pt idx="5202">
                  <c:v>79</c:v>
                </c:pt>
                <c:pt idx="5203">
                  <c:v>80</c:v>
                </c:pt>
                <c:pt idx="5204">
                  <c:v>76</c:v>
                </c:pt>
                <c:pt idx="5205">
                  <c:v>74</c:v>
                </c:pt>
                <c:pt idx="5206">
                  <c:v>74</c:v>
                </c:pt>
                <c:pt idx="5207">
                  <c:v>76</c:v>
                </c:pt>
                <c:pt idx="5208">
                  <c:v>76</c:v>
                </c:pt>
                <c:pt idx="5209">
                  <c:v>77</c:v>
                </c:pt>
                <c:pt idx="5210">
                  <c:v>77</c:v>
                </c:pt>
                <c:pt idx="5211">
                  <c:v>75</c:v>
                </c:pt>
                <c:pt idx="5212">
                  <c:v>77</c:v>
                </c:pt>
                <c:pt idx="5213">
                  <c:v>76</c:v>
                </c:pt>
                <c:pt idx="5214">
                  <c:v>77</c:v>
                </c:pt>
                <c:pt idx="5215">
                  <c:v>79</c:v>
                </c:pt>
                <c:pt idx="5216">
                  <c:v>79</c:v>
                </c:pt>
                <c:pt idx="5217">
                  <c:v>78</c:v>
                </c:pt>
                <c:pt idx="5218">
                  <c:v>78</c:v>
                </c:pt>
                <c:pt idx="5219">
                  <c:v>78</c:v>
                </c:pt>
                <c:pt idx="5220">
                  <c:v>76</c:v>
                </c:pt>
                <c:pt idx="5221">
                  <c:v>76</c:v>
                </c:pt>
                <c:pt idx="5222">
                  <c:v>77</c:v>
                </c:pt>
                <c:pt idx="5223">
                  <c:v>78</c:v>
                </c:pt>
                <c:pt idx="5224">
                  <c:v>78</c:v>
                </c:pt>
                <c:pt idx="5225">
                  <c:v>79</c:v>
                </c:pt>
                <c:pt idx="5226">
                  <c:v>77</c:v>
                </c:pt>
                <c:pt idx="5227">
                  <c:v>76</c:v>
                </c:pt>
                <c:pt idx="5228">
                  <c:v>75</c:v>
                </c:pt>
                <c:pt idx="5229">
                  <c:v>77</c:v>
                </c:pt>
                <c:pt idx="5230">
                  <c:v>76</c:v>
                </c:pt>
                <c:pt idx="5231">
                  <c:v>77</c:v>
                </c:pt>
                <c:pt idx="5232">
                  <c:v>78</c:v>
                </c:pt>
                <c:pt idx="5233">
                  <c:v>79</c:v>
                </c:pt>
                <c:pt idx="5234">
                  <c:v>78</c:v>
                </c:pt>
                <c:pt idx="5235">
                  <c:v>79</c:v>
                </c:pt>
                <c:pt idx="5236">
                  <c:v>78</c:v>
                </c:pt>
                <c:pt idx="5237">
                  <c:v>78</c:v>
                </c:pt>
                <c:pt idx="5238">
                  <c:v>78</c:v>
                </c:pt>
                <c:pt idx="5239">
                  <c:v>78</c:v>
                </c:pt>
                <c:pt idx="5240">
                  <c:v>78</c:v>
                </c:pt>
                <c:pt idx="5241">
                  <c:v>78</c:v>
                </c:pt>
                <c:pt idx="5242">
                  <c:v>79</c:v>
                </c:pt>
                <c:pt idx="5243">
                  <c:v>79</c:v>
                </c:pt>
                <c:pt idx="5244">
                  <c:v>80</c:v>
                </c:pt>
                <c:pt idx="5245">
                  <c:v>79</c:v>
                </c:pt>
                <c:pt idx="5246">
                  <c:v>81</c:v>
                </c:pt>
                <c:pt idx="5247">
                  <c:v>81</c:v>
                </c:pt>
                <c:pt idx="5248">
                  <c:v>81</c:v>
                </c:pt>
                <c:pt idx="5249">
                  <c:v>80</c:v>
                </c:pt>
                <c:pt idx="5250">
                  <c:v>80</c:v>
                </c:pt>
                <c:pt idx="5251">
                  <c:v>80</c:v>
                </c:pt>
                <c:pt idx="5252">
                  <c:v>80</c:v>
                </c:pt>
                <c:pt idx="5253">
                  <c:v>81</c:v>
                </c:pt>
                <c:pt idx="5254">
                  <c:v>81</c:v>
                </c:pt>
                <c:pt idx="5255">
                  <c:v>82</c:v>
                </c:pt>
                <c:pt idx="5256">
                  <c:v>82</c:v>
                </c:pt>
                <c:pt idx="5257">
                  <c:v>82</c:v>
                </c:pt>
                <c:pt idx="5258">
                  <c:v>82</c:v>
                </c:pt>
                <c:pt idx="5259">
                  <c:v>82</c:v>
                </c:pt>
                <c:pt idx="5260">
                  <c:v>81</c:v>
                </c:pt>
                <c:pt idx="5261">
                  <c:v>81</c:v>
                </c:pt>
                <c:pt idx="5262">
                  <c:v>81</c:v>
                </c:pt>
                <c:pt idx="5263">
                  <c:v>81</c:v>
                </c:pt>
                <c:pt idx="5264">
                  <c:v>82</c:v>
                </c:pt>
                <c:pt idx="5265">
                  <c:v>82</c:v>
                </c:pt>
                <c:pt idx="5266">
                  <c:v>80</c:v>
                </c:pt>
                <c:pt idx="5267">
                  <c:v>79</c:v>
                </c:pt>
                <c:pt idx="5268">
                  <c:v>79</c:v>
                </c:pt>
                <c:pt idx="5269">
                  <c:v>79</c:v>
                </c:pt>
                <c:pt idx="5270">
                  <c:v>79</c:v>
                </c:pt>
                <c:pt idx="5271">
                  <c:v>79</c:v>
                </c:pt>
                <c:pt idx="5272">
                  <c:v>79</c:v>
                </c:pt>
                <c:pt idx="5273">
                  <c:v>79</c:v>
                </c:pt>
                <c:pt idx="5274">
                  <c:v>79</c:v>
                </c:pt>
                <c:pt idx="5275">
                  <c:v>79</c:v>
                </c:pt>
                <c:pt idx="5276">
                  <c:v>79</c:v>
                </c:pt>
                <c:pt idx="5277">
                  <c:v>79</c:v>
                </c:pt>
                <c:pt idx="5278">
                  <c:v>80</c:v>
                </c:pt>
                <c:pt idx="5279">
                  <c:v>81</c:v>
                </c:pt>
                <c:pt idx="5280">
                  <c:v>82</c:v>
                </c:pt>
                <c:pt idx="5281">
                  <c:v>82</c:v>
                </c:pt>
                <c:pt idx="5282">
                  <c:v>80</c:v>
                </c:pt>
                <c:pt idx="5283">
                  <c:v>82</c:v>
                </c:pt>
                <c:pt idx="5284">
                  <c:v>82</c:v>
                </c:pt>
                <c:pt idx="5285">
                  <c:v>80</c:v>
                </c:pt>
                <c:pt idx="5286">
                  <c:v>80</c:v>
                </c:pt>
                <c:pt idx="5287">
                  <c:v>80</c:v>
                </c:pt>
                <c:pt idx="5288">
                  <c:v>80</c:v>
                </c:pt>
                <c:pt idx="5289">
                  <c:v>82</c:v>
                </c:pt>
                <c:pt idx="5290">
                  <c:v>81</c:v>
                </c:pt>
                <c:pt idx="5291">
                  <c:v>81</c:v>
                </c:pt>
                <c:pt idx="5292">
                  <c:v>80</c:v>
                </c:pt>
                <c:pt idx="5293">
                  <c:v>80</c:v>
                </c:pt>
                <c:pt idx="5294">
                  <c:v>79</c:v>
                </c:pt>
                <c:pt idx="5295">
                  <c:v>79</c:v>
                </c:pt>
                <c:pt idx="5296">
                  <c:v>79</c:v>
                </c:pt>
                <c:pt idx="5297">
                  <c:v>80</c:v>
                </c:pt>
                <c:pt idx="5298">
                  <c:v>79</c:v>
                </c:pt>
                <c:pt idx="5299">
                  <c:v>79</c:v>
                </c:pt>
                <c:pt idx="5300">
                  <c:v>79</c:v>
                </c:pt>
                <c:pt idx="5301">
                  <c:v>78</c:v>
                </c:pt>
                <c:pt idx="5302">
                  <c:v>78</c:v>
                </c:pt>
                <c:pt idx="5303">
                  <c:v>78</c:v>
                </c:pt>
                <c:pt idx="5304">
                  <c:v>77</c:v>
                </c:pt>
                <c:pt idx="5305">
                  <c:v>78</c:v>
                </c:pt>
                <c:pt idx="5306">
                  <c:v>79</c:v>
                </c:pt>
                <c:pt idx="5307">
                  <c:v>79</c:v>
                </c:pt>
                <c:pt idx="5308">
                  <c:v>78</c:v>
                </c:pt>
                <c:pt idx="5309">
                  <c:v>78</c:v>
                </c:pt>
                <c:pt idx="5310">
                  <c:v>78</c:v>
                </c:pt>
                <c:pt idx="5311">
                  <c:v>80</c:v>
                </c:pt>
                <c:pt idx="5312">
                  <c:v>80</c:v>
                </c:pt>
                <c:pt idx="5313">
                  <c:v>80</c:v>
                </c:pt>
                <c:pt idx="5314">
                  <c:v>81</c:v>
                </c:pt>
                <c:pt idx="5315">
                  <c:v>81</c:v>
                </c:pt>
                <c:pt idx="5316">
                  <c:v>81</c:v>
                </c:pt>
                <c:pt idx="5317">
                  <c:v>82</c:v>
                </c:pt>
                <c:pt idx="5318">
                  <c:v>81</c:v>
                </c:pt>
                <c:pt idx="5319">
                  <c:v>81</c:v>
                </c:pt>
                <c:pt idx="5320">
                  <c:v>81</c:v>
                </c:pt>
                <c:pt idx="5321">
                  <c:v>81</c:v>
                </c:pt>
                <c:pt idx="5322">
                  <c:v>80</c:v>
                </c:pt>
                <c:pt idx="5323">
                  <c:v>79</c:v>
                </c:pt>
                <c:pt idx="5324">
                  <c:v>79</c:v>
                </c:pt>
                <c:pt idx="5325">
                  <c:v>79</c:v>
                </c:pt>
                <c:pt idx="5326">
                  <c:v>79</c:v>
                </c:pt>
                <c:pt idx="5327">
                  <c:v>79</c:v>
                </c:pt>
                <c:pt idx="5328">
                  <c:v>80</c:v>
                </c:pt>
                <c:pt idx="5329">
                  <c:v>79</c:v>
                </c:pt>
                <c:pt idx="5330">
                  <c:v>79</c:v>
                </c:pt>
                <c:pt idx="5331">
                  <c:v>79</c:v>
                </c:pt>
                <c:pt idx="5332">
                  <c:v>78</c:v>
                </c:pt>
                <c:pt idx="5333">
                  <c:v>78</c:v>
                </c:pt>
                <c:pt idx="5334">
                  <c:v>79</c:v>
                </c:pt>
                <c:pt idx="5335">
                  <c:v>80</c:v>
                </c:pt>
                <c:pt idx="5336">
                  <c:v>81</c:v>
                </c:pt>
                <c:pt idx="5337">
                  <c:v>81</c:v>
                </c:pt>
                <c:pt idx="5338">
                  <c:v>81</c:v>
                </c:pt>
                <c:pt idx="5339">
                  <c:v>81</c:v>
                </c:pt>
                <c:pt idx="5340">
                  <c:v>80</c:v>
                </c:pt>
                <c:pt idx="5341">
                  <c:v>80</c:v>
                </c:pt>
                <c:pt idx="5342">
                  <c:v>80</c:v>
                </c:pt>
                <c:pt idx="5343">
                  <c:v>81</c:v>
                </c:pt>
                <c:pt idx="5344">
                  <c:v>82</c:v>
                </c:pt>
                <c:pt idx="5345">
                  <c:v>82</c:v>
                </c:pt>
                <c:pt idx="5346">
                  <c:v>83</c:v>
                </c:pt>
                <c:pt idx="5347">
                  <c:v>83</c:v>
                </c:pt>
                <c:pt idx="5348">
                  <c:v>84</c:v>
                </c:pt>
                <c:pt idx="5349">
                  <c:v>83</c:v>
                </c:pt>
                <c:pt idx="5350">
                  <c:v>83</c:v>
                </c:pt>
                <c:pt idx="5351">
                  <c:v>83</c:v>
                </c:pt>
                <c:pt idx="5352">
                  <c:v>83</c:v>
                </c:pt>
                <c:pt idx="5353">
                  <c:v>83</c:v>
                </c:pt>
                <c:pt idx="5354">
                  <c:v>81</c:v>
                </c:pt>
                <c:pt idx="5355">
                  <c:v>79</c:v>
                </c:pt>
                <c:pt idx="5356">
                  <c:v>79</c:v>
                </c:pt>
                <c:pt idx="5357">
                  <c:v>79</c:v>
                </c:pt>
                <c:pt idx="5358">
                  <c:v>79</c:v>
                </c:pt>
                <c:pt idx="5359">
                  <c:v>80</c:v>
                </c:pt>
                <c:pt idx="5360">
                  <c:v>80</c:v>
                </c:pt>
                <c:pt idx="5361">
                  <c:v>81</c:v>
                </c:pt>
                <c:pt idx="5362">
                  <c:v>80</c:v>
                </c:pt>
                <c:pt idx="5363">
                  <c:v>80</c:v>
                </c:pt>
                <c:pt idx="5364">
                  <c:v>80</c:v>
                </c:pt>
                <c:pt idx="5365">
                  <c:v>80</c:v>
                </c:pt>
                <c:pt idx="5366">
                  <c:v>80</c:v>
                </c:pt>
                <c:pt idx="5367">
                  <c:v>80</c:v>
                </c:pt>
                <c:pt idx="5368">
                  <c:v>80</c:v>
                </c:pt>
                <c:pt idx="5369">
                  <c:v>79</c:v>
                </c:pt>
                <c:pt idx="5370">
                  <c:v>80</c:v>
                </c:pt>
                <c:pt idx="5371">
                  <c:v>79</c:v>
                </c:pt>
                <c:pt idx="5372">
                  <c:v>78</c:v>
                </c:pt>
                <c:pt idx="5373">
                  <c:v>77</c:v>
                </c:pt>
                <c:pt idx="5374">
                  <c:v>77</c:v>
                </c:pt>
                <c:pt idx="5375">
                  <c:v>76</c:v>
                </c:pt>
                <c:pt idx="5376">
                  <c:v>75</c:v>
                </c:pt>
                <c:pt idx="5377">
                  <c:v>75</c:v>
                </c:pt>
                <c:pt idx="5378">
                  <c:v>76</c:v>
                </c:pt>
                <c:pt idx="5379">
                  <c:v>77</c:v>
                </c:pt>
                <c:pt idx="5380">
                  <c:v>78</c:v>
                </c:pt>
                <c:pt idx="5381">
                  <c:v>78</c:v>
                </c:pt>
                <c:pt idx="5382">
                  <c:v>77</c:v>
                </c:pt>
                <c:pt idx="5383">
                  <c:v>78</c:v>
                </c:pt>
                <c:pt idx="5384">
                  <c:v>76</c:v>
                </c:pt>
                <c:pt idx="5385">
                  <c:v>78</c:v>
                </c:pt>
                <c:pt idx="5386">
                  <c:v>77</c:v>
                </c:pt>
                <c:pt idx="5387">
                  <c:v>77</c:v>
                </c:pt>
                <c:pt idx="5388">
                  <c:v>76</c:v>
                </c:pt>
                <c:pt idx="5389">
                  <c:v>78</c:v>
                </c:pt>
                <c:pt idx="5390">
                  <c:v>78</c:v>
                </c:pt>
                <c:pt idx="5391">
                  <c:v>78</c:v>
                </c:pt>
                <c:pt idx="5392">
                  <c:v>78</c:v>
                </c:pt>
                <c:pt idx="5393">
                  <c:v>77</c:v>
                </c:pt>
                <c:pt idx="5394">
                  <c:v>77</c:v>
                </c:pt>
                <c:pt idx="5395">
                  <c:v>79</c:v>
                </c:pt>
                <c:pt idx="5396">
                  <c:v>78</c:v>
                </c:pt>
                <c:pt idx="5397">
                  <c:v>78</c:v>
                </c:pt>
                <c:pt idx="5398">
                  <c:v>78</c:v>
                </c:pt>
                <c:pt idx="5399">
                  <c:v>78</c:v>
                </c:pt>
                <c:pt idx="5400">
                  <c:v>75</c:v>
                </c:pt>
                <c:pt idx="5401">
                  <c:v>76</c:v>
                </c:pt>
                <c:pt idx="5402">
                  <c:v>74</c:v>
                </c:pt>
                <c:pt idx="5403">
                  <c:v>74</c:v>
                </c:pt>
                <c:pt idx="5404">
                  <c:v>76</c:v>
                </c:pt>
                <c:pt idx="5405">
                  <c:v>75</c:v>
                </c:pt>
                <c:pt idx="5406">
                  <c:v>75</c:v>
                </c:pt>
                <c:pt idx="5407">
                  <c:v>74</c:v>
                </c:pt>
                <c:pt idx="5408">
                  <c:v>76</c:v>
                </c:pt>
                <c:pt idx="5409">
                  <c:v>75</c:v>
                </c:pt>
                <c:pt idx="5410">
                  <c:v>74</c:v>
                </c:pt>
                <c:pt idx="5411">
                  <c:v>77</c:v>
                </c:pt>
                <c:pt idx="5412">
                  <c:v>77</c:v>
                </c:pt>
                <c:pt idx="5413">
                  <c:v>79</c:v>
                </c:pt>
                <c:pt idx="5414">
                  <c:v>84</c:v>
                </c:pt>
                <c:pt idx="5415">
                  <c:v>83</c:v>
                </c:pt>
                <c:pt idx="5416">
                  <c:v>87</c:v>
                </c:pt>
                <c:pt idx="5417">
                  <c:v>85</c:v>
                </c:pt>
                <c:pt idx="5418">
                  <c:v>85</c:v>
                </c:pt>
                <c:pt idx="5419">
                  <c:v>83</c:v>
                </c:pt>
                <c:pt idx="5420">
                  <c:v>82</c:v>
                </c:pt>
                <c:pt idx="5421">
                  <c:v>81</c:v>
                </c:pt>
                <c:pt idx="5422">
                  <c:v>84</c:v>
                </c:pt>
                <c:pt idx="5423">
                  <c:v>82</c:v>
                </c:pt>
                <c:pt idx="5424">
                  <c:v>80</c:v>
                </c:pt>
                <c:pt idx="5425">
                  <c:v>85</c:v>
                </c:pt>
                <c:pt idx="5426">
                  <c:v>83</c:v>
                </c:pt>
                <c:pt idx="5427">
                  <c:v>86</c:v>
                </c:pt>
                <c:pt idx="5428">
                  <c:v>85</c:v>
                </c:pt>
                <c:pt idx="5429">
                  <c:v>86</c:v>
                </c:pt>
                <c:pt idx="5430">
                  <c:v>90</c:v>
                </c:pt>
                <c:pt idx="5431">
                  <c:v>89</c:v>
                </c:pt>
                <c:pt idx="5432">
                  <c:v>93</c:v>
                </c:pt>
                <c:pt idx="5433">
                  <c:v>90</c:v>
                </c:pt>
                <c:pt idx="5434">
                  <c:v>86</c:v>
                </c:pt>
                <c:pt idx="5435">
                  <c:v>87</c:v>
                </c:pt>
                <c:pt idx="5436">
                  <c:v>85</c:v>
                </c:pt>
                <c:pt idx="5437">
                  <c:v>86</c:v>
                </c:pt>
                <c:pt idx="5438">
                  <c:v>84</c:v>
                </c:pt>
                <c:pt idx="5439">
                  <c:v>81</c:v>
                </c:pt>
                <c:pt idx="5440">
                  <c:v>83</c:v>
                </c:pt>
                <c:pt idx="5441">
                  <c:v>83</c:v>
                </c:pt>
                <c:pt idx="5442">
                  <c:v>83</c:v>
                </c:pt>
                <c:pt idx="5443">
                  <c:v>83</c:v>
                </c:pt>
                <c:pt idx="5444">
                  <c:v>82</c:v>
                </c:pt>
                <c:pt idx="5445">
                  <c:v>81</c:v>
                </c:pt>
                <c:pt idx="5446">
                  <c:v>82</c:v>
                </c:pt>
                <c:pt idx="5447">
                  <c:v>84</c:v>
                </c:pt>
                <c:pt idx="5448">
                  <c:v>86</c:v>
                </c:pt>
                <c:pt idx="5449">
                  <c:v>83</c:v>
                </c:pt>
                <c:pt idx="5450">
                  <c:v>87</c:v>
                </c:pt>
                <c:pt idx="5451">
                  <c:v>89</c:v>
                </c:pt>
                <c:pt idx="5452">
                  <c:v>89</c:v>
                </c:pt>
                <c:pt idx="5453">
                  <c:v>88</c:v>
                </c:pt>
                <c:pt idx="5454">
                  <c:v>89</c:v>
                </c:pt>
                <c:pt idx="5455">
                  <c:v>89</c:v>
                </c:pt>
                <c:pt idx="5456">
                  <c:v>84</c:v>
                </c:pt>
                <c:pt idx="5457">
                  <c:v>83</c:v>
                </c:pt>
                <c:pt idx="5458">
                  <c:v>77</c:v>
                </c:pt>
                <c:pt idx="5459">
                  <c:v>73</c:v>
                </c:pt>
                <c:pt idx="5460">
                  <c:v>76</c:v>
                </c:pt>
                <c:pt idx="5461">
                  <c:v>77</c:v>
                </c:pt>
                <c:pt idx="5462">
                  <c:v>79</c:v>
                </c:pt>
                <c:pt idx="5463">
                  <c:v>81</c:v>
                </c:pt>
                <c:pt idx="5464">
                  <c:v>80</c:v>
                </c:pt>
                <c:pt idx="5465">
                  <c:v>82</c:v>
                </c:pt>
                <c:pt idx="5466">
                  <c:v>81</c:v>
                </c:pt>
                <c:pt idx="5467">
                  <c:v>82</c:v>
                </c:pt>
                <c:pt idx="5468">
                  <c:v>81</c:v>
                </c:pt>
                <c:pt idx="5469">
                  <c:v>82</c:v>
                </c:pt>
                <c:pt idx="5470">
                  <c:v>82</c:v>
                </c:pt>
                <c:pt idx="5471">
                  <c:v>84</c:v>
                </c:pt>
                <c:pt idx="5472">
                  <c:v>86</c:v>
                </c:pt>
                <c:pt idx="5473">
                  <c:v>85</c:v>
                </c:pt>
                <c:pt idx="5474">
                  <c:v>86</c:v>
                </c:pt>
                <c:pt idx="5475">
                  <c:v>88</c:v>
                </c:pt>
                <c:pt idx="5476">
                  <c:v>88</c:v>
                </c:pt>
                <c:pt idx="5477">
                  <c:v>89</c:v>
                </c:pt>
                <c:pt idx="5478">
                  <c:v>85</c:v>
                </c:pt>
                <c:pt idx="5479">
                  <c:v>85</c:v>
                </c:pt>
                <c:pt idx="5480">
                  <c:v>86</c:v>
                </c:pt>
                <c:pt idx="5481">
                  <c:v>88</c:v>
                </c:pt>
                <c:pt idx="5482">
                  <c:v>89</c:v>
                </c:pt>
                <c:pt idx="5483">
                  <c:v>88</c:v>
                </c:pt>
                <c:pt idx="5484">
                  <c:v>89</c:v>
                </c:pt>
                <c:pt idx="5485">
                  <c:v>90</c:v>
                </c:pt>
                <c:pt idx="5486">
                  <c:v>89</c:v>
                </c:pt>
                <c:pt idx="5487">
                  <c:v>86</c:v>
                </c:pt>
                <c:pt idx="5488">
                  <c:v>88</c:v>
                </c:pt>
                <c:pt idx="5489">
                  <c:v>89</c:v>
                </c:pt>
                <c:pt idx="5490">
                  <c:v>88</c:v>
                </c:pt>
                <c:pt idx="5491">
                  <c:v>90</c:v>
                </c:pt>
                <c:pt idx="5492">
                  <c:v>91</c:v>
                </c:pt>
                <c:pt idx="5493">
                  <c:v>90</c:v>
                </c:pt>
                <c:pt idx="5494">
                  <c:v>91</c:v>
                </c:pt>
                <c:pt idx="5495">
                  <c:v>96</c:v>
                </c:pt>
                <c:pt idx="5496">
                  <c:v>93</c:v>
                </c:pt>
                <c:pt idx="5497">
                  <c:v>91</c:v>
                </c:pt>
                <c:pt idx="5498">
                  <c:v>92</c:v>
                </c:pt>
                <c:pt idx="5499">
                  <c:v>90</c:v>
                </c:pt>
                <c:pt idx="5500">
                  <c:v>91</c:v>
                </c:pt>
                <c:pt idx="5501">
                  <c:v>92</c:v>
                </c:pt>
                <c:pt idx="5502">
                  <c:v>91</c:v>
                </c:pt>
                <c:pt idx="5503">
                  <c:v>91</c:v>
                </c:pt>
                <c:pt idx="5504">
                  <c:v>92</c:v>
                </c:pt>
                <c:pt idx="5505">
                  <c:v>93</c:v>
                </c:pt>
                <c:pt idx="5506">
                  <c:v>93</c:v>
                </c:pt>
                <c:pt idx="5507">
                  <c:v>90</c:v>
                </c:pt>
                <c:pt idx="5508">
                  <c:v>92</c:v>
                </c:pt>
                <c:pt idx="5509">
                  <c:v>91</c:v>
                </c:pt>
                <c:pt idx="5510">
                  <c:v>92</c:v>
                </c:pt>
                <c:pt idx="5511">
                  <c:v>92</c:v>
                </c:pt>
                <c:pt idx="5512">
                  <c:v>93</c:v>
                </c:pt>
                <c:pt idx="5513">
                  <c:v>94</c:v>
                </c:pt>
                <c:pt idx="5514">
                  <c:v>94</c:v>
                </c:pt>
                <c:pt idx="5515">
                  <c:v>95</c:v>
                </c:pt>
                <c:pt idx="5516">
                  <c:v>94</c:v>
                </c:pt>
                <c:pt idx="5517">
                  <c:v>95</c:v>
                </c:pt>
                <c:pt idx="5518">
                  <c:v>96</c:v>
                </c:pt>
                <c:pt idx="5519">
                  <c:v>97</c:v>
                </c:pt>
                <c:pt idx="5520">
                  <c:v>97</c:v>
                </c:pt>
                <c:pt idx="5521">
                  <c:v>95</c:v>
                </c:pt>
                <c:pt idx="5522">
                  <c:v>96</c:v>
                </c:pt>
                <c:pt idx="5523">
                  <c:v>97</c:v>
                </c:pt>
                <c:pt idx="5524">
                  <c:v>98</c:v>
                </c:pt>
                <c:pt idx="5525">
                  <c:v>98</c:v>
                </c:pt>
                <c:pt idx="5526">
                  <c:v>99</c:v>
                </c:pt>
                <c:pt idx="5527">
                  <c:v>98</c:v>
                </c:pt>
                <c:pt idx="5528">
                  <c:v>99</c:v>
                </c:pt>
                <c:pt idx="5529">
                  <c:v>99</c:v>
                </c:pt>
                <c:pt idx="5530">
                  <c:v>98</c:v>
                </c:pt>
                <c:pt idx="5531">
                  <c:v>100</c:v>
                </c:pt>
                <c:pt idx="5532">
                  <c:v>103</c:v>
                </c:pt>
                <c:pt idx="5533">
                  <c:v>104</c:v>
                </c:pt>
                <c:pt idx="5534">
                  <c:v>104</c:v>
                </c:pt>
                <c:pt idx="5535">
                  <c:v>104</c:v>
                </c:pt>
                <c:pt idx="5536">
                  <c:v>105</c:v>
                </c:pt>
                <c:pt idx="5537">
                  <c:v>105</c:v>
                </c:pt>
                <c:pt idx="5538">
                  <c:v>105</c:v>
                </c:pt>
                <c:pt idx="5539">
                  <c:v>105</c:v>
                </c:pt>
                <c:pt idx="5540">
                  <c:v>106</c:v>
                </c:pt>
                <c:pt idx="5541">
                  <c:v>105</c:v>
                </c:pt>
                <c:pt idx="5542">
                  <c:v>106</c:v>
                </c:pt>
                <c:pt idx="5543">
                  <c:v>106</c:v>
                </c:pt>
                <c:pt idx="5544">
                  <c:v>108</c:v>
                </c:pt>
                <c:pt idx="5545">
                  <c:v>105</c:v>
                </c:pt>
                <c:pt idx="5546">
                  <c:v>104</c:v>
                </c:pt>
                <c:pt idx="5547">
                  <c:v>104</c:v>
                </c:pt>
                <c:pt idx="5548">
                  <c:v>104</c:v>
                </c:pt>
                <c:pt idx="5549">
                  <c:v>104</c:v>
                </c:pt>
                <c:pt idx="5550">
                  <c:v>105</c:v>
                </c:pt>
                <c:pt idx="5551">
                  <c:v>107</c:v>
                </c:pt>
                <c:pt idx="5552">
                  <c:v>106</c:v>
                </c:pt>
                <c:pt idx="5553">
                  <c:v>107</c:v>
                </c:pt>
                <c:pt idx="5554">
                  <c:v>106</c:v>
                </c:pt>
                <c:pt idx="5555">
                  <c:v>106</c:v>
                </c:pt>
                <c:pt idx="5556">
                  <c:v>105</c:v>
                </c:pt>
                <c:pt idx="5557">
                  <c:v>105</c:v>
                </c:pt>
                <c:pt idx="5558">
                  <c:v>105</c:v>
                </c:pt>
                <c:pt idx="5559">
                  <c:v>105</c:v>
                </c:pt>
                <c:pt idx="5560">
                  <c:v>106</c:v>
                </c:pt>
                <c:pt idx="5561">
                  <c:v>109</c:v>
                </c:pt>
                <c:pt idx="5562">
                  <c:v>109</c:v>
                </c:pt>
                <c:pt idx="5563">
                  <c:v>110</c:v>
                </c:pt>
                <c:pt idx="5564">
                  <c:v>109</c:v>
                </c:pt>
                <c:pt idx="5565">
                  <c:v>110</c:v>
                </c:pt>
                <c:pt idx="5566">
                  <c:v>111</c:v>
                </c:pt>
                <c:pt idx="5567">
                  <c:v>112</c:v>
                </c:pt>
                <c:pt idx="5568">
                  <c:v>112</c:v>
                </c:pt>
                <c:pt idx="5569">
                  <c:v>112</c:v>
                </c:pt>
                <c:pt idx="5570">
                  <c:v>111</c:v>
                </c:pt>
                <c:pt idx="5571">
                  <c:v>112</c:v>
                </c:pt>
                <c:pt idx="5572">
                  <c:v>115</c:v>
                </c:pt>
                <c:pt idx="5573">
                  <c:v>115</c:v>
                </c:pt>
                <c:pt idx="5574">
                  <c:v>116</c:v>
                </c:pt>
                <c:pt idx="5575">
                  <c:v>118</c:v>
                </c:pt>
                <c:pt idx="5576">
                  <c:v>118</c:v>
                </c:pt>
                <c:pt idx="5577">
                  <c:v>116</c:v>
                </c:pt>
                <c:pt idx="5578">
                  <c:v>116</c:v>
                </c:pt>
                <c:pt idx="5579">
                  <c:v>116</c:v>
                </c:pt>
                <c:pt idx="5580">
                  <c:v>118</c:v>
                </c:pt>
                <c:pt idx="5581">
                  <c:v>118</c:v>
                </c:pt>
                <c:pt idx="5582">
                  <c:v>120</c:v>
                </c:pt>
                <c:pt idx="5583">
                  <c:v>118</c:v>
                </c:pt>
                <c:pt idx="5584">
                  <c:v>118</c:v>
                </c:pt>
                <c:pt idx="5585">
                  <c:v>118</c:v>
                </c:pt>
                <c:pt idx="5586">
                  <c:v>116</c:v>
                </c:pt>
                <c:pt idx="5587">
                  <c:v>117</c:v>
                </c:pt>
                <c:pt idx="5588">
                  <c:v>118</c:v>
                </c:pt>
                <c:pt idx="5589">
                  <c:v>120</c:v>
                </c:pt>
                <c:pt idx="5590">
                  <c:v>120</c:v>
                </c:pt>
                <c:pt idx="5591">
                  <c:v>121</c:v>
                </c:pt>
                <c:pt idx="5592">
                  <c:v>122</c:v>
                </c:pt>
                <c:pt idx="5593">
                  <c:v>120</c:v>
                </c:pt>
                <c:pt idx="5594">
                  <c:v>121</c:v>
                </c:pt>
                <c:pt idx="5595">
                  <c:v>122</c:v>
                </c:pt>
                <c:pt idx="5596">
                  <c:v>120</c:v>
                </c:pt>
                <c:pt idx="5597">
                  <c:v>120</c:v>
                </c:pt>
                <c:pt idx="5598">
                  <c:v>120</c:v>
                </c:pt>
                <c:pt idx="5599">
                  <c:v>120</c:v>
                </c:pt>
                <c:pt idx="5600">
                  <c:v>120</c:v>
                </c:pt>
                <c:pt idx="5601">
                  <c:v>120</c:v>
                </c:pt>
                <c:pt idx="5602">
                  <c:v>121</c:v>
                </c:pt>
                <c:pt idx="5603">
                  <c:v>122</c:v>
                </c:pt>
                <c:pt idx="5604">
                  <c:v>125</c:v>
                </c:pt>
                <c:pt idx="5605">
                  <c:v>124</c:v>
                </c:pt>
                <c:pt idx="5606">
                  <c:v>125</c:v>
                </c:pt>
                <c:pt idx="5607">
                  <c:v>125</c:v>
                </c:pt>
                <c:pt idx="5608">
                  <c:v>125</c:v>
                </c:pt>
                <c:pt idx="5609">
                  <c:v>124</c:v>
                </c:pt>
                <c:pt idx="5610">
                  <c:v>125</c:v>
                </c:pt>
                <c:pt idx="5611">
                  <c:v>126</c:v>
                </c:pt>
                <c:pt idx="5612">
                  <c:v>126</c:v>
                </c:pt>
                <c:pt idx="5613">
                  <c:v>125</c:v>
                </c:pt>
                <c:pt idx="5614">
                  <c:v>124</c:v>
                </c:pt>
                <c:pt idx="5615">
                  <c:v>123</c:v>
                </c:pt>
                <c:pt idx="5616">
                  <c:v>123</c:v>
                </c:pt>
                <c:pt idx="5617">
                  <c:v>123</c:v>
                </c:pt>
                <c:pt idx="5618">
                  <c:v>124</c:v>
                </c:pt>
                <c:pt idx="5619">
                  <c:v>125</c:v>
                </c:pt>
                <c:pt idx="5620">
                  <c:v>124</c:v>
                </c:pt>
                <c:pt idx="5621">
                  <c:v>125</c:v>
                </c:pt>
                <c:pt idx="5622">
                  <c:v>126</c:v>
                </c:pt>
                <c:pt idx="5623">
                  <c:v>127</c:v>
                </c:pt>
                <c:pt idx="5624">
                  <c:v>126</c:v>
                </c:pt>
                <c:pt idx="5625">
                  <c:v>125</c:v>
                </c:pt>
                <c:pt idx="5626">
                  <c:v>125</c:v>
                </c:pt>
                <c:pt idx="5627">
                  <c:v>126</c:v>
                </c:pt>
                <c:pt idx="5628">
                  <c:v>125</c:v>
                </c:pt>
                <c:pt idx="5629">
                  <c:v>125</c:v>
                </c:pt>
                <c:pt idx="5630">
                  <c:v>125</c:v>
                </c:pt>
                <c:pt idx="5631">
                  <c:v>126</c:v>
                </c:pt>
                <c:pt idx="5632">
                  <c:v>126</c:v>
                </c:pt>
                <c:pt idx="5633">
                  <c:v>128</c:v>
                </c:pt>
                <c:pt idx="5634">
                  <c:v>128</c:v>
                </c:pt>
                <c:pt idx="5635">
                  <c:v>128</c:v>
                </c:pt>
                <c:pt idx="5636">
                  <c:v>128</c:v>
                </c:pt>
                <c:pt idx="5637">
                  <c:v>128</c:v>
                </c:pt>
                <c:pt idx="5638">
                  <c:v>129</c:v>
                </c:pt>
                <c:pt idx="5639">
                  <c:v>129</c:v>
                </c:pt>
                <c:pt idx="5640">
                  <c:v>127</c:v>
                </c:pt>
                <c:pt idx="5641">
                  <c:v>127</c:v>
                </c:pt>
                <c:pt idx="5642">
                  <c:v>128</c:v>
                </c:pt>
                <c:pt idx="5643">
                  <c:v>128</c:v>
                </c:pt>
                <c:pt idx="5644">
                  <c:v>129</c:v>
                </c:pt>
                <c:pt idx="5645">
                  <c:v>129</c:v>
                </c:pt>
                <c:pt idx="5646">
                  <c:v>129</c:v>
                </c:pt>
                <c:pt idx="5647">
                  <c:v>129</c:v>
                </c:pt>
                <c:pt idx="5648">
                  <c:v>130</c:v>
                </c:pt>
                <c:pt idx="5649">
                  <c:v>129</c:v>
                </c:pt>
                <c:pt idx="5650">
                  <c:v>130</c:v>
                </c:pt>
                <c:pt idx="5651">
                  <c:v>130</c:v>
                </c:pt>
                <c:pt idx="5652">
                  <c:v>129</c:v>
                </c:pt>
                <c:pt idx="5653">
                  <c:v>128</c:v>
                </c:pt>
                <c:pt idx="5654">
                  <c:v>128</c:v>
                </c:pt>
                <c:pt idx="5655">
                  <c:v>130</c:v>
                </c:pt>
                <c:pt idx="5656">
                  <c:v>130</c:v>
                </c:pt>
                <c:pt idx="5657">
                  <c:v>130</c:v>
                </c:pt>
                <c:pt idx="5658">
                  <c:v>131</c:v>
                </c:pt>
                <c:pt idx="5659">
                  <c:v>133</c:v>
                </c:pt>
                <c:pt idx="5660">
                  <c:v>133</c:v>
                </c:pt>
                <c:pt idx="5661">
                  <c:v>133</c:v>
                </c:pt>
                <c:pt idx="5662">
                  <c:v>134</c:v>
                </c:pt>
                <c:pt idx="5663">
                  <c:v>133</c:v>
                </c:pt>
                <c:pt idx="5664">
                  <c:v>136</c:v>
                </c:pt>
                <c:pt idx="5665">
                  <c:v>137</c:v>
                </c:pt>
                <c:pt idx="5666">
                  <c:v>135</c:v>
                </c:pt>
                <c:pt idx="5667">
                  <c:v>136</c:v>
                </c:pt>
                <c:pt idx="5668">
                  <c:v>136</c:v>
                </c:pt>
                <c:pt idx="5669">
                  <c:v>137</c:v>
                </c:pt>
                <c:pt idx="5670">
                  <c:v>136</c:v>
                </c:pt>
                <c:pt idx="5671">
                  <c:v>135</c:v>
                </c:pt>
                <c:pt idx="5672">
                  <c:v>136</c:v>
                </c:pt>
                <c:pt idx="5673">
                  <c:v>135</c:v>
                </c:pt>
                <c:pt idx="5674">
                  <c:v>135</c:v>
                </c:pt>
                <c:pt idx="5675">
                  <c:v>134</c:v>
                </c:pt>
                <c:pt idx="5676">
                  <c:v>133</c:v>
                </c:pt>
                <c:pt idx="5677">
                  <c:v>134</c:v>
                </c:pt>
                <c:pt idx="5678">
                  <c:v>135</c:v>
                </c:pt>
                <c:pt idx="5679">
                  <c:v>135</c:v>
                </c:pt>
                <c:pt idx="5680">
                  <c:v>136</c:v>
                </c:pt>
                <c:pt idx="5681">
                  <c:v>137</c:v>
                </c:pt>
                <c:pt idx="5682">
                  <c:v>137</c:v>
                </c:pt>
                <c:pt idx="5683">
                  <c:v>136</c:v>
                </c:pt>
                <c:pt idx="5684">
                  <c:v>137</c:v>
                </c:pt>
                <c:pt idx="5685">
                  <c:v>136</c:v>
                </c:pt>
                <c:pt idx="5686">
                  <c:v>138</c:v>
                </c:pt>
                <c:pt idx="5687">
                  <c:v>138</c:v>
                </c:pt>
                <c:pt idx="5688">
                  <c:v>137</c:v>
                </c:pt>
                <c:pt idx="5689">
                  <c:v>138</c:v>
                </c:pt>
                <c:pt idx="5690">
                  <c:v>138</c:v>
                </c:pt>
                <c:pt idx="5691">
                  <c:v>139</c:v>
                </c:pt>
                <c:pt idx="5692">
                  <c:v>140</c:v>
                </c:pt>
                <c:pt idx="5693">
                  <c:v>142</c:v>
                </c:pt>
                <c:pt idx="5694">
                  <c:v>142</c:v>
                </c:pt>
                <c:pt idx="5695">
                  <c:v>143</c:v>
                </c:pt>
                <c:pt idx="5696">
                  <c:v>143</c:v>
                </c:pt>
                <c:pt idx="5697">
                  <c:v>143</c:v>
                </c:pt>
                <c:pt idx="5698">
                  <c:v>142</c:v>
                </c:pt>
                <c:pt idx="5699">
                  <c:v>142</c:v>
                </c:pt>
                <c:pt idx="5700">
                  <c:v>73</c:v>
                </c:pt>
                <c:pt idx="5701">
                  <c:v>72</c:v>
                </c:pt>
                <c:pt idx="5702">
                  <c:v>70</c:v>
                </c:pt>
                <c:pt idx="5703">
                  <c:v>71</c:v>
                </c:pt>
                <c:pt idx="5704">
                  <c:v>69</c:v>
                </c:pt>
                <c:pt idx="5705">
                  <c:v>70</c:v>
                </c:pt>
                <c:pt idx="5706">
                  <c:v>72</c:v>
                </c:pt>
                <c:pt idx="5707">
                  <c:v>73</c:v>
                </c:pt>
                <c:pt idx="5708">
                  <c:v>69</c:v>
                </c:pt>
                <c:pt idx="5709">
                  <c:v>69</c:v>
                </c:pt>
                <c:pt idx="5710">
                  <c:v>70</c:v>
                </c:pt>
                <c:pt idx="5711">
                  <c:v>70</c:v>
                </c:pt>
                <c:pt idx="5712">
                  <c:v>65</c:v>
                </c:pt>
                <c:pt idx="5713">
                  <c:v>64</c:v>
                </c:pt>
                <c:pt idx="5714">
                  <c:v>63</c:v>
                </c:pt>
                <c:pt idx="5715">
                  <c:v>60</c:v>
                </c:pt>
                <c:pt idx="5716">
                  <c:v>59</c:v>
                </c:pt>
                <c:pt idx="5717">
                  <c:v>61</c:v>
                </c:pt>
                <c:pt idx="5718">
                  <c:v>59</c:v>
                </c:pt>
                <c:pt idx="5719">
                  <c:v>55</c:v>
                </c:pt>
                <c:pt idx="5720">
                  <c:v>53</c:v>
                </c:pt>
                <c:pt idx="5721">
                  <c:v>52</c:v>
                </c:pt>
                <c:pt idx="5722">
                  <c:v>56</c:v>
                </c:pt>
                <c:pt idx="5723">
                  <c:v>55</c:v>
                </c:pt>
                <c:pt idx="5724">
                  <c:v>53</c:v>
                </c:pt>
                <c:pt idx="5725">
                  <c:v>52</c:v>
                </c:pt>
                <c:pt idx="5726">
                  <c:v>56</c:v>
                </c:pt>
                <c:pt idx="5727">
                  <c:v>57</c:v>
                </c:pt>
                <c:pt idx="5728">
                  <c:v>56</c:v>
                </c:pt>
                <c:pt idx="5729">
                  <c:v>52</c:v>
                </c:pt>
                <c:pt idx="5730">
                  <c:v>50</c:v>
                </c:pt>
                <c:pt idx="5731">
                  <c:v>52</c:v>
                </c:pt>
                <c:pt idx="5732">
                  <c:v>52</c:v>
                </c:pt>
                <c:pt idx="5733">
                  <c:v>50</c:v>
                </c:pt>
                <c:pt idx="5734">
                  <c:v>52</c:v>
                </c:pt>
                <c:pt idx="5735">
                  <c:v>51</c:v>
                </c:pt>
                <c:pt idx="5736">
                  <c:v>51</c:v>
                </c:pt>
                <c:pt idx="5737">
                  <c:v>51</c:v>
                </c:pt>
                <c:pt idx="5738">
                  <c:v>53</c:v>
                </c:pt>
                <c:pt idx="5739">
                  <c:v>55</c:v>
                </c:pt>
                <c:pt idx="5740">
                  <c:v>53</c:v>
                </c:pt>
                <c:pt idx="5741">
                  <c:v>53</c:v>
                </c:pt>
                <c:pt idx="5742">
                  <c:v>53</c:v>
                </c:pt>
                <c:pt idx="5743">
                  <c:v>54</c:v>
                </c:pt>
                <c:pt idx="5744">
                  <c:v>53</c:v>
                </c:pt>
                <c:pt idx="5745">
                  <c:v>51</c:v>
                </c:pt>
                <c:pt idx="5746">
                  <c:v>52</c:v>
                </c:pt>
                <c:pt idx="5747">
                  <c:v>51</c:v>
                </c:pt>
                <c:pt idx="5748">
                  <c:v>53</c:v>
                </c:pt>
                <c:pt idx="5749">
                  <c:v>51</c:v>
                </c:pt>
                <c:pt idx="5750">
                  <c:v>53</c:v>
                </c:pt>
                <c:pt idx="5751">
                  <c:v>51</c:v>
                </c:pt>
                <c:pt idx="5752">
                  <c:v>51</c:v>
                </c:pt>
                <c:pt idx="5753">
                  <c:v>48.5</c:v>
                </c:pt>
                <c:pt idx="5754">
                  <c:v>49.5</c:v>
                </c:pt>
                <c:pt idx="5755">
                  <c:v>49</c:v>
                </c:pt>
                <c:pt idx="5756">
                  <c:v>49.5</c:v>
                </c:pt>
                <c:pt idx="5757">
                  <c:v>49</c:v>
                </c:pt>
                <c:pt idx="5758">
                  <c:v>51</c:v>
                </c:pt>
                <c:pt idx="5759">
                  <c:v>49.5</c:v>
                </c:pt>
                <c:pt idx="5760">
                  <c:v>48.5</c:v>
                </c:pt>
                <c:pt idx="5761">
                  <c:v>50</c:v>
                </c:pt>
                <c:pt idx="5762">
                  <c:v>49</c:v>
                </c:pt>
                <c:pt idx="5763">
                  <c:v>49</c:v>
                </c:pt>
                <c:pt idx="5764">
                  <c:v>48.5</c:v>
                </c:pt>
                <c:pt idx="5765">
                  <c:v>50</c:v>
                </c:pt>
                <c:pt idx="5766">
                  <c:v>48.5</c:v>
                </c:pt>
                <c:pt idx="5767">
                  <c:v>47</c:v>
                </c:pt>
                <c:pt idx="5768">
                  <c:v>47.5</c:v>
                </c:pt>
                <c:pt idx="5769">
                  <c:v>48.5</c:v>
                </c:pt>
                <c:pt idx="5770">
                  <c:v>47</c:v>
                </c:pt>
                <c:pt idx="5771">
                  <c:v>48.5</c:v>
                </c:pt>
                <c:pt idx="5772">
                  <c:v>49</c:v>
                </c:pt>
                <c:pt idx="5773">
                  <c:v>51</c:v>
                </c:pt>
                <c:pt idx="5774">
                  <c:v>50</c:v>
                </c:pt>
                <c:pt idx="5775">
                  <c:v>50</c:v>
                </c:pt>
                <c:pt idx="5776">
                  <c:v>52</c:v>
                </c:pt>
                <c:pt idx="5777">
                  <c:v>51</c:v>
                </c:pt>
                <c:pt idx="5778">
                  <c:v>51</c:v>
                </c:pt>
                <c:pt idx="5779">
                  <c:v>48</c:v>
                </c:pt>
                <c:pt idx="5780">
                  <c:v>49.5</c:v>
                </c:pt>
                <c:pt idx="5781">
                  <c:v>51</c:v>
                </c:pt>
                <c:pt idx="5782">
                  <c:v>49.5</c:v>
                </c:pt>
                <c:pt idx="5783">
                  <c:v>49</c:v>
                </c:pt>
                <c:pt idx="5784">
                  <c:v>48</c:v>
                </c:pt>
                <c:pt idx="5785">
                  <c:v>48.5</c:v>
                </c:pt>
                <c:pt idx="5786">
                  <c:v>47.5</c:v>
                </c:pt>
                <c:pt idx="5787">
                  <c:v>48</c:v>
                </c:pt>
                <c:pt idx="5788">
                  <c:v>48</c:v>
                </c:pt>
                <c:pt idx="5789">
                  <c:v>47</c:v>
                </c:pt>
                <c:pt idx="5790">
                  <c:v>47</c:v>
                </c:pt>
                <c:pt idx="5791">
                  <c:v>47.5</c:v>
                </c:pt>
                <c:pt idx="5792">
                  <c:v>47.5</c:v>
                </c:pt>
                <c:pt idx="5793">
                  <c:v>47</c:v>
                </c:pt>
                <c:pt idx="5794">
                  <c:v>47.5</c:v>
                </c:pt>
                <c:pt idx="5795">
                  <c:v>47</c:v>
                </c:pt>
                <c:pt idx="5796">
                  <c:v>46</c:v>
                </c:pt>
                <c:pt idx="5797">
                  <c:v>47.5</c:v>
                </c:pt>
                <c:pt idx="5798">
                  <c:v>47.5</c:v>
                </c:pt>
                <c:pt idx="5799">
                  <c:v>47.5</c:v>
                </c:pt>
                <c:pt idx="5800">
                  <c:v>48</c:v>
                </c:pt>
                <c:pt idx="5801">
                  <c:v>47.5</c:v>
                </c:pt>
                <c:pt idx="5802">
                  <c:v>47.5</c:v>
                </c:pt>
                <c:pt idx="5803">
                  <c:v>46.5</c:v>
                </c:pt>
                <c:pt idx="5804">
                  <c:v>46</c:v>
                </c:pt>
                <c:pt idx="5805">
                  <c:v>45.5</c:v>
                </c:pt>
                <c:pt idx="5806">
                  <c:v>44.5</c:v>
                </c:pt>
                <c:pt idx="5807">
                  <c:v>45</c:v>
                </c:pt>
                <c:pt idx="5808">
                  <c:v>44.5</c:v>
                </c:pt>
                <c:pt idx="5809">
                  <c:v>41</c:v>
                </c:pt>
                <c:pt idx="5810">
                  <c:v>41</c:v>
                </c:pt>
                <c:pt idx="5811">
                  <c:v>40.5</c:v>
                </c:pt>
                <c:pt idx="5812">
                  <c:v>40.5</c:v>
                </c:pt>
                <c:pt idx="5813">
                  <c:v>41</c:v>
                </c:pt>
                <c:pt idx="5814">
                  <c:v>41.5</c:v>
                </c:pt>
                <c:pt idx="5815">
                  <c:v>42</c:v>
                </c:pt>
                <c:pt idx="5816">
                  <c:v>41</c:v>
                </c:pt>
                <c:pt idx="5817">
                  <c:v>42</c:v>
                </c:pt>
                <c:pt idx="5818">
                  <c:v>41.5</c:v>
                </c:pt>
                <c:pt idx="5819">
                  <c:v>41.5</c:v>
                </c:pt>
                <c:pt idx="5820">
                  <c:v>40.5</c:v>
                </c:pt>
                <c:pt idx="5821">
                  <c:v>40</c:v>
                </c:pt>
                <c:pt idx="5822">
                  <c:v>39.5</c:v>
                </c:pt>
                <c:pt idx="5823">
                  <c:v>39</c:v>
                </c:pt>
                <c:pt idx="5824">
                  <c:v>38</c:v>
                </c:pt>
                <c:pt idx="5825">
                  <c:v>39</c:v>
                </c:pt>
                <c:pt idx="5826">
                  <c:v>38.5</c:v>
                </c:pt>
                <c:pt idx="5827">
                  <c:v>37</c:v>
                </c:pt>
                <c:pt idx="5828">
                  <c:v>35</c:v>
                </c:pt>
                <c:pt idx="5829">
                  <c:v>33</c:v>
                </c:pt>
                <c:pt idx="5830">
                  <c:v>35</c:v>
                </c:pt>
                <c:pt idx="5831">
                  <c:v>34</c:v>
                </c:pt>
                <c:pt idx="5832">
                  <c:v>32.5</c:v>
                </c:pt>
                <c:pt idx="5833">
                  <c:v>34</c:v>
                </c:pt>
                <c:pt idx="5834">
                  <c:v>35.5</c:v>
                </c:pt>
                <c:pt idx="5835">
                  <c:v>37</c:v>
                </c:pt>
                <c:pt idx="5836">
                  <c:v>37</c:v>
                </c:pt>
                <c:pt idx="5837">
                  <c:v>37</c:v>
                </c:pt>
                <c:pt idx="5838">
                  <c:v>37</c:v>
                </c:pt>
                <c:pt idx="5839">
                  <c:v>37.5</c:v>
                </c:pt>
                <c:pt idx="5840">
                  <c:v>38</c:v>
                </c:pt>
                <c:pt idx="5841">
                  <c:v>37</c:v>
                </c:pt>
                <c:pt idx="5842">
                  <c:v>36.5</c:v>
                </c:pt>
                <c:pt idx="5843">
                  <c:v>36.5</c:v>
                </c:pt>
                <c:pt idx="5844">
                  <c:v>37</c:v>
                </c:pt>
                <c:pt idx="5845">
                  <c:v>37</c:v>
                </c:pt>
                <c:pt idx="5846">
                  <c:v>39</c:v>
                </c:pt>
                <c:pt idx="5847">
                  <c:v>39.5</c:v>
                </c:pt>
                <c:pt idx="5848">
                  <c:v>40.5</c:v>
                </c:pt>
                <c:pt idx="5849">
                  <c:v>40.5</c:v>
                </c:pt>
                <c:pt idx="5850">
                  <c:v>41</c:v>
                </c:pt>
                <c:pt idx="5851">
                  <c:v>40.5</c:v>
                </c:pt>
                <c:pt idx="5852">
                  <c:v>40.5</c:v>
                </c:pt>
                <c:pt idx="5853">
                  <c:v>41</c:v>
                </c:pt>
                <c:pt idx="5854">
                  <c:v>40</c:v>
                </c:pt>
                <c:pt idx="5855">
                  <c:v>40.5</c:v>
                </c:pt>
                <c:pt idx="5856">
                  <c:v>40</c:v>
                </c:pt>
                <c:pt idx="5857">
                  <c:v>40</c:v>
                </c:pt>
                <c:pt idx="5858">
                  <c:v>39.5</c:v>
                </c:pt>
                <c:pt idx="5859">
                  <c:v>39</c:v>
                </c:pt>
                <c:pt idx="5860">
                  <c:v>38.5</c:v>
                </c:pt>
                <c:pt idx="5861">
                  <c:v>39</c:v>
                </c:pt>
                <c:pt idx="5862">
                  <c:v>39</c:v>
                </c:pt>
                <c:pt idx="5863">
                  <c:v>40</c:v>
                </c:pt>
                <c:pt idx="5864">
                  <c:v>39.5</c:v>
                </c:pt>
                <c:pt idx="5865">
                  <c:v>40</c:v>
                </c:pt>
                <c:pt idx="5866">
                  <c:v>39.5</c:v>
                </c:pt>
                <c:pt idx="5867">
                  <c:v>39</c:v>
                </c:pt>
                <c:pt idx="5868">
                  <c:v>39</c:v>
                </c:pt>
                <c:pt idx="5869">
                  <c:v>39</c:v>
                </c:pt>
                <c:pt idx="5870">
                  <c:v>39.5</c:v>
                </c:pt>
                <c:pt idx="5871">
                  <c:v>39</c:v>
                </c:pt>
                <c:pt idx="5872">
                  <c:v>38.5</c:v>
                </c:pt>
                <c:pt idx="5873">
                  <c:v>38.5</c:v>
                </c:pt>
                <c:pt idx="5874">
                  <c:v>38.5</c:v>
                </c:pt>
                <c:pt idx="5875">
                  <c:v>39</c:v>
                </c:pt>
                <c:pt idx="5876">
                  <c:v>39.5</c:v>
                </c:pt>
                <c:pt idx="5877">
                  <c:v>39.5</c:v>
                </c:pt>
                <c:pt idx="5878">
                  <c:v>38.5</c:v>
                </c:pt>
                <c:pt idx="5879">
                  <c:v>38.5</c:v>
                </c:pt>
                <c:pt idx="5880">
                  <c:v>39</c:v>
                </c:pt>
                <c:pt idx="5881">
                  <c:v>40</c:v>
                </c:pt>
                <c:pt idx="5882">
                  <c:v>40.5</c:v>
                </c:pt>
                <c:pt idx="5883">
                  <c:v>40</c:v>
                </c:pt>
                <c:pt idx="5884">
                  <c:v>40</c:v>
                </c:pt>
                <c:pt idx="5885">
                  <c:v>40.5</c:v>
                </c:pt>
                <c:pt idx="5886">
                  <c:v>40</c:v>
                </c:pt>
                <c:pt idx="5887">
                  <c:v>40</c:v>
                </c:pt>
                <c:pt idx="5888">
                  <c:v>40</c:v>
                </c:pt>
                <c:pt idx="5889">
                  <c:v>40</c:v>
                </c:pt>
                <c:pt idx="5890">
                  <c:v>39.5</c:v>
                </c:pt>
                <c:pt idx="5891">
                  <c:v>39.5</c:v>
                </c:pt>
                <c:pt idx="5892">
                  <c:v>39.5</c:v>
                </c:pt>
                <c:pt idx="5893">
                  <c:v>39.5</c:v>
                </c:pt>
                <c:pt idx="5894">
                  <c:v>39.5</c:v>
                </c:pt>
                <c:pt idx="5895">
                  <c:v>38.5</c:v>
                </c:pt>
                <c:pt idx="5896">
                  <c:v>38</c:v>
                </c:pt>
                <c:pt idx="5897">
                  <c:v>37.5</c:v>
                </c:pt>
                <c:pt idx="5898">
                  <c:v>38.5</c:v>
                </c:pt>
                <c:pt idx="5899">
                  <c:v>38.5</c:v>
                </c:pt>
                <c:pt idx="5900">
                  <c:v>38</c:v>
                </c:pt>
                <c:pt idx="5901">
                  <c:v>39</c:v>
                </c:pt>
                <c:pt idx="5902">
                  <c:v>39.5</c:v>
                </c:pt>
                <c:pt idx="5903">
                  <c:v>39</c:v>
                </c:pt>
                <c:pt idx="5904">
                  <c:v>39</c:v>
                </c:pt>
                <c:pt idx="5905">
                  <c:v>39</c:v>
                </c:pt>
                <c:pt idx="5906">
                  <c:v>39</c:v>
                </c:pt>
                <c:pt idx="5907">
                  <c:v>38.5</c:v>
                </c:pt>
                <c:pt idx="5908">
                  <c:v>39.5</c:v>
                </c:pt>
                <c:pt idx="5909">
                  <c:v>39</c:v>
                </c:pt>
                <c:pt idx="5910">
                  <c:v>39</c:v>
                </c:pt>
                <c:pt idx="5911">
                  <c:v>39</c:v>
                </c:pt>
                <c:pt idx="5912">
                  <c:v>39</c:v>
                </c:pt>
                <c:pt idx="5913">
                  <c:v>39.5</c:v>
                </c:pt>
                <c:pt idx="5914">
                  <c:v>40.5</c:v>
                </c:pt>
                <c:pt idx="5915">
                  <c:v>40.5</c:v>
                </c:pt>
                <c:pt idx="5916">
                  <c:v>40</c:v>
                </c:pt>
                <c:pt idx="5917">
                  <c:v>40.5</c:v>
                </c:pt>
                <c:pt idx="5918">
                  <c:v>40.5</c:v>
                </c:pt>
                <c:pt idx="5919">
                  <c:v>40</c:v>
                </c:pt>
                <c:pt idx="5920">
                  <c:v>40</c:v>
                </c:pt>
                <c:pt idx="5921">
                  <c:v>40</c:v>
                </c:pt>
                <c:pt idx="5922">
                  <c:v>39</c:v>
                </c:pt>
                <c:pt idx="5923">
                  <c:v>39.5</c:v>
                </c:pt>
                <c:pt idx="5924">
                  <c:v>40</c:v>
                </c:pt>
                <c:pt idx="5925">
                  <c:v>40</c:v>
                </c:pt>
                <c:pt idx="5926">
                  <c:v>40</c:v>
                </c:pt>
                <c:pt idx="5927">
                  <c:v>40.5</c:v>
                </c:pt>
                <c:pt idx="5928">
                  <c:v>40.5</c:v>
                </c:pt>
                <c:pt idx="5929">
                  <c:v>40.5</c:v>
                </c:pt>
                <c:pt idx="5930">
                  <c:v>41</c:v>
                </c:pt>
                <c:pt idx="5931">
                  <c:v>41</c:v>
                </c:pt>
                <c:pt idx="5932">
                  <c:v>41.5</c:v>
                </c:pt>
                <c:pt idx="5933">
                  <c:v>41</c:v>
                </c:pt>
                <c:pt idx="5934">
                  <c:v>41.5</c:v>
                </c:pt>
                <c:pt idx="5935">
                  <c:v>42</c:v>
                </c:pt>
                <c:pt idx="5936">
                  <c:v>41.5</c:v>
                </c:pt>
                <c:pt idx="5937">
                  <c:v>42</c:v>
                </c:pt>
                <c:pt idx="5938">
                  <c:v>42</c:v>
                </c:pt>
                <c:pt idx="5939">
                  <c:v>42.5</c:v>
                </c:pt>
                <c:pt idx="5940">
                  <c:v>43</c:v>
                </c:pt>
                <c:pt idx="5941">
                  <c:v>42.5</c:v>
                </c:pt>
                <c:pt idx="5942">
                  <c:v>42</c:v>
                </c:pt>
                <c:pt idx="5943">
                  <c:v>41.5</c:v>
                </c:pt>
                <c:pt idx="5944">
                  <c:v>42.5</c:v>
                </c:pt>
                <c:pt idx="5945">
                  <c:v>42.5</c:v>
                </c:pt>
                <c:pt idx="5946">
                  <c:v>41</c:v>
                </c:pt>
                <c:pt idx="5947">
                  <c:v>40.5</c:v>
                </c:pt>
                <c:pt idx="5948">
                  <c:v>41</c:v>
                </c:pt>
                <c:pt idx="5949">
                  <c:v>41.5</c:v>
                </c:pt>
                <c:pt idx="5950">
                  <c:v>43</c:v>
                </c:pt>
                <c:pt idx="5951">
                  <c:v>42.5</c:v>
                </c:pt>
                <c:pt idx="5952">
                  <c:v>43</c:v>
                </c:pt>
                <c:pt idx="5953">
                  <c:v>43</c:v>
                </c:pt>
                <c:pt idx="5954">
                  <c:v>44.5</c:v>
                </c:pt>
                <c:pt idx="5955">
                  <c:v>44</c:v>
                </c:pt>
                <c:pt idx="5956">
                  <c:v>43</c:v>
                </c:pt>
                <c:pt idx="5957">
                  <c:v>43</c:v>
                </c:pt>
                <c:pt idx="5958">
                  <c:v>42.5</c:v>
                </c:pt>
                <c:pt idx="5959">
                  <c:v>41.5</c:v>
                </c:pt>
                <c:pt idx="5960">
                  <c:v>42.5</c:v>
                </c:pt>
                <c:pt idx="5961">
                  <c:v>40.5</c:v>
                </c:pt>
                <c:pt idx="5962">
                  <c:v>41</c:v>
                </c:pt>
                <c:pt idx="5963">
                  <c:v>40</c:v>
                </c:pt>
                <c:pt idx="5964">
                  <c:v>41</c:v>
                </c:pt>
                <c:pt idx="5965">
                  <c:v>41</c:v>
                </c:pt>
                <c:pt idx="5966">
                  <c:v>41</c:v>
                </c:pt>
                <c:pt idx="5967">
                  <c:v>41</c:v>
                </c:pt>
                <c:pt idx="5968">
                  <c:v>41.5</c:v>
                </c:pt>
                <c:pt idx="5969">
                  <c:v>41</c:v>
                </c:pt>
                <c:pt idx="5970">
                  <c:v>42.5</c:v>
                </c:pt>
                <c:pt idx="5971">
                  <c:v>43</c:v>
                </c:pt>
                <c:pt idx="5972">
                  <c:v>42.5</c:v>
                </c:pt>
                <c:pt idx="5973">
                  <c:v>42</c:v>
                </c:pt>
                <c:pt idx="5974">
                  <c:v>42.5</c:v>
                </c:pt>
                <c:pt idx="5975">
                  <c:v>42.5</c:v>
                </c:pt>
                <c:pt idx="5976">
                  <c:v>42.5</c:v>
                </c:pt>
                <c:pt idx="5977">
                  <c:v>42.5</c:v>
                </c:pt>
                <c:pt idx="5978">
                  <c:v>42.5</c:v>
                </c:pt>
                <c:pt idx="5979">
                  <c:v>43.5</c:v>
                </c:pt>
                <c:pt idx="5980">
                  <c:v>44</c:v>
                </c:pt>
                <c:pt idx="5981">
                  <c:v>43.5</c:v>
                </c:pt>
                <c:pt idx="5982">
                  <c:v>44</c:v>
                </c:pt>
                <c:pt idx="5983">
                  <c:v>44</c:v>
                </c:pt>
                <c:pt idx="5984">
                  <c:v>44.5</c:v>
                </c:pt>
                <c:pt idx="5985">
                  <c:v>45</c:v>
                </c:pt>
                <c:pt idx="5986">
                  <c:v>44</c:v>
                </c:pt>
                <c:pt idx="5987">
                  <c:v>43</c:v>
                </c:pt>
                <c:pt idx="5988">
                  <c:v>42.5</c:v>
                </c:pt>
                <c:pt idx="5989">
                  <c:v>42.5</c:v>
                </c:pt>
                <c:pt idx="5990">
                  <c:v>43</c:v>
                </c:pt>
                <c:pt idx="5991">
                  <c:v>42.5</c:v>
                </c:pt>
                <c:pt idx="5992">
                  <c:v>44</c:v>
                </c:pt>
                <c:pt idx="5993">
                  <c:v>43.5</c:v>
                </c:pt>
                <c:pt idx="5994">
                  <c:v>44</c:v>
                </c:pt>
                <c:pt idx="5995">
                  <c:v>44.5</c:v>
                </c:pt>
                <c:pt idx="5996">
                  <c:v>44</c:v>
                </c:pt>
                <c:pt idx="5997">
                  <c:v>44.5</c:v>
                </c:pt>
                <c:pt idx="5998">
                  <c:v>43.5</c:v>
                </c:pt>
                <c:pt idx="5999">
                  <c:v>44</c:v>
                </c:pt>
                <c:pt idx="6000">
                  <c:v>50</c:v>
                </c:pt>
                <c:pt idx="6001">
                  <c:v>49.5</c:v>
                </c:pt>
                <c:pt idx="6002">
                  <c:v>49.5</c:v>
                </c:pt>
                <c:pt idx="6003">
                  <c:v>50</c:v>
                </c:pt>
                <c:pt idx="6004">
                  <c:v>50</c:v>
                </c:pt>
                <c:pt idx="6005">
                  <c:v>53</c:v>
                </c:pt>
                <c:pt idx="6006">
                  <c:v>55</c:v>
                </c:pt>
                <c:pt idx="6007">
                  <c:v>55</c:v>
                </c:pt>
                <c:pt idx="6008">
                  <c:v>55</c:v>
                </c:pt>
                <c:pt idx="6009">
                  <c:v>53</c:v>
                </c:pt>
                <c:pt idx="6010">
                  <c:v>57</c:v>
                </c:pt>
                <c:pt idx="6011">
                  <c:v>55</c:v>
                </c:pt>
                <c:pt idx="6012">
                  <c:v>52</c:v>
                </c:pt>
                <c:pt idx="6013">
                  <c:v>52</c:v>
                </c:pt>
                <c:pt idx="6014">
                  <c:v>52</c:v>
                </c:pt>
                <c:pt idx="6015">
                  <c:v>52</c:v>
                </c:pt>
                <c:pt idx="6016">
                  <c:v>52</c:v>
                </c:pt>
                <c:pt idx="6017">
                  <c:v>53</c:v>
                </c:pt>
                <c:pt idx="6018">
                  <c:v>53</c:v>
                </c:pt>
                <c:pt idx="6019">
                  <c:v>52</c:v>
                </c:pt>
                <c:pt idx="6020">
                  <c:v>51</c:v>
                </c:pt>
                <c:pt idx="6021">
                  <c:v>51</c:v>
                </c:pt>
                <c:pt idx="6022">
                  <c:v>54</c:v>
                </c:pt>
                <c:pt idx="6023">
                  <c:v>53</c:v>
                </c:pt>
                <c:pt idx="6024">
                  <c:v>54</c:v>
                </c:pt>
                <c:pt idx="6025">
                  <c:v>55</c:v>
                </c:pt>
                <c:pt idx="6026">
                  <c:v>54</c:v>
                </c:pt>
                <c:pt idx="6027">
                  <c:v>53</c:v>
                </c:pt>
                <c:pt idx="6028">
                  <c:v>55</c:v>
                </c:pt>
                <c:pt idx="6029">
                  <c:v>53</c:v>
                </c:pt>
                <c:pt idx="6030">
                  <c:v>52</c:v>
                </c:pt>
                <c:pt idx="6031">
                  <c:v>50</c:v>
                </c:pt>
                <c:pt idx="6032">
                  <c:v>52</c:v>
                </c:pt>
                <c:pt idx="6033">
                  <c:v>52</c:v>
                </c:pt>
                <c:pt idx="6034">
                  <c:v>55</c:v>
                </c:pt>
                <c:pt idx="6035">
                  <c:v>55</c:v>
                </c:pt>
                <c:pt idx="6036">
                  <c:v>55</c:v>
                </c:pt>
                <c:pt idx="6037">
                  <c:v>54</c:v>
                </c:pt>
                <c:pt idx="6038">
                  <c:v>55</c:v>
                </c:pt>
                <c:pt idx="6039">
                  <c:v>53</c:v>
                </c:pt>
                <c:pt idx="6040">
                  <c:v>52</c:v>
                </c:pt>
                <c:pt idx="6041">
                  <c:v>55</c:v>
                </c:pt>
                <c:pt idx="6042">
                  <c:v>55</c:v>
                </c:pt>
                <c:pt idx="6043">
                  <c:v>55</c:v>
                </c:pt>
                <c:pt idx="6044">
                  <c:v>55</c:v>
                </c:pt>
                <c:pt idx="6045">
                  <c:v>56</c:v>
                </c:pt>
                <c:pt idx="6046">
                  <c:v>57</c:v>
                </c:pt>
                <c:pt idx="6047">
                  <c:v>56</c:v>
                </c:pt>
                <c:pt idx="6048">
                  <c:v>58</c:v>
                </c:pt>
                <c:pt idx="6049">
                  <c:v>55</c:v>
                </c:pt>
                <c:pt idx="6050">
                  <c:v>58</c:v>
                </c:pt>
                <c:pt idx="6051">
                  <c:v>59</c:v>
                </c:pt>
                <c:pt idx="6052">
                  <c:v>57</c:v>
                </c:pt>
                <c:pt idx="6053">
                  <c:v>58</c:v>
                </c:pt>
                <c:pt idx="6054">
                  <c:v>59</c:v>
                </c:pt>
                <c:pt idx="6055">
                  <c:v>59</c:v>
                </c:pt>
                <c:pt idx="6056">
                  <c:v>60</c:v>
                </c:pt>
                <c:pt idx="6057">
                  <c:v>61</c:v>
                </c:pt>
                <c:pt idx="6058">
                  <c:v>62</c:v>
                </c:pt>
                <c:pt idx="6059">
                  <c:v>65</c:v>
                </c:pt>
                <c:pt idx="6060">
                  <c:v>68</c:v>
                </c:pt>
                <c:pt idx="6061">
                  <c:v>67</c:v>
                </c:pt>
                <c:pt idx="6062">
                  <c:v>67</c:v>
                </c:pt>
                <c:pt idx="6063">
                  <c:v>66</c:v>
                </c:pt>
                <c:pt idx="6064">
                  <c:v>65</c:v>
                </c:pt>
                <c:pt idx="6065">
                  <c:v>65</c:v>
                </c:pt>
                <c:pt idx="6066">
                  <c:v>67</c:v>
                </c:pt>
                <c:pt idx="6067">
                  <c:v>66</c:v>
                </c:pt>
                <c:pt idx="6068">
                  <c:v>68</c:v>
                </c:pt>
                <c:pt idx="6069">
                  <c:v>68</c:v>
                </c:pt>
                <c:pt idx="6070">
                  <c:v>70</c:v>
                </c:pt>
                <c:pt idx="6071">
                  <c:v>71</c:v>
                </c:pt>
                <c:pt idx="6072">
                  <c:v>69</c:v>
                </c:pt>
                <c:pt idx="6073">
                  <c:v>67</c:v>
                </c:pt>
                <c:pt idx="6074">
                  <c:v>68</c:v>
                </c:pt>
                <c:pt idx="6075">
                  <c:v>69</c:v>
                </c:pt>
                <c:pt idx="6076">
                  <c:v>69</c:v>
                </c:pt>
                <c:pt idx="6077">
                  <c:v>70</c:v>
                </c:pt>
                <c:pt idx="6078">
                  <c:v>68</c:v>
                </c:pt>
                <c:pt idx="6079">
                  <c:v>68</c:v>
                </c:pt>
                <c:pt idx="6080">
                  <c:v>70</c:v>
                </c:pt>
                <c:pt idx="6081">
                  <c:v>70</c:v>
                </c:pt>
                <c:pt idx="6082">
                  <c:v>69</c:v>
                </c:pt>
                <c:pt idx="6083">
                  <c:v>71</c:v>
                </c:pt>
                <c:pt idx="6084">
                  <c:v>72</c:v>
                </c:pt>
                <c:pt idx="6085">
                  <c:v>74</c:v>
                </c:pt>
                <c:pt idx="6086">
                  <c:v>77</c:v>
                </c:pt>
                <c:pt idx="6087">
                  <c:v>75</c:v>
                </c:pt>
                <c:pt idx="6088">
                  <c:v>75</c:v>
                </c:pt>
                <c:pt idx="6089">
                  <c:v>76</c:v>
                </c:pt>
                <c:pt idx="6090">
                  <c:v>76</c:v>
                </c:pt>
                <c:pt idx="6091">
                  <c:v>75</c:v>
                </c:pt>
                <c:pt idx="6092">
                  <c:v>75</c:v>
                </c:pt>
                <c:pt idx="6093">
                  <c:v>74</c:v>
                </c:pt>
                <c:pt idx="6094">
                  <c:v>74</c:v>
                </c:pt>
                <c:pt idx="6095">
                  <c:v>76</c:v>
                </c:pt>
                <c:pt idx="6096">
                  <c:v>76</c:v>
                </c:pt>
                <c:pt idx="6097">
                  <c:v>75</c:v>
                </c:pt>
                <c:pt idx="6098">
                  <c:v>77</c:v>
                </c:pt>
                <c:pt idx="6099">
                  <c:v>79</c:v>
                </c:pt>
                <c:pt idx="6100">
                  <c:v>81</c:v>
                </c:pt>
                <c:pt idx="6101">
                  <c:v>83</c:v>
                </c:pt>
                <c:pt idx="6102">
                  <c:v>83</c:v>
                </c:pt>
                <c:pt idx="6103">
                  <c:v>82</c:v>
                </c:pt>
                <c:pt idx="6104">
                  <c:v>81</c:v>
                </c:pt>
                <c:pt idx="6105">
                  <c:v>82</c:v>
                </c:pt>
                <c:pt idx="6106">
                  <c:v>80</c:v>
                </c:pt>
                <c:pt idx="6107">
                  <c:v>78</c:v>
                </c:pt>
                <c:pt idx="6108">
                  <c:v>78</c:v>
                </c:pt>
                <c:pt idx="6109">
                  <c:v>78</c:v>
                </c:pt>
                <c:pt idx="6110">
                  <c:v>76</c:v>
                </c:pt>
                <c:pt idx="6111">
                  <c:v>75</c:v>
                </c:pt>
                <c:pt idx="6112">
                  <c:v>75</c:v>
                </c:pt>
                <c:pt idx="6113">
                  <c:v>75</c:v>
                </c:pt>
                <c:pt idx="6114">
                  <c:v>74</c:v>
                </c:pt>
                <c:pt idx="6115">
                  <c:v>75</c:v>
                </c:pt>
                <c:pt idx="6116">
                  <c:v>73</c:v>
                </c:pt>
                <c:pt idx="6117">
                  <c:v>74</c:v>
                </c:pt>
                <c:pt idx="6118">
                  <c:v>73</c:v>
                </c:pt>
                <c:pt idx="6119">
                  <c:v>72</c:v>
                </c:pt>
                <c:pt idx="6120">
                  <c:v>76</c:v>
                </c:pt>
                <c:pt idx="6121">
                  <c:v>75</c:v>
                </c:pt>
                <c:pt idx="6122">
                  <c:v>75</c:v>
                </c:pt>
                <c:pt idx="6123">
                  <c:v>75</c:v>
                </c:pt>
                <c:pt idx="6124">
                  <c:v>76</c:v>
                </c:pt>
                <c:pt idx="6125">
                  <c:v>77</c:v>
                </c:pt>
                <c:pt idx="6126">
                  <c:v>75</c:v>
                </c:pt>
                <c:pt idx="6127">
                  <c:v>75</c:v>
                </c:pt>
                <c:pt idx="6128">
                  <c:v>73</c:v>
                </c:pt>
                <c:pt idx="6129">
                  <c:v>72</c:v>
                </c:pt>
                <c:pt idx="6130">
                  <c:v>73</c:v>
                </c:pt>
                <c:pt idx="6131">
                  <c:v>75</c:v>
                </c:pt>
                <c:pt idx="6132">
                  <c:v>77</c:v>
                </c:pt>
                <c:pt idx="6133">
                  <c:v>78</c:v>
                </c:pt>
                <c:pt idx="6134">
                  <c:v>77</c:v>
                </c:pt>
                <c:pt idx="6135">
                  <c:v>78</c:v>
                </c:pt>
                <c:pt idx="6136">
                  <c:v>79</c:v>
                </c:pt>
                <c:pt idx="6137">
                  <c:v>78</c:v>
                </c:pt>
                <c:pt idx="6138">
                  <c:v>79</c:v>
                </c:pt>
                <c:pt idx="6139">
                  <c:v>81</c:v>
                </c:pt>
                <c:pt idx="6140">
                  <c:v>82</c:v>
                </c:pt>
                <c:pt idx="6141">
                  <c:v>82</c:v>
                </c:pt>
                <c:pt idx="6142">
                  <c:v>84</c:v>
                </c:pt>
                <c:pt idx="6143">
                  <c:v>83</c:v>
                </c:pt>
                <c:pt idx="6144">
                  <c:v>85</c:v>
                </c:pt>
                <c:pt idx="6145">
                  <c:v>84</c:v>
                </c:pt>
                <c:pt idx="6146">
                  <c:v>83</c:v>
                </c:pt>
                <c:pt idx="6147">
                  <c:v>83</c:v>
                </c:pt>
                <c:pt idx="6148">
                  <c:v>83</c:v>
                </c:pt>
                <c:pt idx="6149">
                  <c:v>85</c:v>
                </c:pt>
                <c:pt idx="6150">
                  <c:v>84</c:v>
                </c:pt>
                <c:pt idx="6151">
                  <c:v>81</c:v>
                </c:pt>
                <c:pt idx="6152">
                  <c:v>81</c:v>
                </c:pt>
                <c:pt idx="6153">
                  <c:v>79</c:v>
                </c:pt>
                <c:pt idx="6154">
                  <c:v>79</c:v>
                </c:pt>
                <c:pt idx="6155">
                  <c:v>80</c:v>
                </c:pt>
                <c:pt idx="6156">
                  <c:v>78</c:v>
                </c:pt>
                <c:pt idx="6157">
                  <c:v>79</c:v>
                </c:pt>
                <c:pt idx="6158">
                  <c:v>78</c:v>
                </c:pt>
                <c:pt idx="6159">
                  <c:v>77</c:v>
                </c:pt>
                <c:pt idx="6160">
                  <c:v>78</c:v>
                </c:pt>
                <c:pt idx="6161">
                  <c:v>78</c:v>
                </c:pt>
                <c:pt idx="6162">
                  <c:v>78</c:v>
                </c:pt>
                <c:pt idx="6163">
                  <c:v>78</c:v>
                </c:pt>
                <c:pt idx="6164">
                  <c:v>80</c:v>
                </c:pt>
                <c:pt idx="6165">
                  <c:v>81</c:v>
                </c:pt>
                <c:pt idx="6166">
                  <c:v>80</c:v>
                </c:pt>
                <c:pt idx="6167">
                  <c:v>81</c:v>
                </c:pt>
                <c:pt idx="6168">
                  <c:v>81</c:v>
                </c:pt>
                <c:pt idx="6169">
                  <c:v>81</c:v>
                </c:pt>
                <c:pt idx="6170">
                  <c:v>79</c:v>
                </c:pt>
                <c:pt idx="6171">
                  <c:v>77</c:v>
                </c:pt>
                <c:pt idx="6172">
                  <c:v>77</c:v>
                </c:pt>
                <c:pt idx="6173">
                  <c:v>77</c:v>
                </c:pt>
                <c:pt idx="6174">
                  <c:v>77</c:v>
                </c:pt>
                <c:pt idx="6175">
                  <c:v>76</c:v>
                </c:pt>
                <c:pt idx="6176">
                  <c:v>76</c:v>
                </c:pt>
                <c:pt idx="6177">
                  <c:v>78</c:v>
                </c:pt>
                <c:pt idx="6178">
                  <c:v>78</c:v>
                </c:pt>
                <c:pt idx="6179">
                  <c:v>78</c:v>
                </c:pt>
                <c:pt idx="6180">
                  <c:v>78</c:v>
                </c:pt>
                <c:pt idx="6181">
                  <c:v>78</c:v>
                </c:pt>
                <c:pt idx="6182">
                  <c:v>77</c:v>
                </c:pt>
                <c:pt idx="6183">
                  <c:v>79</c:v>
                </c:pt>
                <c:pt idx="6184">
                  <c:v>79</c:v>
                </c:pt>
                <c:pt idx="6185">
                  <c:v>80</c:v>
                </c:pt>
                <c:pt idx="6186">
                  <c:v>79</c:v>
                </c:pt>
                <c:pt idx="6187">
                  <c:v>79</c:v>
                </c:pt>
                <c:pt idx="6188">
                  <c:v>77</c:v>
                </c:pt>
                <c:pt idx="6189">
                  <c:v>76</c:v>
                </c:pt>
                <c:pt idx="6190">
                  <c:v>76</c:v>
                </c:pt>
                <c:pt idx="6191">
                  <c:v>77</c:v>
                </c:pt>
                <c:pt idx="6192">
                  <c:v>80</c:v>
                </c:pt>
                <c:pt idx="6193">
                  <c:v>79</c:v>
                </c:pt>
                <c:pt idx="6194">
                  <c:v>79</c:v>
                </c:pt>
                <c:pt idx="6195">
                  <c:v>79</c:v>
                </c:pt>
                <c:pt idx="6196">
                  <c:v>79</c:v>
                </c:pt>
                <c:pt idx="6197">
                  <c:v>79</c:v>
                </c:pt>
                <c:pt idx="6198">
                  <c:v>78</c:v>
                </c:pt>
                <c:pt idx="6199">
                  <c:v>76</c:v>
                </c:pt>
                <c:pt idx="6200">
                  <c:v>76</c:v>
                </c:pt>
                <c:pt idx="6201">
                  <c:v>76</c:v>
                </c:pt>
                <c:pt idx="6202">
                  <c:v>79</c:v>
                </c:pt>
                <c:pt idx="6203">
                  <c:v>78</c:v>
                </c:pt>
                <c:pt idx="6204">
                  <c:v>78</c:v>
                </c:pt>
                <c:pt idx="6205">
                  <c:v>78</c:v>
                </c:pt>
                <c:pt idx="6206">
                  <c:v>78</c:v>
                </c:pt>
                <c:pt idx="6207">
                  <c:v>79</c:v>
                </c:pt>
                <c:pt idx="6208">
                  <c:v>76</c:v>
                </c:pt>
                <c:pt idx="6209">
                  <c:v>77</c:v>
                </c:pt>
                <c:pt idx="6210">
                  <c:v>77</c:v>
                </c:pt>
                <c:pt idx="6211">
                  <c:v>78</c:v>
                </c:pt>
                <c:pt idx="6212">
                  <c:v>78</c:v>
                </c:pt>
                <c:pt idx="6213">
                  <c:v>79</c:v>
                </c:pt>
                <c:pt idx="6214">
                  <c:v>80</c:v>
                </c:pt>
                <c:pt idx="6215">
                  <c:v>79</c:v>
                </c:pt>
                <c:pt idx="6216">
                  <c:v>80</c:v>
                </c:pt>
                <c:pt idx="6217">
                  <c:v>79</c:v>
                </c:pt>
                <c:pt idx="6218">
                  <c:v>80</c:v>
                </c:pt>
                <c:pt idx="6219">
                  <c:v>80</c:v>
                </c:pt>
                <c:pt idx="6220">
                  <c:v>80</c:v>
                </c:pt>
                <c:pt idx="6221">
                  <c:v>80</c:v>
                </c:pt>
                <c:pt idx="6222">
                  <c:v>82</c:v>
                </c:pt>
                <c:pt idx="6223">
                  <c:v>82</c:v>
                </c:pt>
                <c:pt idx="6224">
                  <c:v>82</c:v>
                </c:pt>
                <c:pt idx="6225">
                  <c:v>82</c:v>
                </c:pt>
                <c:pt idx="6226">
                  <c:v>82</c:v>
                </c:pt>
                <c:pt idx="6227">
                  <c:v>82</c:v>
                </c:pt>
                <c:pt idx="6228">
                  <c:v>83</c:v>
                </c:pt>
                <c:pt idx="6229">
                  <c:v>83</c:v>
                </c:pt>
                <c:pt idx="6230">
                  <c:v>83</c:v>
                </c:pt>
                <c:pt idx="6231">
                  <c:v>84</c:v>
                </c:pt>
                <c:pt idx="6232">
                  <c:v>83</c:v>
                </c:pt>
                <c:pt idx="6233">
                  <c:v>84</c:v>
                </c:pt>
                <c:pt idx="6234">
                  <c:v>84</c:v>
                </c:pt>
                <c:pt idx="6235">
                  <c:v>84</c:v>
                </c:pt>
                <c:pt idx="6236">
                  <c:v>85</c:v>
                </c:pt>
                <c:pt idx="6237">
                  <c:v>85</c:v>
                </c:pt>
                <c:pt idx="6238">
                  <c:v>83</c:v>
                </c:pt>
                <c:pt idx="6239">
                  <c:v>84</c:v>
                </c:pt>
                <c:pt idx="6240">
                  <c:v>83</c:v>
                </c:pt>
                <c:pt idx="6241">
                  <c:v>83</c:v>
                </c:pt>
                <c:pt idx="6242">
                  <c:v>84</c:v>
                </c:pt>
                <c:pt idx="6243">
                  <c:v>85</c:v>
                </c:pt>
                <c:pt idx="6244">
                  <c:v>84</c:v>
                </c:pt>
                <c:pt idx="6245">
                  <c:v>84</c:v>
                </c:pt>
                <c:pt idx="6246">
                  <c:v>84</c:v>
                </c:pt>
                <c:pt idx="6247">
                  <c:v>84</c:v>
                </c:pt>
                <c:pt idx="6248">
                  <c:v>82</c:v>
                </c:pt>
                <c:pt idx="6249">
                  <c:v>83</c:v>
                </c:pt>
                <c:pt idx="6250">
                  <c:v>83</c:v>
                </c:pt>
                <c:pt idx="6251">
                  <c:v>83</c:v>
                </c:pt>
                <c:pt idx="6252">
                  <c:v>84</c:v>
                </c:pt>
                <c:pt idx="6253">
                  <c:v>84</c:v>
                </c:pt>
                <c:pt idx="6254">
                  <c:v>84</c:v>
                </c:pt>
                <c:pt idx="6255">
                  <c:v>83</c:v>
                </c:pt>
                <c:pt idx="6256">
                  <c:v>81</c:v>
                </c:pt>
                <c:pt idx="6257">
                  <c:v>80</c:v>
                </c:pt>
                <c:pt idx="6258">
                  <c:v>80</c:v>
                </c:pt>
                <c:pt idx="6259">
                  <c:v>80</c:v>
                </c:pt>
                <c:pt idx="6260">
                  <c:v>80</c:v>
                </c:pt>
                <c:pt idx="6261">
                  <c:v>81</c:v>
                </c:pt>
                <c:pt idx="6262">
                  <c:v>80</c:v>
                </c:pt>
                <c:pt idx="6263">
                  <c:v>81</c:v>
                </c:pt>
                <c:pt idx="6264">
                  <c:v>82</c:v>
                </c:pt>
                <c:pt idx="6265">
                  <c:v>82</c:v>
                </c:pt>
                <c:pt idx="6266">
                  <c:v>80</c:v>
                </c:pt>
                <c:pt idx="6267">
                  <c:v>80</c:v>
                </c:pt>
                <c:pt idx="6268">
                  <c:v>79</c:v>
                </c:pt>
                <c:pt idx="6269">
                  <c:v>79</c:v>
                </c:pt>
                <c:pt idx="6270">
                  <c:v>79</c:v>
                </c:pt>
                <c:pt idx="6271">
                  <c:v>78</c:v>
                </c:pt>
                <c:pt idx="6272">
                  <c:v>79</c:v>
                </c:pt>
                <c:pt idx="6273">
                  <c:v>79</c:v>
                </c:pt>
                <c:pt idx="6274">
                  <c:v>77</c:v>
                </c:pt>
                <c:pt idx="6275">
                  <c:v>77</c:v>
                </c:pt>
                <c:pt idx="6276">
                  <c:v>75</c:v>
                </c:pt>
                <c:pt idx="6277">
                  <c:v>75</c:v>
                </c:pt>
                <c:pt idx="6278">
                  <c:v>75</c:v>
                </c:pt>
                <c:pt idx="6279">
                  <c:v>76</c:v>
                </c:pt>
                <c:pt idx="6280">
                  <c:v>78</c:v>
                </c:pt>
                <c:pt idx="6281">
                  <c:v>77</c:v>
                </c:pt>
                <c:pt idx="6282">
                  <c:v>75</c:v>
                </c:pt>
                <c:pt idx="6283">
                  <c:v>76</c:v>
                </c:pt>
                <c:pt idx="6284">
                  <c:v>75</c:v>
                </c:pt>
                <c:pt idx="6285">
                  <c:v>75</c:v>
                </c:pt>
                <c:pt idx="6286">
                  <c:v>76</c:v>
                </c:pt>
                <c:pt idx="6287">
                  <c:v>76</c:v>
                </c:pt>
                <c:pt idx="6288">
                  <c:v>75</c:v>
                </c:pt>
                <c:pt idx="6289">
                  <c:v>75</c:v>
                </c:pt>
                <c:pt idx="6290">
                  <c:v>74</c:v>
                </c:pt>
                <c:pt idx="6291">
                  <c:v>75</c:v>
                </c:pt>
                <c:pt idx="6292">
                  <c:v>74</c:v>
                </c:pt>
                <c:pt idx="6293">
                  <c:v>75</c:v>
                </c:pt>
                <c:pt idx="6294">
                  <c:v>75</c:v>
                </c:pt>
                <c:pt idx="6295">
                  <c:v>74</c:v>
                </c:pt>
                <c:pt idx="6296">
                  <c:v>74</c:v>
                </c:pt>
                <c:pt idx="6297">
                  <c:v>75</c:v>
                </c:pt>
                <c:pt idx="6298">
                  <c:v>75</c:v>
                </c:pt>
                <c:pt idx="6299">
                  <c:v>75</c:v>
                </c:pt>
                <c:pt idx="6300">
                  <c:v>43</c:v>
                </c:pt>
                <c:pt idx="6301">
                  <c:v>52</c:v>
                </c:pt>
                <c:pt idx="6302">
                  <c:v>50</c:v>
                </c:pt>
                <c:pt idx="6303">
                  <c:v>50</c:v>
                </c:pt>
                <c:pt idx="6304">
                  <c:v>49.5</c:v>
                </c:pt>
                <c:pt idx="6305">
                  <c:v>49</c:v>
                </c:pt>
                <c:pt idx="6306">
                  <c:v>47</c:v>
                </c:pt>
                <c:pt idx="6307">
                  <c:v>48</c:v>
                </c:pt>
                <c:pt idx="6308">
                  <c:v>48.5</c:v>
                </c:pt>
                <c:pt idx="6309">
                  <c:v>48</c:v>
                </c:pt>
                <c:pt idx="6310">
                  <c:v>48</c:v>
                </c:pt>
                <c:pt idx="6311">
                  <c:v>47</c:v>
                </c:pt>
                <c:pt idx="6312">
                  <c:v>47</c:v>
                </c:pt>
                <c:pt idx="6313">
                  <c:v>47.5</c:v>
                </c:pt>
                <c:pt idx="6314">
                  <c:v>46.5</c:v>
                </c:pt>
                <c:pt idx="6315">
                  <c:v>44.5</c:v>
                </c:pt>
                <c:pt idx="6316">
                  <c:v>43</c:v>
                </c:pt>
                <c:pt idx="6317">
                  <c:v>41.5</c:v>
                </c:pt>
                <c:pt idx="6318">
                  <c:v>42.5</c:v>
                </c:pt>
                <c:pt idx="6319">
                  <c:v>43.5</c:v>
                </c:pt>
                <c:pt idx="6320">
                  <c:v>44.5</c:v>
                </c:pt>
                <c:pt idx="6321">
                  <c:v>45</c:v>
                </c:pt>
                <c:pt idx="6322">
                  <c:v>47</c:v>
                </c:pt>
                <c:pt idx="6323">
                  <c:v>46</c:v>
                </c:pt>
                <c:pt idx="6324">
                  <c:v>46.5</c:v>
                </c:pt>
                <c:pt idx="6325">
                  <c:v>48</c:v>
                </c:pt>
                <c:pt idx="6326">
                  <c:v>46</c:v>
                </c:pt>
                <c:pt idx="6327">
                  <c:v>46.5</c:v>
                </c:pt>
                <c:pt idx="6328">
                  <c:v>47</c:v>
                </c:pt>
                <c:pt idx="6329">
                  <c:v>47</c:v>
                </c:pt>
                <c:pt idx="6330">
                  <c:v>47.5</c:v>
                </c:pt>
                <c:pt idx="6331">
                  <c:v>48</c:v>
                </c:pt>
                <c:pt idx="6332">
                  <c:v>49</c:v>
                </c:pt>
                <c:pt idx="6333">
                  <c:v>49.5</c:v>
                </c:pt>
                <c:pt idx="6334">
                  <c:v>51</c:v>
                </c:pt>
                <c:pt idx="6335">
                  <c:v>51</c:v>
                </c:pt>
                <c:pt idx="6336">
                  <c:v>51</c:v>
                </c:pt>
                <c:pt idx="6337">
                  <c:v>51</c:v>
                </c:pt>
                <c:pt idx="6338">
                  <c:v>48.5</c:v>
                </c:pt>
                <c:pt idx="6339">
                  <c:v>47.5</c:v>
                </c:pt>
                <c:pt idx="6340">
                  <c:v>48.5</c:v>
                </c:pt>
                <c:pt idx="6341">
                  <c:v>48</c:v>
                </c:pt>
                <c:pt idx="6342">
                  <c:v>50</c:v>
                </c:pt>
                <c:pt idx="6343">
                  <c:v>51</c:v>
                </c:pt>
                <c:pt idx="6344">
                  <c:v>53</c:v>
                </c:pt>
                <c:pt idx="6345">
                  <c:v>54</c:v>
                </c:pt>
                <c:pt idx="6346">
                  <c:v>53</c:v>
                </c:pt>
                <c:pt idx="6347">
                  <c:v>52</c:v>
                </c:pt>
                <c:pt idx="6348">
                  <c:v>51</c:v>
                </c:pt>
                <c:pt idx="6349">
                  <c:v>54</c:v>
                </c:pt>
                <c:pt idx="6350">
                  <c:v>54</c:v>
                </c:pt>
                <c:pt idx="6351">
                  <c:v>52</c:v>
                </c:pt>
                <c:pt idx="6352">
                  <c:v>54</c:v>
                </c:pt>
                <c:pt idx="6353">
                  <c:v>54</c:v>
                </c:pt>
                <c:pt idx="6354">
                  <c:v>56</c:v>
                </c:pt>
                <c:pt idx="6355">
                  <c:v>55</c:v>
                </c:pt>
                <c:pt idx="6356">
                  <c:v>59</c:v>
                </c:pt>
                <c:pt idx="6357">
                  <c:v>57</c:v>
                </c:pt>
                <c:pt idx="6358">
                  <c:v>59</c:v>
                </c:pt>
                <c:pt idx="6359">
                  <c:v>60</c:v>
                </c:pt>
                <c:pt idx="6360">
                  <c:v>58</c:v>
                </c:pt>
                <c:pt idx="6361">
                  <c:v>58</c:v>
                </c:pt>
                <c:pt idx="6362">
                  <c:v>60</c:v>
                </c:pt>
                <c:pt idx="6363">
                  <c:v>59</c:v>
                </c:pt>
                <c:pt idx="6364">
                  <c:v>59</c:v>
                </c:pt>
                <c:pt idx="6365">
                  <c:v>57</c:v>
                </c:pt>
                <c:pt idx="6366">
                  <c:v>57</c:v>
                </c:pt>
                <c:pt idx="6367">
                  <c:v>56</c:v>
                </c:pt>
                <c:pt idx="6368">
                  <c:v>55</c:v>
                </c:pt>
                <c:pt idx="6369">
                  <c:v>56</c:v>
                </c:pt>
                <c:pt idx="6370">
                  <c:v>55</c:v>
                </c:pt>
                <c:pt idx="6371">
                  <c:v>53</c:v>
                </c:pt>
                <c:pt idx="6372">
                  <c:v>55</c:v>
                </c:pt>
                <c:pt idx="6373">
                  <c:v>56</c:v>
                </c:pt>
                <c:pt idx="6374">
                  <c:v>54</c:v>
                </c:pt>
                <c:pt idx="6375">
                  <c:v>56</c:v>
                </c:pt>
                <c:pt idx="6376">
                  <c:v>57</c:v>
                </c:pt>
                <c:pt idx="6377">
                  <c:v>58</c:v>
                </c:pt>
                <c:pt idx="6378">
                  <c:v>56</c:v>
                </c:pt>
                <c:pt idx="6379">
                  <c:v>55</c:v>
                </c:pt>
                <c:pt idx="6380">
                  <c:v>55</c:v>
                </c:pt>
                <c:pt idx="6381">
                  <c:v>55</c:v>
                </c:pt>
                <c:pt idx="6382">
                  <c:v>55</c:v>
                </c:pt>
                <c:pt idx="6383">
                  <c:v>56</c:v>
                </c:pt>
                <c:pt idx="6384">
                  <c:v>55</c:v>
                </c:pt>
                <c:pt idx="6385">
                  <c:v>51</c:v>
                </c:pt>
                <c:pt idx="6386">
                  <c:v>52</c:v>
                </c:pt>
                <c:pt idx="6387">
                  <c:v>52</c:v>
                </c:pt>
                <c:pt idx="6388">
                  <c:v>50</c:v>
                </c:pt>
                <c:pt idx="6389">
                  <c:v>50</c:v>
                </c:pt>
                <c:pt idx="6390">
                  <c:v>50</c:v>
                </c:pt>
                <c:pt idx="6391">
                  <c:v>52</c:v>
                </c:pt>
                <c:pt idx="6392">
                  <c:v>55</c:v>
                </c:pt>
                <c:pt idx="6393">
                  <c:v>55</c:v>
                </c:pt>
                <c:pt idx="6394">
                  <c:v>55</c:v>
                </c:pt>
                <c:pt idx="6395">
                  <c:v>55</c:v>
                </c:pt>
                <c:pt idx="6396">
                  <c:v>56</c:v>
                </c:pt>
                <c:pt idx="6397">
                  <c:v>56</c:v>
                </c:pt>
                <c:pt idx="6398">
                  <c:v>57</c:v>
                </c:pt>
                <c:pt idx="6399">
                  <c:v>56</c:v>
                </c:pt>
                <c:pt idx="6400">
                  <c:v>57</c:v>
                </c:pt>
                <c:pt idx="6401">
                  <c:v>57</c:v>
                </c:pt>
                <c:pt idx="6402">
                  <c:v>58</c:v>
                </c:pt>
                <c:pt idx="6403">
                  <c:v>56</c:v>
                </c:pt>
                <c:pt idx="6404">
                  <c:v>57</c:v>
                </c:pt>
                <c:pt idx="6405">
                  <c:v>55</c:v>
                </c:pt>
                <c:pt idx="6406">
                  <c:v>56</c:v>
                </c:pt>
                <c:pt idx="6407">
                  <c:v>56</c:v>
                </c:pt>
                <c:pt idx="6408">
                  <c:v>59</c:v>
                </c:pt>
                <c:pt idx="6409">
                  <c:v>59</c:v>
                </c:pt>
                <c:pt idx="6410">
                  <c:v>60</c:v>
                </c:pt>
                <c:pt idx="6411">
                  <c:v>60</c:v>
                </c:pt>
                <c:pt idx="6412">
                  <c:v>59</c:v>
                </c:pt>
                <c:pt idx="6413">
                  <c:v>60</c:v>
                </c:pt>
                <c:pt idx="6414">
                  <c:v>62</c:v>
                </c:pt>
                <c:pt idx="6415">
                  <c:v>61</c:v>
                </c:pt>
                <c:pt idx="6416">
                  <c:v>61</c:v>
                </c:pt>
                <c:pt idx="6417">
                  <c:v>62</c:v>
                </c:pt>
                <c:pt idx="6418">
                  <c:v>63</c:v>
                </c:pt>
                <c:pt idx="6419">
                  <c:v>64</c:v>
                </c:pt>
                <c:pt idx="6420">
                  <c:v>64</c:v>
                </c:pt>
                <c:pt idx="6421">
                  <c:v>62</c:v>
                </c:pt>
                <c:pt idx="6422">
                  <c:v>62</c:v>
                </c:pt>
                <c:pt idx="6423">
                  <c:v>64</c:v>
                </c:pt>
                <c:pt idx="6424">
                  <c:v>65</c:v>
                </c:pt>
                <c:pt idx="6425">
                  <c:v>63</c:v>
                </c:pt>
                <c:pt idx="6426">
                  <c:v>65</c:v>
                </c:pt>
                <c:pt idx="6427">
                  <c:v>64</c:v>
                </c:pt>
                <c:pt idx="6428">
                  <c:v>62</c:v>
                </c:pt>
                <c:pt idx="6429">
                  <c:v>62</c:v>
                </c:pt>
                <c:pt idx="6430">
                  <c:v>61</c:v>
                </c:pt>
                <c:pt idx="6431">
                  <c:v>61</c:v>
                </c:pt>
                <c:pt idx="6432">
                  <c:v>60</c:v>
                </c:pt>
                <c:pt idx="6433">
                  <c:v>61</c:v>
                </c:pt>
                <c:pt idx="6434">
                  <c:v>61</c:v>
                </c:pt>
                <c:pt idx="6435">
                  <c:v>62</c:v>
                </c:pt>
                <c:pt idx="6436">
                  <c:v>64</c:v>
                </c:pt>
                <c:pt idx="6437">
                  <c:v>64</c:v>
                </c:pt>
                <c:pt idx="6438">
                  <c:v>62</c:v>
                </c:pt>
                <c:pt idx="6439">
                  <c:v>62</c:v>
                </c:pt>
                <c:pt idx="6440">
                  <c:v>61</c:v>
                </c:pt>
                <c:pt idx="6441">
                  <c:v>62</c:v>
                </c:pt>
                <c:pt idx="6442">
                  <c:v>63</c:v>
                </c:pt>
                <c:pt idx="6443">
                  <c:v>63</c:v>
                </c:pt>
                <c:pt idx="6444">
                  <c:v>64</c:v>
                </c:pt>
                <c:pt idx="6445">
                  <c:v>63</c:v>
                </c:pt>
                <c:pt idx="6446">
                  <c:v>62</c:v>
                </c:pt>
                <c:pt idx="6447">
                  <c:v>64</c:v>
                </c:pt>
                <c:pt idx="6448">
                  <c:v>63</c:v>
                </c:pt>
                <c:pt idx="6449">
                  <c:v>63</c:v>
                </c:pt>
                <c:pt idx="6450">
                  <c:v>63</c:v>
                </c:pt>
                <c:pt idx="6451">
                  <c:v>63</c:v>
                </c:pt>
                <c:pt idx="6452">
                  <c:v>64</c:v>
                </c:pt>
                <c:pt idx="6453">
                  <c:v>64</c:v>
                </c:pt>
                <c:pt idx="6454">
                  <c:v>64</c:v>
                </c:pt>
                <c:pt idx="6455">
                  <c:v>65</c:v>
                </c:pt>
                <c:pt idx="6456">
                  <c:v>64</c:v>
                </c:pt>
                <c:pt idx="6457">
                  <c:v>63</c:v>
                </c:pt>
                <c:pt idx="6458">
                  <c:v>64</c:v>
                </c:pt>
                <c:pt idx="6459">
                  <c:v>64</c:v>
                </c:pt>
                <c:pt idx="6460">
                  <c:v>63</c:v>
                </c:pt>
                <c:pt idx="6461">
                  <c:v>63</c:v>
                </c:pt>
                <c:pt idx="6462">
                  <c:v>62</c:v>
                </c:pt>
                <c:pt idx="6463">
                  <c:v>62</c:v>
                </c:pt>
                <c:pt idx="6464">
                  <c:v>61</c:v>
                </c:pt>
                <c:pt idx="6465">
                  <c:v>61</c:v>
                </c:pt>
                <c:pt idx="6466">
                  <c:v>61</c:v>
                </c:pt>
                <c:pt idx="6467">
                  <c:v>61</c:v>
                </c:pt>
                <c:pt idx="6468">
                  <c:v>62</c:v>
                </c:pt>
                <c:pt idx="6469">
                  <c:v>62</c:v>
                </c:pt>
                <c:pt idx="6470">
                  <c:v>61</c:v>
                </c:pt>
                <c:pt idx="6471">
                  <c:v>61</c:v>
                </c:pt>
                <c:pt idx="6472">
                  <c:v>60</c:v>
                </c:pt>
                <c:pt idx="6473">
                  <c:v>60</c:v>
                </c:pt>
                <c:pt idx="6474">
                  <c:v>59</c:v>
                </c:pt>
                <c:pt idx="6475">
                  <c:v>58</c:v>
                </c:pt>
                <c:pt idx="6476">
                  <c:v>59</c:v>
                </c:pt>
                <c:pt idx="6477">
                  <c:v>59</c:v>
                </c:pt>
                <c:pt idx="6478">
                  <c:v>59</c:v>
                </c:pt>
                <c:pt idx="6479">
                  <c:v>57</c:v>
                </c:pt>
                <c:pt idx="6480">
                  <c:v>56</c:v>
                </c:pt>
                <c:pt idx="6481">
                  <c:v>57</c:v>
                </c:pt>
                <c:pt idx="6482">
                  <c:v>58</c:v>
                </c:pt>
                <c:pt idx="6483">
                  <c:v>58</c:v>
                </c:pt>
                <c:pt idx="6484">
                  <c:v>58</c:v>
                </c:pt>
                <c:pt idx="6485">
                  <c:v>57</c:v>
                </c:pt>
                <c:pt idx="6486">
                  <c:v>57</c:v>
                </c:pt>
                <c:pt idx="6487">
                  <c:v>58</c:v>
                </c:pt>
                <c:pt idx="6488">
                  <c:v>57</c:v>
                </c:pt>
                <c:pt idx="6489">
                  <c:v>58</c:v>
                </c:pt>
                <c:pt idx="6490">
                  <c:v>57</c:v>
                </c:pt>
                <c:pt idx="6491">
                  <c:v>57</c:v>
                </c:pt>
                <c:pt idx="6492">
                  <c:v>58</c:v>
                </c:pt>
                <c:pt idx="6493">
                  <c:v>56</c:v>
                </c:pt>
                <c:pt idx="6494">
                  <c:v>57</c:v>
                </c:pt>
                <c:pt idx="6495">
                  <c:v>55</c:v>
                </c:pt>
                <c:pt idx="6496">
                  <c:v>55</c:v>
                </c:pt>
                <c:pt idx="6497">
                  <c:v>54</c:v>
                </c:pt>
                <c:pt idx="6498">
                  <c:v>53</c:v>
                </c:pt>
                <c:pt idx="6499">
                  <c:v>54</c:v>
                </c:pt>
                <c:pt idx="6500">
                  <c:v>54</c:v>
                </c:pt>
                <c:pt idx="6501">
                  <c:v>54</c:v>
                </c:pt>
                <c:pt idx="6502">
                  <c:v>54</c:v>
                </c:pt>
                <c:pt idx="6503">
                  <c:v>55</c:v>
                </c:pt>
                <c:pt idx="6504">
                  <c:v>56</c:v>
                </c:pt>
                <c:pt idx="6505">
                  <c:v>56</c:v>
                </c:pt>
                <c:pt idx="6506">
                  <c:v>55</c:v>
                </c:pt>
                <c:pt idx="6507">
                  <c:v>55</c:v>
                </c:pt>
                <c:pt idx="6508">
                  <c:v>54</c:v>
                </c:pt>
                <c:pt idx="6509">
                  <c:v>54</c:v>
                </c:pt>
                <c:pt idx="6510">
                  <c:v>55</c:v>
                </c:pt>
                <c:pt idx="6511">
                  <c:v>54</c:v>
                </c:pt>
                <c:pt idx="6512">
                  <c:v>54</c:v>
                </c:pt>
                <c:pt idx="6513">
                  <c:v>55</c:v>
                </c:pt>
                <c:pt idx="6514">
                  <c:v>55</c:v>
                </c:pt>
                <c:pt idx="6515">
                  <c:v>54</c:v>
                </c:pt>
                <c:pt idx="6516">
                  <c:v>56</c:v>
                </c:pt>
                <c:pt idx="6517">
                  <c:v>56</c:v>
                </c:pt>
                <c:pt idx="6518">
                  <c:v>57</c:v>
                </c:pt>
                <c:pt idx="6519">
                  <c:v>56</c:v>
                </c:pt>
                <c:pt idx="6520">
                  <c:v>56</c:v>
                </c:pt>
                <c:pt idx="6521">
                  <c:v>58</c:v>
                </c:pt>
                <c:pt idx="6522">
                  <c:v>58</c:v>
                </c:pt>
                <c:pt idx="6523">
                  <c:v>58</c:v>
                </c:pt>
                <c:pt idx="6524">
                  <c:v>57</c:v>
                </c:pt>
                <c:pt idx="6525">
                  <c:v>57</c:v>
                </c:pt>
                <c:pt idx="6526">
                  <c:v>58</c:v>
                </c:pt>
                <c:pt idx="6527">
                  <c:v>56</c:v>
                </c:pt>
                <c:pt idx="6528">
                  <c:v>56</c:v>
                </c:pt>
                <c:pt idx="6529">
                  <c:v>56</c:v>
                </c:pt>
                <c:pt idx="6530">
                  <c:v>56</c:v>
                </c:pt>
                <c:pt idx="6531">
                  <c:v>55</c:v>
                </c:pt>
                <c:pt idx="6532">
                  <c:v>55</c:v>
                </c:pt>
                <c:pt idx="6533">
                  <c:v>55</c:v>
                </c:pt>
                <c:pt idx="6534">
                  <c:v>54</c:v>
                </c:pt>
                <c:pt idx="6535">
                  <c:v>53</c:v>
                </c:pt>
                <c:pt idx="6536">
                  <c:v>52</c:v>
                </c:pt>
                <c:pt idx="6537">
                  <c:v>53</c:v>
                </c:pt>
                <c:pt idx="6538">
                  <c:v>52</c:v>
                </c:pt>
                <c:pt idx="6539">
                  <c:v>53</c:v>
                </c:pt>
                <c:pt idx="6540">
                  <c:v>53</c:v>
                </c:pt>
                <c:pt idx="6541">
                  <c:v>54</c:v>
                </c:pt>
                <c:pt idx="6542">
                  <c:v>54</c:v>
                </c:pt>
                <c:pt idx="6543">
                  <c:v>54</c:v>
                </c:pt>
                <c:pt idx="6544">
                  <c:v>54</c:v>
                </c:pt>
                <c:pt idx="6545">
                  <c:v>54</c:v>
                </c:pt>
                <c:pt idx="6546">
                  <c:v>55</c:v>
                </c:pt>
                <c:pt idx="6547">
                  <c:v>54</c:v>
                </c:pt>
                <c:pt idx="6548">
                  <c:v>55</c:v>
                </c:pt>
                <c:pt idx="6549">
                  <c:v>55</c:v>
                </c:pt>
                <c:pt idx="6550">
                  <c:v>56</c:v>
                </c:pt>
                <c:pt idx="6551">
                  <c:v>56</c:v>
                </c:pt>
                <c:pt idx="6552">
                  <c:v>57</c:v>
                </c:pt>
                <c:pt idx="6553">
                  <c:v>57</c:v>
                </c:pt>
                <c:pt idx="6554">
                  <c:v>55</c:v>
                </c:pt>
                <c:pt idx="6555">
                  <c:v>58</c:v>
                </c:pt>
                <c:pt idx="6556">
                  <c:v>59</c:v>
                </c:pt>
                <c:pt idx="6557">
                  <c:v>60</c:v>
                </c:pt>
                <c:pt idx="6558">
                  <c:v>60</c:v>
                </c:pt>
                <c:pt idx="6559">
                  <c:v>59</c:v>
                </c:pt>
                <c:pt idx="6560">
                  <c:v>57</c:v>
                </c:pt>
                <c:pt idx="6561">
                  <c:v>57</c:v>
                </c:pt>
                <c:pt idx="6562">
                  <c:v>56</c:v>
                </c:pt>
                <c:pt idx="6563">
                  <c:v>55</c:v>
                </c:pt>
                <c:pt idx="6564">
                  <c:v>57</c:v>
                </c:pt>
                <c:pt idx="6565">
                  <c:v>56</c:v>
                </c:pt>
                <c:pt idx="6566">
                  <c:v>56</c:v>
                </c:pt>
                <c:pt idx="6567">
                  <c:v>56</c:v>
                </c:pt>
                <c:pt idx="6568">
                  <c:v>57</c:v>
                </c:pt>
                <c:pt idx="6569">
                  <c:v>56</c:v>
                </c:pt>
                <c:pt idx="6570">
                  <c:v>57</c:v>
                </c:pt>
                <c:pt idx="6571">
                  <c:v>57</c:v>
                </c:pt>
                <c:pt idx="6572">
                  <c:v>56</c:v>
                </c:pt>
                <c:pt idx="6573">
                  <c:v>56</c:v>
                </c:pt>
                <c:pt idx="6574">
                  <c:v>57</c:v>
                </c:pt>
                <c:pt idx="6575">
                  <c:v>57</c:v>
                </c:pt>
                <c:pt idx="6576">
                  <c:v>57</c:v>
                </c:pt>
                <c:pt idx="6577">
                  <c:v>58</c:v>
                </c:pt>
                <c:pt idx="6578">
                  <c:v>56</c:v>
                </c:pt>
                <c:pt idx="6579">
                  <c:v>58</c:v>
                </c:pt>
                <c:pt idx="6580">
                  <c:v>54</c:v>
                </c:pt>
                <c:pt idx="6581">
                  <c:v>54</c:v>
                </c:pt>
                <c:pt idx="6582">
                  <c:v>55</c:v>
                </c:pt>
                <c:pt idx="6583">
                  <c:v>55</c:v>
                </c:pt>
                <c:pt idx="6584">
                  <c:v>54</c:v>
                </c:pt>
                <c:pt idx="6585">
                  <c:v>53</c:v>
                </c:pt>
                <c:pt idx="6586">
                  <c:v>53</c:v>
                </c:pt>
                <c:pt idx="6587">
                  <c:v>53</c:v>
                </c:pt>
                <c:pt idx="6588">
                  <c:v>52</c:v>
                </c:pt>
                <c:pt idx="6589">
                  <c:v>52</c:v>
                </c:pt>
                <c:pt idx="6590">
                  <c:v>51</c:v>
                </c:pt>
                <c:pt idx="6591">
                  <c:v>51</c:v>
                </c:pt>
                <c:pt idx="6592">
                  <c:v>51</c:v>
                </c:pt>
                <c:pt idx="6593">
                  <c:v>49.5</c:v>
                </c:pt>
                <c:pt idx="6594">
                  <c:v>49.5</c:v>
                </c:pt>
                <c:pt idx="6595">
                  <c:v>48.5</c:v>
                </c:pt>
                <c:pt idx="6596">
                  <c:v>47.5</c:v>
                </c:pt>
                <c:pt idx="6597">
                  <c:v>46.5</c:v>
                </c:pt>
                <c:pt idx="6598">
                  <c:v>47</c:v>
                </c:pt>
                <c:pt idx="6599">
                  <c:v>46.5</c:v>
                </c:pt>
                <c:pt idx="6600">
                  <c:v>30</c:v>
                </c:pt>
                <c:pt idx="6601">
                  <c:v>27.5</c:v>
                </c:pt>
                <c:pt idx="6602">
                  <c:v>26.5</c:v>
                </c:pt>
                <c:pt idx="6603">
                  <c:v>29</c:v>
                </c:pt>
                <c:pt idx="6604">
                  <c:v>29</c:v>
                </c:pt>
                <c:pt idx="6605">
                  <c:v>29</c:v>
                </c:pt>
                <c:pt idx="6606">
                  <c:v>29.5</c:v>
                </c:pt>
                <c:pt idx="6607">
                  <c:v>30</c:v>
                </c:pt>
                <c:pt idx="6608">
                  <c:v>30.5</c:v>
                </c:pt>
                <c:pt idx="6609">
                  <c:v>31</c:v>
                </c:pt>
                <c:pt idx="6610">
                  <c:v>32</c:v>
                </c:pt>
                <c:pt idx="6611">
                  <c:v>31.5</c:v>
                </c:pt>
                <c:pt idx="6612">
                  <c:v>32</c:v>
                </c:pt>
                <c:pt idx="6613">
                  <c:v>33</c:v>
                </c:pt>
                <c:pt idx="6614">
                  <c:v>34.5</c:v>
                </c:pt>
                <c:pt idx="6615">
                  <c:v>34</c:v>
                </c:pt>
                <c:pt idx="6616">
                  <c:v>37.5</c:v>
                </c:pt>
                <c:pt idx="6617">
                  <c:v>38.5</c:v>
                </c:pt>
                <c:pt idx="6618">
                  <c:v>39</c:v>
                </c:pt>
                <c:pt idx="6619">
                  <c:v>39.5</c:v>
                </c:pt>
                <c:pt idx="6620">
                  <c:v>41</c:v>
                </c:pt>
                <c:pt idx="6621">
                  <c:v>41</c:v>
                </c:pt>
                <c:pt idx="6622">
                  <c:v>39.5</c:v>
                </c:pt>
                <c:pt idx="6623">
                  <c:v>39</c:v>
                </c:pt>
                <c:pt idx="6624">
                  <c:v>37.5</c:v>
                </c:pt>
                <c:pt idx="6625">
                  <c:v>37</c:v>
                </c:pt>
                <c:pt idx="6626">
                  <c:v>35</c:v>
                </c:pt>
                <c:pt idx="6627">
                  <c:v>35</c:v>
                </c:pt>
                <c:pt idx="6628">
                  <c:v>34</c:v>
                </c:pt>
                <c:pt idx="6629">
                  <c:v>34.5</c:v>
                </c:pt>
                <c:pt idx="6630">
                  <c:v>35.5</c:v>
                </c:pt>
                <c:pt idx="6631">
                  <c:v>35.5</c:v>
                </c:pt>
                <c:pt idx="6632">
                  <c:v>35</c:v>
                </c:pt>
                <c:pt idx="6633">
                  <c:v>33</c:v>
                </c:pt>
                <c:pt idx="6634">
                  <c:v>33</c:v>
                </c:pt>
                <c:pt idx="6635">
                  <c:v>32.5</c:v>
                </c:pt>
                <c:pt idx="6636">
                  <c:v>31</c:v>
                </c:pt>
                <c:pt idx="6637">
                  <c:v>32.5</c:v>
                </c:pt>
                <c:pt idx="6638">
                  <c:v>30</c:v>
                </c:pt>
                <c:pt idx="6639">
                  <c:v>31</c:v>
                </c:pt>
                <c:pt idx="6640">
                  <c:v>30</c:v>
                </c:pt>
                <c:pt idx="6641">
                  <c:v>31</c:v>
                </c:pt>
                <c:pt idx="6642">
                  <c:v>31</c:v>
                </c:pt>
                <c:pt idx="6643">
                  <c:v>30.5</c:v>
                </c:pt>
                <c:pt idx="6644">
                  <c:v>30.5</c:v>
                </c:pt>
                <c:pt idx="6645">
                  <c:v>30.5</c:v>
                </c:pt>
                <c:pt idx="6646">
                  <c:v>32</c:v>
                </c:pt>
                <c:pt idx="6647">
                  <c:v>31.5</c:v>
                </c:pt>
                <c:pt idx="6648">
                  <c:v>33</c:v>
                </c:pt>
                <c:pt idx="6649">
                  <c:v>32</c:v>
                </c:pt>
                <c:pt idx="6650">
                  <c:v>32</c:v>
                </c:pt>
                <c:pt idx="6651">
                  <c:v>31.5</c:v>
                </c:pt>
                <c:pt idx="6652">
                  <c:v>30.5</c:v>
                </c:pt>
                <c:pt idx="6653">
                  <c:v>31.5</c:v>
                </c:pt>
                <c:pt idx="6654">
                  <c:v>30</c:v>
                </c:pt>
                <c:pt idx="6655">
                  <c:v>29.5</c:v>
                </c:pt>
                <c:pt idx="6656">
                  <c:v>29</c:v>
                </c:pt>
                <c:pt idx="6657">
                  <c:v>29</c:v>
                </c:pt>
                <c:pt idx="6658">
                  <c:v>30</c:v>
                </c:pt>
                <c:pt idx="6659">
                  <c:v>30.5</c:v>
                </c:pt>
                <c:pt idx="6660">
                  <c:v>30.5</c:v>
                </c:pt>
                <c:pt idx="6661">
                  <c:v>30</c:v>
                </c:pt>
                <c:pt idx="6662">
                  <c:v>29</c:v>
                </c:pt>
                <c:pt idx="6663">
                  <c:v>28</c:v>
                </c:pt>
                <c:pt idx="6664">
                  <c:v>27</c:v>
                </c:pt>
                <c:pt idx="6665">
                  <c:v>26</c:v>
                </c:pt>
                <c:pt idx="6666">
                  <c:v>25</c:v>
                </c:pt>
                <c:pt idx="6667">
                  <c:v>21.5</c:v>
                </c:pt>
                <c:pt idx="6668">
                  <c:v>20.5</c:v>
                </c:pt>
                <c:pt idx="6669">
                  <c:v>20.5</c:v>
                </c:pt>
                <c:pt idx="6670">
                  <c:v>20.5</c:v>
                </c:pt>
                <c:pt idx="6671">
                  <c:v>20.5</c:v>
                </c:pt>
                <c:pt idx="6672">
                  <c:v>20.5</c:v>
                </c:pt>
                <c:pt idx="6673">
                  <c:v>21</c:v>
                </c:pt>
                <c:pt idx="6674">
                  <c:v>20.5</c:v>
                </c:pt>
                <c:pt idx="6675">
                  <c:v>22</c:v>
                </c:pt>
                <c:pt idx="6676">
                  <c:v>22.5</c:v>
                </c:pt>
                <c:pt idx="6677">
                  <c:v>22.5</c:v>
                </c:pt>
                <c:pt idx="6678">
                  <c:v>22.5</c:v>
                </c:pt>
                <c:pt idx="6679">
                  <c:v>22.5</c:v>
                </c:pt>
                <c:pt idx="6680">
                  <c:v>21.5</c:v>
                </c:pt>
                <c:pt idx="6681">
                  <c:v>21.5</c:v>
                </c:pt>
                <c:pt idx="6682">
                  <c:v>21.5</c:v>
                </c:pt>
                <c:pt idx="6683">
                  <c:v>21.5</c:v>
                </c:pt>
                <c:pt idx="6684">
                  <c:v>21</c:v>
                </c:pt>
                <c:pt idx="6685">
                  <c:v>19</c:v>
                </c:pt>
                <c:pt idx="6686">
                  <c:v>18</c:v>
                </c:pt>
                <c:pt idx="6687">
                  <c:v>19.5</c:v>
                </c:pt>
                <c:pt idx="6688">
                  <c:v>18.5</c:v>
                </c:pt>
                <c:pt idx="6689">
                  <c:v>17.5</c:v>
                </c:pt>
                <c:pt idx="6690">
                  <c:v>18.5</c:v>
                </c:pt>
                <c:pt idx="6691">
                  <c:v>19</c:v>
                </c:pt>
                <c:pt idx="6692">
                  <c:v>17</c:v>
                </c:pt>
                <c:pt idx="6693">
                  <c:v>16.5</c:v>
                </c:pt>
                <c:pt idx="6694">
                  <c:v>15.5</c:v>
                </c:pt>
                <c:pt idx="6695">
                  <c:v>16.5</c:v>
                </c:pt>
                <c:pt idx="6696">
                  <c:v>18</c:v>
                </c:pt>
                <c:pt idx="6697">
                  <c:v>17</c:v>
                </c:pt>
                <c:pt idx="6698">
                  <c:v>17</c:v>
                </c:pt>
                <c:pt idx="6699">
                  <c:v>17.5</c:v>
                </c:pt>
                <c:pt idx="6700">
                  <c:v>16.5</c:v>
                </c:pt>
                <c:pt idx="6701">
                  <c:v>16.5</c:v>
                </c:pt>
                <c:pt idx="6702">
                  <c:v>16.5</c:v>
                </c:pt>
                <c:pt idx="6703">
                  <c:v>16.5</c:v>
                </c:pt>
                <c:pt idx="6704">
                  <c:v>16.5</c:v>
                </c:pt>
                <c:pt idx="6705">
                  <c:v>16.5</c:v>
                </c:pt>
                <c:pt idx="6706">
                  <c:v>17</c:v>
                </c:pt>
                <c:pt idx="6707">
                  <c:v>16.5</c:v>
                </c:pt>
                <c:pt idx="6708">
                  <c:v>16</c:v>
                </c:pt>
                <c:pt idx="6709">
                  <c:v>16.5</c:v>
                </c:pt>
                <c:pt idx="6710">
                  <c:v>17</c:v>
                </c:pt>
                <c:pt idx="6711">
                  <c:v>16.5</c:v>
                </c:pt>
                <c:pt idx="6712">
                  <c:v>16.5</c:v>
                </c:pt>
                <c:pt idx="6713">
                  <c:v>16</c:v>
                </c:pt>
                <c:pt idx="6714">
                  <c:v>16.5</c:v>
                </c:pt>
                <c:pt idx="6715">
                  <c:v>16.5</c:v>
                </c:pt>
                <c:pt idx="6716">
                  <c:v>17.5</c:v>
                </c:pt>
                <c:pt idx="6717">
                  <c:v>17.5</c:v>
                </c:pt>
                <c:pt idx="6718">
                  <c:v>18</c:v>
                </c:pt>
                <c:pt idx="6719">
                  <c:v>17.5</c:v>
                </c:pt>
                <c:pt idx="6720">
                  <c:v>17.5</c:v>
                </c:pt>
                <c:pt idx="6721">
                  <c:v>16</c:v>
                </c:pt>
                <c:pt idx="6722">
                  <c:v>16</c:v>
                </c:pt>
                <c:pt idx="6723">
                  <c:v>16.5</c:v>
                </c:pt>
                <c:pt idx="6724">
                  <c:v>16.5</c:v>
                </c:pt>
                <c:pt idx="6725">
                  <c:v>16</c:v>
                </c:pt>
                <c:pt idx="6726">
                  <c:v>16.5</c:v>
                </c:pt>
                <c:pt idx="6727">
                  <c:v>17</c:v>
                </c:pt>
                <c:pt idx="6728">
                  <c:v>17</c:v>
                </c:pt>
                <c:pt idx="6729">
                  <c:v>17</c:v>
                </c:pt>
                <c:pt idx="6730">
                  <c:v>18</c:v>
                </c:pt>
                <c:pt idx="6731">
                  <c:v>18.5</c:v>
                </c:pt>
                <c:pt idx="6732">
                  <c:v>18</c:v>
                </c:pt>
                <c:pt idx="6733">
                  <c:v>18.5</c:v>
                </c:pt>
                <c:pt idx="6734">
                  <c:v>18.5</c:v>
                </c:pt>
                <c:pt idx="6735">
                  <c:v>17.5</c:v>
                </c:pt>
                <c:pt idx="6736">
                  <c:v>17</c:v>
                </c:pt>
                <c:pt idx="6737">
                  <c:v>17</c:v>
                </c:pt>
                <c:pt idx="6738">
                  <c:v>17</c:v>
                </c:pt>
                <c:pt idx="6739">
                  <c:v>16.5</c:v>
                </c:pt>
                <c:pt idx="6740">
                  <c:v>16.5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16.5</c:v>
                </c:pt>
                <c:pt idx="6746">
                  <c:v>17</c:v>
                </c:pt>
                <c:pt idx="6747">
                  <c:v>16.5</c:v>
                </c:pt>
                <c:pt idx="6748">
                  <c:v>16</c:v>
                </c:pt>
                <c:pt idx="6749">
                  <c:v>16</c:v>
                </c:pt>
                <c:pt idx="6750">
                  <c:v>16.5</c:v>
                </c:pt>
                <c:pt idx="6751">
                  <c:v>16</c:v>
                </c:pt>
                <c:pt idx="6752">
                  <c:v>16</c:v>
                </c:pt>
                <c:pt idx="6753">
                  <c:v>16.5</c:v>
                </c:pt>
                <c:pt idx="6754">
                  <c:v>16.5</c:v>
                </c:pt>
                <c:pt idx="6755">
                  <c:v>16</c:v>
                </c:pt>
                <c:pt idx="6756">
                  <c:v>16.5</c:v>
                </c:pt>
                <c:pt idx="6757">
                  <c:v>15.5</c:v>
                </c:pt>
                <c:pt idx="6758">
                  <c:v>15.5</c:v>
                </c:pt>
                <c:pt idx="6759">
                  <c:v>16</c:v>
                </c:pt>
                <c:pt idx="6760">
                  <c:v>16</c:v>
                </c:pt>
                <c:pt idx="6761">
                  <c:v>15</c:v>
                </c:pt>
                <c:pt idx="6762">
                  <c:v>14.5</c:v>
                </c:pt>
                <c:pt idx="6763">
                  <c:v>15</c:v>
                </c:pt>
                <c:pt idx="6764">
                  <c:v>15</c:v>
                </c:pt>
                <c:pt idx="6765">
                  <c:v>14.5</c:v>
                </c:pt>
                <c:pt idx="6766">
                  <c:v>15</c:v>
                </c:pt>
                <c:pt idx="6767">
                  <c:v>15</c:v>
                </c:pt>
                <c:pt idx="6768">
                  <c:v>15.5</c:v>
                </c:pt>
                <c:pt idx="6769">
                  <c:v>15</c:v>
                </c:pt>
                <c:pt idx="6770">
                  <c:v>15</c:v>
                </c:pt>
                <c:pt idx="6771">
                  <c:v>14.5</c:v>
                </c:pt>
                <c:pt idx="6772">
                  <c:v>14</c:v>
                </c:pt>
                <c:pt idx="6773">
                  <c:v>14</c:v>
                </c:pt>
                <c:pt idx="6774">
                  <c:v>14.5</c:v>
                </c:pt>
                <c:pt idx="6775">
                  <c:v>14</c:v>
                </c:pt>
                <c:pt idx="6776">
                  <c:v>14</c:v>
                </c:pt>
                <c:pt idx="6777">
                  <c:v>13.5</c:v>
                </c:pt>
                <c:pt idx="6778">
                  <c:v>13</c:v>
                </c:pt>
                <c:pt idx="6779">
                  <c:v>13</c:v>
                </c:pt>
                <c:pt idx="6780">
                  <c:v>13.5</c:v>
                </c:pt>
                <c:pt idx="6781">
                  <c:v>13</c:v>
                </c:pt>
                <c:pt idx="6782">
                  <c:v>13.5</c:v>
                </c:pt>
                <c:pt idx="6783">
                  <c:v>13.5</c:v>
                </c:pt>
                <c:pt idx="6784">
                  <c:v>13.5</c:v>
                </c:pt>
                <c:pt idx="6785">
                  <c:v>14</c:v>
                </c:pt>
                <c:pt idx="6786">
                  <c:v>14</c:v>
                </c:pt>
                <c:pt idx="6787">
                  <c:v>14</c:v>
                </c:pt>
                <c:pt idx="6788">
                  <c:v>14</c:v>
                </c:pt>
                <c:pt idx="6789">
                  <c:v>14</c:v>
                </c:pt>
                <c:pt idx="6790">
                  <c:v>14</c:v>
                </c:pt>
                <c:pt idx="6791">
                  <c:v>14</c:v>
                </c:pt>
                <c:pt idx="6792">
                  <c:v>14</c:v>
                </c:pt>
                <c:pt idx="6793">
                  <c:v>14</c:v>
                </c:pt>
                <c:pt idx="6794">
                  <c:v>14</c:v>
                </c:pt>
                <c:pt idx="6795">
                  <c:v>14</c:v>
                </c:pt>
                <c:pt idx="6796">
                  <c:v>14</c:v>
                </c:pt>
                <c:pt idx="6797">
                  <c:v>13.5</c:v>
                </c:pt>
                <c:pt idx="6798">
                  <c:v>13.5</c:v>
                </c:pt>
                <c:pt idx="6799">
                  <c:v>13.5</c:v>
                </c:pt>
                <c:pt idx="6800">
                  <c:v>13.5</c:v>
                </c:pt>
                <c:pt idx="6801">
                  <c:v>14</c:v>
                </c:pt>
                <c:pt idx="6802">
                  <c:v>14</c:v>
                </c:pt>
                <c:pt idx="6803">
                  <c:v>14</c:v>
                </c:pt>
                <c:pt idx="6804">
                  <c:v>14</c:v>
                </c:pt>
                <c:pt idx="6805">
                  <c:v>14</c:v>
                </c:pt>
                <c:pt idx="6806">
                  <c:v>14</c:v>
                </c:pt>
                <c:pt idx="6807">
                  <c:v>14</c:v>
                </c:pt>
                <c:pt idx="6808">
                  <c:v>13.5</c:v>
                </c:pt>
                <c:pt idx="6809">
                  <c:v>13.5</c:v>
                </c:pt>
                <c:pt idx="6810">
                  <c:v>13.5</c:v>
                </c:pt>
                <c:pt idx="6811">
                  <c:v>13</c:v>
                </c:pt>
                <c:pt idx="6812">
                  <c:v>13</c:v>
                </c:pt>
                <c:pt idx="6813">
                  <c:v>13.5</c:v>
                </c:pt>
                <c:pt idx="6814">
                  <c:v>13</c:v>
                </c:pt>
                <c:pt idx="6815">
                  <c:v>12.5</c:v>
                </c:pt>
                <c:pt idx="6816">
                  <c:v>13.5</c:v>
                </c:pt>
                <c:pt idx="6817">
                  <c:v>13</c:v>
                </c:pt>
                <c:pt idx="6818">
                  <c:v>13</c:v>
                </c:pt>
                <c:pt idx="6819">
                  <c:v>12.5</c:v>
                </c:pt>
                <c:pt idx="6820">
                  <c:v>13</c:v>
                </c:pt>
                <c:pt idx="6821">
                  <c:v>12.5</c:v>
                </c:pt>
                <c:pt idx="6822">
                  <c:v>12.5</c:v>
                </c:pt>
                <c:pt idx="6823">
                  <c:v>12</c:v>
                </c:pt>
                <c:pt idx="6824">
                  <c:v>11.5</c:v>
                </c:pt>
                <c:pt idx="6825">
                  <c:v>11.5</c:v>
                </c:pt>
                <c:pt idx="6826">
                  <c:v>11</c:v>
                </c:pt>
                <c:pt idx="6827">
                  <c:v>10.5</c:v>
                </c:pt>
                <c:pt idx="6828">
                  <c:v>10.5</c:v>
                </c:pt>
                <c:pt idx="6829">
                  <c:v>10.5</c:v>
                </c:pt>
                <c:pt idx="6830">
                  <c:v>10.5</c:v>
                </c:pt>
                <c:pt idx="6831">
                  <c:v>10.5</c:v>
                </c:pt>
                <c:pt idx="6832">
                  <c:v>10.5</c:v>
                </c:pt>
                <c:pt idx="6833">
                  <c:v>10.5</c:v>
                </c:pt>
                <c:pt idx="6834">
                  <c:v>10</c:v>
                </c:pt>
                <c:pt idx="6835">
                  <c:v>10</c:v>
                </c:pt>
                <c:pt idx="6836">
                  <c:v>9.9</c:v>
                </c:pt>
                <c:pt idx="6837">
                  <c:v>9.4</c:v>
                </c:pt>
                <c:pt idx="6838">
                  <c:v>9.3000000000000007</c:v>
                </c:pt>
                <c:pt idx="6839">
                  <c:v>9.4</c:v>
                </c:pt>
                <c:pt idx="6840">
                  <c:v>9.6</c:v>
                </c:pt>
                <c:pt idx="6841">
                  <c:v>9.6999999999999993</c:v>
                </c:pt>
                <c:pt idx="6842">
                  <c:v>9.6999999999999993</c:v>
                </c:pt>
                <c:pt idx="6843">
                  <c:v>9.6</c:v>
                </c:pt>
                <c:pt idx="6844">
                  <c:v>9.8000000000000007</c:v>
                </c:pt>
                <c:pt idx="6845">
                  <c:v>9.9</c:v>
                </c:pt>
                <c:pt idx="6846">
                  <c:v>10</c:v>
                </c:pt>
                <c:pt idx="6847">
                  <c:v>10.5</c:v>
                </c:pt>
                <c:pt idx="6848">
                  <c:v>10.5</c:v>
                </c:pt>
                <c:pt idx="6849">
                  <c:v>10.5</c:v>
                </c:pt>
                <c:pt idx="6850">
                  <c:v>10.5</c:v>
                </c:pt>
                <c:pt idx="6851">
                  <c:v>10</c:v>
                </c:pt>
                <c:pt idx="6852">
                  <c:v>10.5</c:v>
                </c:pt>
                <c:pt idx="6853">
                  <c:v>10</c:v>
                </c:pt>
                <c:pt idx="6854">
                  <c:v>10.5</c:v>
                </c:pt>
                <c:pt idx="6855">
                  <c:v>10.5</c:v>
                </c:pt>
                <c:pt idx="6856">
                  <c:v>10.5</c:v>
                </c:pt>
                <c:pt idx="6857">
                  <c:v>10.5</c:v>
                </c:pt>
                <c:pt idx="6858">
                  <c:v>10.5</c:v>
                </c:pt>
                <c:pt idx="6859">
                  <c:v>10.5</c:v>
                </c:pt>
                <c:pt idx="6860">
                  <c:v>11</c:v>
                </c:pt>
                <c:pt idx="6861">
                  <c:v>11</c:v>
                </c:pt>
                <c:pt idx="6862">
                  <c:v>11</c:v>
                </c:pt>
                <c:pt idx="6863">
                  <c:v>11</c:v>
                </c:pt>
                <c:pt idx="6864">
                  <c:v>11</c:v>
                </c:pt>
                <c:pt idx="6865">
                  <c:v>11</c:v>
                </c:pt>
                <c:pt idx="6866">
                  <c:v>11.5</c:v>
                </c:pt>
                <c:pt idx="6867">
                  <c:v>12</c:v>
                </c:pt>
                <c:pt idx="6868">
                  <c:v>12</c:v>
                </c:pt>
                <c:pt idx="6869">
                  <c:v>13</c:v>
                </c:pt>
                <c:pt idx="6870">
                  <c:v>13</c:v>
                </c:pt>
                <c:pt idx="6871">
                  <c:v>13</c:v>
                </c:pt>
                <c:pt idx="6872">
                  <c:v>13.5</c:v>
                </c:pt>
                <c:pt idx="6873">
                  <c:v>14</c:v>
                </c:pt>
                <c:pt idx="6874">
                  <c:v>14.5</c:v>
                </c:pt>
                <c:pt idx="6875">
                  <c:v>16</c:v>
                </c:pt>
                <c:pt idx="6876">
                  <c:v>16</c:v>
                </c:pt>
                <c:pt idx="6877">
                  <c:v>16</c:v>
                </c:pt>
                <c:pt idx="6878">
                  <c:v>15.5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14.5</c:v>
                </c:pt>
                <c:pt idx="6883">
                  <c:v>14.5</c:v>
                </c:pt>
                <c:pt idx="6884">
                  <c:v>14.5</c:v>
                </c:pt>
                <c:pt idx="6885">
                  <c:v>14.5</c:v>
                </c:pt>
                <c:pt idx="6886">
                  <c:v>14</c:v>
                </c:pt>
                <c:pt idx="6887">
                  <c:v>14.5</c:v>
                </c:pt>
                <c:pt idx="6888">
                  <c:v>14.5</c:v>
                </c:pt>
                <c:pt idx="6889">
                  <c:v>15.5</c:v>
                </c:pt>
                <c:pt idx="6890">
                  <c:v>15.5</c:v>
                </c:pt>
                <c:pt idx="6891">
                  <c:v>15.5</c:v>
                </c:pt>
                <c:pt idx="6892">
                  <c:v>16</c:v>
                </c:pt>
                <c:pt idx="6893">
                  <c:v>16</c:v>
                </c:pt>
                <c:pt idx="6894">
                  <c:v>16.5</c:v>
                </c:pt>
                <c:pt idx="6895">
                  <c:v>16</c:v>
                </c:pt>
                <c:pt idx="6896">
                  <c:v>16.5</c:v>
                </c:pt>
                <c:pt idx="6897">
                  <c:v>16</c:v>
                </c:pt>
                <c:pt idx="6898">
                  <c:v>16.5</c:v>
                </c:pt>
                <c:pt idx="6899">
                  <c:v>15.5</c:v>
                </c:pt>
                <c:pt idx="6900">
                  <c:v>9.4</c:v>
                </c:pt>
                <c:pt idx="6901">
                  <c:v>10.5</c:v>
                </c:pt>
                <c:pt idx="6902">
                  <c:v>9.6999999999999993</c:v>
                </c:pt>
                <c:pt idx="6903">
                  <c:v>10.5</c:v>
                </c:pt>
                <c:pt idx="6904">
                  <c:v>11</c:v>
                </c:pt>
                <c:pt idx="6905">
                  <c:v>11.5</c:v>
                </c:pt>
                <c:pt idx="6906">
                  <c:v>11.5</c:v>
                </c:pt>
                <c:pt idx="6907">
                  <c:v>13</c:v>
                </c:pt>
                <c:pt idx="6908">
                  <c:v>13.5</c:v>
                </c:pt>
                <c:pt idx="6909">
                  <c:v>14.5</c:v>
                </c:pt>
                <c:pt idx="6910">
                  <c:v>16</c:v>
                </c:pt>
                <c:pt idx="6911">
                  <c:v>16.5</c:v>
                </c:pt>
                <c:pt idx="6912">
                  <c:v>17.5</c:v>
                </c:pt>
                <c:pt idx="6913">
                  <c:v>16</c:v>
                </c:pt>
                <c:pt idx="6914">
                  <c:v>15.5</c:v>
                </c:pt>
                <c:pt idx="6915">
                  <c:v>15.5</c:v>
                </c:pt>
                <c:pt idx="6916">
                  <c:v>16</c:v>
                </c:pt>
                <c:pt idx="6917">
                  <c:v>17.5</c:v>
                </c:pt>
                <c:pt idx="6918">
                  <c:v>16.5</c:v>
                </c:pt>
                <c:pt idx="6919">
                  <c:v>17</c:v>
                </c:pt>
                <c:pt idx="6920">
                  <c:v>17.5</c:v>
                </c:pt>
                <c:pt idx="6921">
                  <c:v>17</c:v>
                </c:pt>
                <c:pt idx="6922">
                  <c:v>15.5</c:v>
                </c:pt>
                <c:pt idx="6923">
                  <c:v>17</c:v>
                </c:pt>
                <c:pt idx="6924">
                  <c:v>16</c:v>
                </c:pt>
                <c:pt idx="6925">
                  <c:v>14.5</c:v>
                </c:pt>
                <c:pt idx="6926">
                  <c:v>13.5</c:v>
                </c:pt>
                <c:pt idx="6927">
                  <c:v>14</c:v>
                </c:pt>
                <c:pt idx="6928">
                  <c:v>14.5</c:v>
                </c:pt>
                <c:pt idx="6929">
                  <c:v>14</c:v>
                </c:pt>
                <c:pt idx="6930">
                  <c:v>15</c:v>
                </c:pt>
                <c:pt idx="6931">
                  <c:v>15.5</c:v>
                </c:pt>
                <c:pt idx="6932">
                  <c:v>15.5</c:v>
                </c:pt>
                <c:pt idx="6933">
                  <c:v>14</c:v>
                </c:pt>
                <c:pt idx="6934">
                  <c:v>14</c:v>
                </c:pt>
                <c:pt idx="6935">
                  <c:v>14</c:v>
                </c:pt>
                <c:pt idx="6936">
                  <c:v>13</c:v>
                </c:pt>
                <c:pt idx="6937">
                  <c:v>13</c:v>
                </c:pt>
                <c:pt idx="6938">
                  <c:v>13.5</c:v>
                </c:pt>
                <c:pt idx="6939">
                  <c:v>12.5</c:v>
                </c:pt>
                <c:pt idx="6940">
                  <c:v>13</c:v>
                </c:pt>
                <c:pt idx="6941">
                  <c:v>14</c:v>
                </c:pt>
                <c:pt idx="6942">
                  <c:v>14</c:v>
                </c:pt>
                <c:pt idx="6943">
                  <c:v>14.5</c:v>
                </c:pt>
                <c:pt idx="6944">
                  <c:v>14.5</c:v>
                </c:pt>
                <c:pt idx="6945">
                  <c:v>15</c:v>
                </c:pt>
                <c:pt idx="6946">
                  <c:v>15.5</c:v>
                </c:pt>
                <c:pt idx="6947">
                  <c:v>15</c:v>
                </c:pt>
                <c:pt idx="6948">
                  <c:v>16.5</c:v>
                </c:pt>
                <c:pt idx="6949">
                  <c:v>16.5</c:v>
                </c:pt>
                <c:pt idx="6950">
                  <c:v>15</c:v>
                </c:pt>
                <c:pt idx="6951">
                  <c:v>15.5</c:v>
                </c:pt>
                <c:pt idx="6952">
                  <c:v>16.5</c:v>
                </c:pt>
                <c:pt idx="6953">
                  <c:v>16.5</c:v>
                </c:pt>
                <c:pt idx="6954">
                  <c:v>17</c:v>
                </c:pt>
                <c:pt idx="6955">
                  <c:v>17</c:v>
                </c:pt>
                <c:pt idx="6956">
                  <c:v>18</c:v>
                </c:pt>
                <c:pt idx="6957">
                  <c:v>18</c:v>
                </c:pt>
                <c:pt idx="6958">
                  <c:v>17</c:v>
                </c:pt>
                <c:pt idx="6959">
                  <c:v>18</c:v>
                </c:pt>
                <c:pt idx="6960">
                  <c:v>19</c:v>
                </c:pt>
                <c:pt idx="6961">
                  <c:v>18.5</c:v>
                </c:pt>
                <c:pt idx="6962">
                  <c:v>18.5</c:v>
                </c:pt>
                <c:pt idx="6963">
                  <c:v>18.5</c:v>
                </c:pt>
                <c:pt idx="6964">
                  <c:v>19</c:v>
                </c:pt>
                <c:pt idx="6965">
                  <c:v>18.5</c:v>
                </c:pt>
                <c:pt idx="6966">
                  <c:v>19.5</c:v>
                </c:pt>
                <c:pt idx="6967">
                  <c:v>19</c:v>
                </c:pt>
                <c:pt idx="6968">
                  <c:v>20</c:v>
                </c:pt>
                <c:pt idx="6969">
                  <c:v>20</c:v>
                </c:pt>
                <c:pt idx="6970">
                  <c:v>21</c:v>
                </c:pt>
                <c:pt idx="6971">
                  <c:v>22</c:v>
                </c:pt>
                <c:pt idx="6972">
                  <c:v>22</c:v>
                </c:pt>
                <c:pt idx="6973">
                  <c:v>21.5</c:v>
                </c:pt>
                <c:pt idx="6974">
                  <c:v>21.5</c:v>
                </c:pt>
                <c:pt idx="6975">
                  <c:v>19.5</c:v>
                </c:pt>
                <c:pt idx="6976">
                  <c:v>18</c:v>
                </c:pt>
                <c:pt idx="6977">
                  <c:v>19</c:v>
                </c:pt>
                <c:pt idx="6978">
                  <c:v>18.5</c:v>
                </c:pt>
                <c:pt idx="6979">
                  <c:v>18</c:v>
                </c:pt>
                <c:pt idx="6980">
                  <c:v>19</c:v>
                </c:pt>
                <c:pt idx="6981">
                  <c:v>19</c:v>
                </c:pt>
                <c:pt idx="6982">
                  <c:v>20</c:v>
                </c:pt>
                <c:pt idx="6983">
                  <c:v>19.5</c:v>
                </c:pt>
                <c:pt idx="6984">
                  <c:v>18.5</c:v>
                </c:pt>
                <c:pt idx="6985">
                  <c:v>19</c:v>
                </c:pt>
                <c:pt idx="6986">
                  <c:v>19</c:v>
                </c:pt>
                <c:pt idx="6987">
                  <c:v>18.5</c:v>
                </c:pt>
                <c:pt idx="6988">
                  <c:v>17.5</c:v>
                </c:pt>
                <c:pt idx="6989">
                  <c:v>16.5</c:v>
                </c:pt>
                <c:pt idx="6990">
                  <c:v>16</c:v>
                </c:pt>
                <c:pt idx="6991">
                  <c:v>16</c:v>
                </c:pt>
                <c:pt idx="6992">
                  <c:v>15.5</c:v>
                </c:pt>
                <c:pt idx="6993">
                  <c:v>15</c:v>
                </c:pt>
                <c:pt idx="6994">
                  <c:v>16</c:v>
                </c:pt>
                <c:pt idx="6995">
                  <c:v>16.5</c:v>
                </c:pt>
                <c:pt idx="6996">
                  <c:v>16.5</c:v>
                </c:pt>
                <c:pt idx="6997">
                  <c:v>18</c:v>
                </c:pt>
                <c:pt idx="6998">
                  <c:v>17.5</c:v>
                </c:pt>
                <c:pt idx="6999">
                  <c:v>17</c:v>
                </c:pt>
                <c:pt idx="7000">
                  <c:v>17</c:v>
                </c:pt>
                <c:pt idx="7001">
                  <c:v>16.5</c:v>
                </c:pt>
                <c:pt idx="7002">
                  <c:v>15.5</c:v>
                </c:pt>
                <c:pt idx="7003">
                  <c:v>15</c:v>
                </c:pt>
                <c:pt idx="7004">
                  <c:v>14.5</c:v>
                </c:pt>
                <c:pt idx="7005">
                  <c:v>14</c:v>
                </c:pt>
                <c:pt idx="7006">
                  <c:v>13</c:v>
                </c:pt>
                <c:pt idx="7007">
                  <c:v>13.5</c:v>
                </c:pt>
                <c:pt idx="7008">
                  <c:v>13</c:v>
                </c:pt>
                <c:pt idx="7009">
                  <c:v>13.5</c:v>
                </c:pt>
                <c:pt idx="7010">
                  <c:v>12.5</c:v>
                </c:pt>
                <c:pt idx="7011">
                  <c:v>13</c:v>
                </c:pt>
                <c:pt idx="7012">
                  <c:v>13.5</c:v>
                </c:pt>
                <c:pt idx="7013">
                  <c:v>13</c:v>
                </c:pt>
                <c:pt idx="7014">
                  <c:v>13</c:v>
                </c:pt>
                <c:pt idx="7015">
                  <c:v>13.5</c:v>
                </c:pt>
                <c:pt idx="7016">
                  <c:v>14</c:v>
                </c:pt>
                <c:pt idx="7017">
                  <c:v>14</c:v>
                </c:pt>
                <c:pt idx="7018">
                  <c:v>13.5</c:v>
                </c:pt>
                <c:pt idx="7019">
                  <c:v>14</c:v>
                </c:pt>
                <c:pt idx="7020">
                  <c:v>14</c:v>
                </c:pt>
                <c:pt idx="7021">
                  <c:v>13.5</c:v>
                </c:pt>
                <c:pt idx="7022">
                  <c:v>13</c:v>
                </c:pt>
                <c:pt idx="7023">
                  <c:v>14</c:v>
                </c:pt>
                <c:pt idx="7024">
                  <c:v>13.5</c:v>
                </c:pt>
                <c:pt idx="7025">
                  <c:v>13.5</c:v>
                </c:pt>
                <c:pt idx="7026">
                  <c:v>13</c:v>
                </c:pt>
                <c:pt idx="7027">
                  <c:v>12.5</c:v>
                </c:pt>
                <c:pt idx="7028">
                  <c:v>12</c:v>
                </c:pt>
                <c:pt idx="7029">
                  <c:v>11.5</c:v>
                </c:pt>
                <c:pt idx="7030">
                  <c:v>10.5</c:v>
                </c:pt>
                <c:pt idx="7031">
                  <c:v>9.6999999999999993</c:v>
                </c:pt>
                <c:pt idx="7032">
                  <c:v>10.5</c:v>
                </c:pt>
                <c:pt idx="7033">
                  <c:v>10.5</c:v>
                </c:pt>
                <c:pt idx="7034">
                  <c:v>10</c:v>
                </c:pt>
                <c:pt idx="7035">
                  <c:v>10.5</c:v>
                </c:pt>
                <c:pt idx="7036">
                  <c:v>9</c:v>
                </c:pt>
                <c:pt idx="7037">
                  <c:v>8.1</c:v>
                </c:pt>
                <c:pt idx="7038">
                  <c:v>7.5</c:v>
                </c:pt>
                <c:pt idx="7039">
                  <c:v>8</c:v>
                </c:pt>
                <c:pt idx="7040">
                  <c:v>9</c:v>
                </c:pt>
                <c:pt idx="7041">
                  <c:v>8.4</c:v>
                </c:pt>
                <c:pt idx="7042">
                  <c:v>8.4</c:v>
                </c:pt>
                <c:pt idx="7043">
                  <c:v>8.3000000000000007</c:v>
                </c:pt>
                <c:pt idx="7044">
                  <c:v>8.1</c:v>
                </c:pt>
                <c:pt idx="7045">
                  <c:v>8.5</c:v>
                </c:pt>
                <c:pt idx="7046">
                  <c:v>8.6999999999999993</c:v>
                </c:pt>
                <c:pt idx="7047">
                  <c:v>8.8000000000000007</c:v>
                </c:pt>
                <c:pt idx="7048">
                  <c:v>8.9</c:v>
                </c:pt>
                <c:pt idx="7049">
                  <c:v>8.8000000000000007</c:v>
                </c:pt>
                <c:pt idx="7050">
                  <c:v>8.6999999999999993</c:v>
                </c:pt>
                <c:pt idx="7051">
                  <c:v>7</c:v>
                </c:pt>
                <c:pt idx="7052">
                  <c:v>7</c:v>
                </c:pt>
                <c:pt idx="7053">
                  <c:v>7.8</c:v>
                </c:pt>
                <c:pt idx="7054">
                  <c:v>8.6</c:v>
                </c:pt>
                <c:pt idx="7055">
                  <c:v>8.5</c:v>
                </c:pt>
                <c:pt idx="7056">
                  <c:v>8.6999999999999993</c:v>
                </c:pt>
                <c:pt idx="7057">
                  <c:v>8.6999999999999993</c:v>
                </c:pt>
                <c:pt idx="7058">
                  <c:v>8.4</c:v>
                </c:pt>
                <c:pt idx="7059">
                  <c:v>8.5</c:v>
                </c:pt>
                <c:pt idx="7060">
                  <c:v>9</c:v>
                </c:pt>
                <c:pt idx="7061">
                  <c:v>9.8000000000000007</c:v>
                </c:pt>
                <c:pt idx="7062">
                  <c:v>11</c:v>
                </c:pt>
                <c:pt idx="7063">
                  <c:v>10.5</c:v>
                </c:pt>
                <c:pt idx="7064">
                  <c:v>9.4</c:v>
                </c:pt>
                <c:pt idx="7065">
                  <c:v>11</c:v>
                </c:pt>
                <c:pt idx="7066">
                  <c:v>10.5</c:v>
                </c:pt>
                <c:pt idx="7067">
                  <c:v>9.5</c:v>
                </c:pt>
                <c:pt idx="7068">
                  <c:v>10</c:v>
                </c:pt>
                <c:pt idx="7069">
                  <c:v>9.6</c:v>
                </c:pt>
                <c:pt idx="7070">
                  <c:v>9.5</c:v>
                </c:pt>
                <c:pt idx="7071">
                  <c:v>9.1999999999999993</c:v>
                </c:pt>
                <c:pt idx="7072">
                  <c:v>9.6</c:v>
                </c:pt>
                <c:pt idx="7073">
                  <c:v>9</c:v>
                </c:pt>
                <c:pt idx="7074">
                  <c:v>8.9</c:v>
                </c:pt>
                <c:pt idx="7075">
                  <c:v>8.8000000000000007</c:v>
                </c:pt>
                <c:pt idx="7076">
                  <c:v>9</c:v>
                </c:pt>
                <c:pt idx="7077">
                  <c:v>9.1</c:v>
                </c:pt>
                <c:pt idx="7078">
                  <c:v>9.6999999999999993</c:v>
                </c:pt>
                <c:pt idx="7079">
                  <c:v>10.5</c:v>
                </c:pt>
                <c:pt idx="7080">
                  <c:v>11.5</c:v>
                </c:pt>
                <c:pt idx="7081">
                  <c:v>11</c:v>
                </c:pt>
                <c:pt idx="7082">
                  <c:v>10</c:v>
                </c:pt>
                <c:pt idx="7083">
                  <c:v>11</c:v>
                </c:pt>
                <c:pt idx="7084">
                  <c:v>11</c:v>
                </c:pt>
                <c:pt idx="7085">
                  <c:v>9.9</c:v>
                </c:pt>
                <c:pt idx="7086">
                  <c:v>9.6999999999999993</c:v>
                </c:pt>
                <c:pt idx="7087">
                  <c:v>9.5</c:v>
                </c:pt>
                <c:pt idx="7088">
                  <c:v>9.6999999999999993</c:v>
                </c:pt>
                <c:pt idx="7089">
                  <c:v>10.5</c:v>
                </c:pt>
                <c:pt idx="7090">
                  <c:v>10</c:v>
                </c:pt>
                <c:pt idx="7091">
                  <c:v>9.6</c:v>
                </c:pt>
                <c:pt idx="7092">
                  <c:v>9.4</c:v>
                </c:pt>
                <c:pt idx="7093">
                  <c:v>9.4</c:v>
                </c:pt>
                <c:pt idx="7094">
                  <c:v>9.1</c:v>
                </c:pt>
                <c:pt idx="7095">
                  <c:v>9.6999999999999993</c:v>
                </c:pt>
                <c:pt idx="7096">
                  <c:v>9</c:v>
                </c:pt>
                <c:pt idx="7097">
                  <c:v>9.8000000000000007</c:v>
                </c:pt>
                <c:pt idx="7098">
                  <c:v>8.5</c:v>
                </c:pt>
                <c:pt idx="7099">
                  <c:v>8.8000000000000007</c:v>
                </c:pt>
                <c:pt idx="7100">
                  <c:v>9.1</c:v>
                </c:pt>
                <c:pt idx="7101">
                  <c:v>9.1</c:v>
                </c:pt>
                <c:pt idx="7102">
                  <c:v>9.1999999999999993</c:v>
                </c:pt>
                <c:pt idx="7103">
                  <c:v>9.1999999999999993</c:v>
                </c:pt>
                <c:pt idx="7104">
                  <c:v>9.1999999999999993</c:v>
                </c:pt>
                <c:pt idx="7105">
                  <c:v>8.9</c:v>
                </c:pt>
                <c:pt idx="7106">
                  <c:v>9</c:v>
                </c:pt>
                <c:pt idx="7107">
                  <c:v>8.9</c:v>
                </c:pt>
                <c:pt idx="7108">
                  <c:v>8.1999999999999993</c:v>
                </c:pt>
                <c:pt idx="7109">
                  <c:v>8.1999999999999993</c:v>
                </c:pt>
                <c:pt idx="7110">
                  <c:v>8.1999999999999993</c:v>
                </c:pt>
                <c:pt idx="7111">
                  <c:v>8.3000000000000007</c:v>
                </c:pt>
                <c:pt idx="7112">
                  <c:v>8.1999999999999993</c:v>
                </c:pt>
                <c:pt idx="7113">
                  <c:v>8.1</c:v>
                </c:pt>
                <c:pt idx="7114">
                  <c:v>8</c:v>
                </c:pt>
                <c:pt idx="7115">
                  <c:v>8.1</c:v>
                </c:pt>
                <c:pt idx="7116">
                  <c:v>7.8</c:v>
                </c:pt>
                <c:pt idx="7117">
                  <c:v>8.1</c:v>
                </c:pt>
                <c:pt idx="7118">
                  <c:v>7.3</c:v>
                </c:pt>
                <c:pt idx="7119">
                  <c:v>6.7</c:v>
                </c:pt>
                <c:pt idx="7120">
                  <c:v>6</c:v>
                </c:pt>
                <c:pt idx="7121">
                  <c:v>6.2</c:v>
                </c:pt>
                <c:pt idx="7122">
                  <c:v>6.4</c:v>
                </c:pt>
                <c:pt idx="7123">
                  <c:v>6.2</c:v>
                </c:pt>
                <c:pt idx="7124">
                  <c:v>5.6</c:v>
                </c:pt>
                <c:pt idx="7125">
                  <c:v>5.6</c:v>
                </c:pt>
                <c:pt idx="7126">
                  <c:v>5.5</c:v>
                </c:pt>
                <c:pt idx="7127">
                  <c:v>5.3</c:v>
                </c:pt>
                <c:pt idx="7128">
                  <c:v>4.8</c:v>
                </c:pt>
                <c:pt idx="7129">
                  <c:v>4.5999999999999996</c:v>
                </c:pt>
                <c:pt idx="7130">
                  <c:v>5</c:v>
                </c:pt>
                <c:pt idx="7131">
                  <c:v>5</c:v>
                </c:pt>
                <c:pt idx="7132">
                  <c:v>5.2</c:v>
                </c:pt>
                <c:pt idx="7133">
                  <c:v>5.2</c:v>
                </c:pt>
                <c:pt idx="7134">
                  <c:v>5.7</c:v>
                </c:pt>
                <c:pt idx="7135">
                  <c:v>5.5</c:v>
                </c:pt>
                <c:pt idx="7136">
                  <c:v>5.8</c:v>
                </c:pt>
                <c:pt idx="7137">
                  <c:v>6.2</c:v>
                </c:pt>
                <c:pt idx="7138">
                  <c:v>6.1</c:v>
                </c:pt>
                <c:pt idx="7139">
                  <c:v>6.3</c:v>
                </c:pt>
                <c:pt idx="7140">
                  <c:v>6.4</c:v>
                </c:pt>
                <c:pt idx="7141">
                  <c:v>6.7</c:v>
                </c:pt>
                <c:pt idx="7142">
                  <c:v>6.7</c:v>
                </c:pt>
                <c:pt idx="7143">
                  <c:v>6.3</c:v>
                </c:pt>
                <c:pt idx="7144">
                  <c:v>6.5</c:v>
                </c:pt>
                <c:pt idx="7145">
                  <c:v>6.7</c:v>
                </c:pt>
                <c:pt idx="7146">
                  <c:v>6.5</c:v>
                </c:pt>
                <c:pt idx="7147">
                  <c:v>6.7</c:v>
                </c:pt>
                <c:pt idx="7148">
                  <c:v>6.7</c:v>
                </c:pt>
                <c:pt idx="7149">
                  <c:v>6.5</c:v>
                </c:pt>
                <c:pt idx="7150">
                  <c:v>6.7</c:v>
                </c:pt>
                <c:pt idx="7151">
                  <c:v>6.5</c:v>
                </c:pt>
                <c:pt idx="7152">
                  <c:v>6.8</c:v>
                </c:pt>
                <c:pt idx="7153">
                  <c:v>6.7</c:v>
                </c:pt>
                <c:pt idx="7154">
                  <c:v>6.3</c:v>
                </c:pt>
                <c:pt idx="7155">
                  <c:v>5.9</c:v>
                </c:pt>
                <c:pt idx="7156">
                  <c:v>6.2</c:v>
                </c:pt>
                <c:pt idx="7157">
                  <c:v>6</c:v>
                </c:pt>
                <c:pt idx="7158">
                  <c:v>5.6</c:v>
                </c:pt>
                <c:pt idx="7159">
                  <c:v>5.5</c:v>
                </c:pt>
                <c:pt idx="7160">
                  <c:v>5.9</c:v>
                </c:pt>
                <c:pt idx="7161">
                  <c:v>6.1</c:v>
                </c:pt>
                <c:pt idx="7162">
                  <c:v>6.5</c:v>
                </c:pt>
                <c:pt idx="7163">
                  <c:v>6.6</c:v>
                </c:pt>
                <c:pt idx="7164">
                  <c:v>7.1</c:v>
                </c:pt>
                <c:pt idx="7165">
                  <c:v>7.7</c:v>
                </c:pt>
                <c:pt idx="7166">
                  <c:v>8.4</c:v>
                </c:pt>
                <c:pt idx="7167">
                  <c:v>8.6999999999999993</c:v>
                </c:pt>
                <c:pt idx="7168">
                  <c:v>8.4</c:v>
                </c:pt>
                <c:pt idx="7169">
                  <c:v>8.6999999999999993</c:v>
                </c:pt>
                <c:pt idx="7170">
                  <c:v>8</c:v>
                </c:pt>
                <c:pt idx="7171">
                  <c:v>7.9</c:v>
                </c:pt>
                <c:pt idx="7172">
                  <c:v>8.3000000000000007</c:v>
                </c:pt>
                <c:pt idx="7173">
                  <c:v>8.5</c:v>
                </c:pt>
                <c:pt idx="7174">
                  <c:v>8.6999999999999993</c:v>
                </c:pt>
                <c:pt idx="7175">
                  <c:v>9.1</c:v>
                </c:pt>
                <c:pt idx="7176">
                  <c:v>9.5</c:v>
                </c:pt>
                <c:pt idx="7177">
                  <c:v>9.3000000000000007</c:v>
                </c:pt>
                <c:pt idx="7178">
                  <c:v>9</c:v>
                </c:pt>
                <c:pt idx="7179">
                  <c:v>8.6</c:v>
                </c:pt>
                <c:pt idx="7180">
                  <c:v>7.4</c:v>
                </c:pt>
                <c:pt idx="7181">
                  <c:v>7.6</c:v>
                </c:pt>
                <c:pt idx="7182">
                  <c:v>7.8</c:v>
                </c:pt>
                <c:pt idx="7183">
                  <c:v>8.1999999999999993</c:v>
                </c:pt>
                <c:pt idx="7184">
                  <c:v>7.8</c:v>
                </c:pt>
                <c:pt idx="7185">
                  <c:v>7.9</c:v>
                </c:pt>
                <c:pt idx="7186">
                  <c:v>8</c:v>
                </c:pt>
                <c:pt idx="7187">
                  <c:v>8.1999999999999993</c:v>
                </c:pt>
                <c:pt idx="7188">
                  <c:v>7.7</c:v>
                </c:pt>
                <c:pt idx="7189">
                  <c:v>7.4</c:v>
                </c:pt>
                <c:pt idx="7190">
                  <c:v>7.7</c:v>
                </c:pt>
                <c:pt idx="7191">
                  <c:v>7.6</c:v>
                </c:pt>
                <c:pt idx="7192">
                  <c:v>7.9</c:v>
                </c:pt>
                <c:pt idx="7193">
                  <c:v>7.8</c:v>
                </c:pt>
                <c:pt idx="7194">
                  <c:v>8.1</c:v>
                </c:pt>
                <c:pt idx="7195">
                  <c:v>8.4</c:v>
                </c:pt>
                <c:pt idx="7196">
                  <c:v>8.5</c:v>
                </c:pt>
                <c:pt idx="7197">
                  <c:v>8.6</c:v>
                </c:pt>
                <c:pt idx="7198">
                  <c:v>8.6999999999999993</c:v>
                </c:pt>
                <c:pt idx="719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68-48DC-98D0-D951C718A61C}"/>
            </c:ext>
          </c:extLst>
        </c:ser>
        <c:ser>
          <c:idx val="1"/>
          <c:order val="1"/>
          <c:tx>
            <c:strRef>
              <c:f>比較圖!$M$1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比較圖!$M$2:$M$7202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97.422796311531329</c:v>
                </c:pt>
                <c:pt idx="17">
                  <c:v>95.7063850411364</c:v>
                </c:pt>
                <c:pt idx="18">
                  <c:v>94.383708875684533</c:v>
                </c:pt>
                <c:pt idx="19">
                  <c:v>93.422787262600195</c:v>
                </c:pt>
                <c:pt idx="20">
                  <c:v>92.641039870744862</c:v>
                </c:pt>
                <c:pt idx="21">
                  <c:v>95.192595809176964</c:v>
                </c:pt>
                <c:pt idx="22">
                  <c:v>95.220102570593099</c:v>
                </c:pt>
                <c:pt idx="23">
                  <c:v>95.495576755251022</c:v>
                </c:pt>
                <c:pt idx="24">
                  <c:v>95.741028492175246</c:v>
                </c:pt>
                <c:pt idx="25">
                  <c:v>94.447508651760472</c:v>
                </c:pt>
                <c:pt idx="26">
                  <c:v>95.984918760028449</c:v>
                </c:pt>
                <c:pt idx="27">
                  <c:v>97.368478310489536</c:v>
                </c:pt>
                <c:pt idx="28">
                  <c:v>93.753038669947273</c:v>
                </c:pt>
                <c:pt idx="29">
                  <c:v>92.794223831489035</c:v>
                </c:pt>
                <c:pt idx="30">
                  <c:v>91.892864266873403</c:v>
                </c:pt>
                <c:pt idx="31">
                  <c:v>92.889936720438527</c:v>
                </c:pt>
                <c:pt idx="32">
                  <c:v>94.08870031245533</c:v>
                </c:pt>
                <c:pt idx="33">
                  <c:v>94.482199285661409</c:v>
                </c:pt>
                <c:pt idx="34">
                  <c:v>94.480568263047189</c:v>
                </c:pt>
                <c:pt idx="35">
                  <c:v>94.356007388757007</c:v>
                </c:pt>
                <c:pt idx="36">
                  <c:v>96.169979371625232</c:v>
                </c:pt>
                <c:pt idx="37">
                  <c:v>95.642508754100163</c:v>
                </c:pt>
                <c:pt idx="38">
                  <c:v>96.368684466888226</c:v>
                </c:pt>
                <c:pt idx="39">
                  <c:v>97.633800581963442</c:v>
                </c:pt>
                <c:pt idx="40">
                  <c:v>95.948592416146766</c:v>
                </c:pt>
                <c:pt idx="41">
                  <c:v>95.745000777646965</c:v>
                </c:pt>
                <c:pt idx="42">
                  <c:v>98.911489059844371</c:v>
                </c:pt>
                <c:pt idx="43">
                  <c:v>98.120466484436292</c:v>
                </c:pt>
                <c:pt idx="44">
                  <c:v>97.582043362812328</c:v>
                </c:pt>
                <c:pt idx="45">
                  <c:v>100.07963993407884</c:v>
                </c:pt>
                <c:pt idx="46">
                  <c:v>97.780817245646176</c:v>
                </c:pt>
                <c:pt idx="47">
                  <c:v>99.950796772603553</c:v>
                </c:pt>
                <c:pt idx="48">
                  <c:v>100.92321731304037</c:v>
                </c:pt>
                <c:pt idx="49">
                  <c:v>99.445542177331845</c:v>
                </c:pt>
                <c:pt idx="50">
                  <c:v>98.231548436053345</c:v>
                </c:pt>
                <c:pt idx="51">
                  <c:v>95.671277404961074</c:v>
                </c:pt>
                <c:pt idx="52">
                  <c:v>97.357833581897012</c:v>
                </c:pt>
                <c:pt idx="53">
                  <c:v>97.399415336065886</c:v>
                </c:pt>
                <c:pt idx="54">
                  <c:v>97.977689824791469</c:v>
                </c:pt>
                <c:pt idx="55">
                  <c:v>97.190708916128187</c:v>
                </c:pt>
                <c:pt idx="56">
                  <c:v>98.306052262238154</c:v>
                </c:pt>
                <c:pt idx="57">
                  <c:v>97.641901502116525</c:v>
                </c:pt>
                <c:pt idx="58">
                  <c:v>98.593338878723898</c:v>
                </c:pt>
                <c:pt idx="59">
                  <c:v>101.53504814757252</c:v>
                </c:pt>
                <c:pt idx="60">
                  <c:v>101.15531810658968</c:v>
                </c:pt>
                <c:pt idx="61">
                  <c:v>99.59166392786392</c:v>
                </c:pt>
                <c:pt idx="62">
                  <c:v>99.926020136500938</c:v>
                </c:pt>
                <c:pt idx="63">
                  <c:v>98.918738264625063</c:v>
                </c:pt>
                <c:pt idx="64">
                  <c:v>99.167369060627607</c:v>
                </c:pt>
                <c:pt idx="65">
                  <c:v>99.876324679092249</c:v>
                </c:pt>
                <c:pt idx="66">
                  <c:v>101.85223660769452</c:v>
                </c:pt>
                <c:pt idx="67">
                  <c:v>102.7830282897753</c:v>
                </c:pt>
                <c:pt idx="68">
                  <c:v>102.4787708690219</c:v>
                </c:pt>
                <c:pt idx="69">
                  <c:v>102.94349677940136</c:v>
                </c:pt>
                <c:pt idx="70">
                  <c:v>104.22076422550526</c:v>
                </c:pt>
                <c:pt idx="71">
                  <c:v>104.21907591373247</c:v>
                </c:pt>
                <c:pt idx="72">
                  <c:v>104.90573166708009</c:v>
                </c:pt>
                <c:pt idx="73">
                  <c:v>103.3671227544778</c:v>
                </c:pt>
                <c:pt idx="74">
                  <c:v>101.53910058072779</c:v>
                </c:pt>
                <c:pt idx="75">
                  <c:v>101.66316337013404</c:v>
                </c:pt>
                <c:pt idx="76">
                  <c:v>102.67947323535282</c:v>
                </c:pt>
                <c:pt idx="77">
                  <c:v>102.21170088245344</c:v>
                </c:pt>
                <c:pt idx="78">
                  <c:v>102.55001643224796</c:v>
                </c:pt>
                <c:pt idx="79">
                  <c:v>101.53074735650171</c:v>
                </c:pt>
                <c:pt idx="80">
                  <c:v>101.1914601051958</c:v>
                </c:pt>
                <c:pt idx="81">
                  <c:v>99.638499889805189</c:v>
                </c:pt>
                <c:pt idx="82">
                  <c:v>100.80629584476173</c:v>
                </c:pt>
                <c:pt idx="83">
                  <c:v>100.88968585547264</c:v>
                </c:pt>
                <c:pt idx="84">
                  <c:v>100.76263603052666</c:v>
                </c:pt>
                <c:pt idx="85">
                  <c:v>100.42547100594538</c:v>
                </c:pt>
                <c:pt idx="86">
                  <c:v>99.6301931732919</c:v>
                </c:pt>
                <c:pt idx="87">
                  <c:v>98.425657315467106</c:v>
                </c:pt>
                <c:pt idx="88">
                  <c:v>99.004026602175145</c:v>
                </c:pt>
                <c:pt idx="89">
                  <c:v>99.66679729750922</c:v>
                </c:pt>
                <c:pt idx="90">
                  <c:v>99.998521065562727</c:v>
                </c:pt>
                <c:pt idx="91">
                  <c:v>100.33102475045553</c:v>
                </c:pt>
                <c:pt idx="92">
                  <c:v>101.00004571445879</c:v>
                </c:pt>
                <c:pt idx="93">
                  <c:v>100.53738021108256</c:v>
                </c:pt>
                <c:pt idx="94">
                  <c:v>100.87131916940871</c:v>
                </c:pt>
                <c:pt idx="95">
                  <c:v>100.74428500156409</c:v>
                </c:pt>
                <c:pt idx="96">
                  <c:v>100.19755838152059</c:v>
                </c:pt>
                <c:pt idx="97">
                  <c:v>99.320893792666993</c:v>
                </c:pt>
                <c:pt idx="98">
                  <c:v>100.11021218381256</c:v>
                </c:pt>
                <c:pt idx="99">
                  <c:v>99.567109611943579</c:v>
                </c:pt>
                <c:pt idx="100">
                  <c:v>97.912941638502616</c:v>
                </c:pt>
                <c:pt idx="101">
                  <c:v>98.240225683852714</c:v>
                </c:pt>
                <c:pt idx="102">
                  <c:v>97.909629880505236</c:v>
                </c:pt>
                <c:pt idx="103">
                  <c:v>97.004721234461158</c:v>
                </c:pt>
                <c:pt idx="104">
                  <c:v>95.702373961002195</c:v>
                </c:pt>
                <c:pt idx="105">
                  <c:v>96.349524843260042</c:v>
                </c:pt>
                <c:pt idx="106">
                  <c:v>98.027150151005571</c:v>
                </c:pt>
                <c:pt idx="107">
                  <c:v>97.901350298916896</c:v>
                </c:pt>
                <c:pt idx="108">
                  <c:v>98.309585128797153</c:v>
                </c:pt>
                <c:pt idx="109">
                  <c:v>99.633517198600202</c:v>
                </c:pt>
                <c:pt idx="110">
                  <c:v>98.925165492371434</c:v>
                </c:pt>
                <c:pt idx="111">
                  <c:v>99.588655506651321</c:v>
                </c:pt>
                <c:pt idx="112">
                  <c:v>98.672538461828026</c:v>
                </c:pt>
                <c:pt idx="113">
                  <c:v>97.928356975384759</c:v>
                </c:pt>
                <c:pt idx="114">
                  <c:v>99.250709793607712</c:v>
                </c:pt>
                <c:pt idx="115">
                  <c:v>100.16589918739874</c:v>
                </c:pt>
                <c:pt idx="116">
                  <c:v>101.25692210853003</c:v>
                </c:pt>
                <c:pt idx="117">
                  <c:v>102.23260424641603</c:v>
                </c:pt>
                <c:pt idx="118">
                  <c:v>101.42663787612855</c:v>
                </c:pt>
                <c:pt idx="119">
                  <c:v>101.55071089933472</c:v>
                </c:pt>
                <c:pt idx="120">
                  <c:v>101.21095645970354</c:v>
                </c:pt>
                <c:pt idx="121">
                  <c:v>102.22590986955538</c:v>
                </c:pt>
                <c:pt idx="122">
                  <c:v>102.22423624723342</c:v>
                </c:pt>
                <c:pt idx="123">
                  <c:v>102.09657757532887</c:v>
                </c:pt>
                <c:pt idx="124">
                  <c:v>101.75536962761998</c:v>
                </c:pt>
                <c:pt idx="125">
                  <c:v>101.62785911043147</c:v>
                </c:pt>
                <c:pt idx="126">
                  <c:v>100.48727661638122</c:v>
                </c:pt>
                <c:pt idx="127">
                  <c:v>101.28590782827359</c:v>
                </c:pt>
                <c:pt idx="128">
                  <c:v>102.98523111451459</c:v>
                </c:pt>
                <c:pt idx="129">
                  <c:v>102.98355497822831</c:v>
                </c:pt>
                <c:pt idx="130">
                  <c:v>102.17304443319517</c:v>
                </c:pt>
                <c:pt idx="131">
                  <c:v>102.98020267165157</c:v>
                </c:pt>
                <c:pt idx="132">
                  <c:v>103.19467007222192</c:v>
                </c:pt>
                <c:pt idx="133">
                  <c:v>102.50888971450331</c:v>
                </c:pt>
                <c:pt idx="134">
                  <c:v>103.66111157894147</c:v>
                </c:pt>
                <c:pt idx="135">
                  <c:v>103.87692288013477</c:v>
                </c:pt>
                <c:pt idx="136">
                  <c:v>105.03917633141282</c:v>
                </c:pt>
                <c:pt idx="137">
                  <c:v>103.62027789010472</c:v>
                </c:pt>
                <c:pt idx="138">
                  <c:v>104.18171929167011</c:v>
                </c:pt>
                <c:pt idx="139">
                  <c:v>104.43377131799934</c:v>
                </c:pt>
                <c:pt idx="140">
                  <c:v>104.17836074637398</c:v>
                </c:pt>
                <c:pt idx="141">
                  <c:v>104.39578478641033</c:v>
                </c:pt>
                <c:pt idx="142">
                  <c:v>104.39410517972192</c:v>
                </c:pt>
                <c:pt idx="143">
                  <c:v>103.01347684490975</c:v>
                </c:pt>
                <c:pt idx="144">
                  <c:v>103.13827218188908</c:v>
                </c:pt>
                <c:pt idx="145">
                  <c:v>104.89697739849998</c:v>
                </c:pt>
                <c:pt idx="146">
                  <c:v>103.949757792534</c:v>
                </c:pt>
                <c:pt idx="147">
                  <c:v>104.42031399310326</c:v>
                </c:pt>
                <c:pt idx="148">
                  <c:v>105.45990712576531</c:v>
                </c:pt>
                <c:pt idx="149">
                  <c:v>105.80691150968869</c:v>
                </c:pt>
                <c:pt idx="150">
                  <c:v>104.2884090644784</c:v>
                </c:pt>
                <c:pt idx="151">
                  <c:v>104.28672823594297</c:v>
                </c:pt>
                <c:pt idx="152">
                  <c:v>104.28504739591426</c:v>
                </c:pt>
                <c:pt idx="153">
                  <c:v>102.78036128212489</c:v>
                </c:pt>
                <c:pt idx="154">
                  <c:v>103.03140199833751</c:v>
                </c:pt>
                <c:pt idx="155">
                  <c:v>104.18812258861044</c:v>
                </c:pt>
                <c:pt idx="156">
                  <c:v>104.40517362090986</c:v>
                </c:pt>
                <c:pt idx="157">
                  <c:v>104.27664302302583</c:v>
                </c:pt>
                <c:pt idx="158">
                  <c:v>103.58505414354795</c:v>
                </c:pt>
                <c:pt idx="159">
                  <c:v>103.11315925843428</c:v>
                </c:pt>
                <c:pt idx="160">
                  <c:v>102.76865378811317</c:v>
                </c:pt>
                <c:pt idx="161">
                  <c:v>102.89331927281091</c:v>
                </c:pt>
                <c:pt idx="162">
                  <c:v>102.08204672334887</c:v>
                </c:pt>
                <c:pt idx="163">
                  <c:v>102.42160820877552</c:v>
                </c:pt>
                <c:pt idx="164">
                  <c:v>101.9902193959274</c:v>
                </c:pt>
                <c:pt idx="165">
                  <c:v>101.64866590347583</c:v>
                </c:pt>
                <c:pt idx="166">
                  <c:v>100.63211740821816</c:v>
                </c:pt>
                <c:pt idx="167">
                  <c:v>100.84235161309425</c:v>
                </c:pt>
                <c:pt idx="168">
                  <c:v>100.12161279884367</c:v>
                </c:pt>
                <c:pt idx="169">
                  <c:v>101.16835790478353</c:v>
                </c:pt>
                <c:pt idx="170">
                  <c:v>101.9683773926522</c:v>
                </c:pt>
                <c:pt idx="171">
                  <c:v>103.02412006745953</c:v>
                </c:pt>
                <c:pt idx="172">
                  <c:v>103.48984350787578</c:v>
                </c:pt>
                <c:pt idx="173">
                  <c:v>103.27287537868642</c:v>
                </c:pt>
                <c:pt idx="174">
                  <c:v>103.95492120822064</c:v>
                </c:pt>
                <c:pt idx="175">
                  <c:v>102.92881938664368</c:v>
                </c:pt>
                <c:pt idx="176">
                  <c:v>103.51999830040313</c:v>
                </c:pt>
                <c:pt idx="177">
                  <c:v>103.51830833132362</c:v>
                </c:pt>
                <c:pt idx="178">
                  <c:v>103.98456484756434</c:v>
                </c:pt>
                <c:pt idx="179">
                  <c:v>103.33745193444565</c:v>
                </c:pt>
                <c:pt idx="180">
                  <c:v>103.67638233514344</c:v>
                </c:pt>
                <c:pt idx="181">
                  <c:v>104.35828548413792</c:v>
                </c:pt>
                <c:pt idx="182">
                  <c:v>103.45830883392227</c:v>
                </c:pt>
                <c:pt idx="183">
                  <c:v>104.13887895429525</c:v>
                </c:pt>
                <c:pt idx="184">
                  <c:v>104.60580240291802</c:v>
                </c:pt>
                <c:pt idx="185">
                  <c:v>104.82088175055651</c:v>
                </c:pt>
                <c:pt idx="186">
                  <c:v>105.28960849229679</c:v>
                </c:pt>
                <c:pt idx="187">
                  <c:v>105.63268569268212</c:v>
                </c:pt>
                <c:pt idx="188">
                  <c:v>106.23017065931981</c:v>
                </c:pt>
                <c:pt idx="189">
                  <c:v>105.3198859520021</c:v>
                </c:pt>
                <c:pt idx="190">
                  <c:v>105.10098618945813</c:v>
                </c:pt>
                <c:pt idx="191">
                  <c:v>105.00892970470341</c:v>
                </c:pt>
                <c:pt idx="192">
                  <c:v>106.03898781982571</c:v>
                </c:pt>
                <c:pt idx="193">
                  <c:v>105.69257236608564</c:v>
                </c:pt>
                <c:pt idx="194">
                  <c:v>105.00380783862738</c:v>
                </c:pt>
                <c:pt idx="195">
                  <c:v>106.63289413401935</c:v>
                </c:pt>
                <c:pt idx="196">
                  <c:v>105.81397277707492</c:v>
                </c:pt>
                <c:pt idx="197">
                  <c:v>106.37590476820833</c:v>
                </c:pt>
                <c:pt idx="198">
                  <c:v>106.37419045532943</c:v>
                </c:pt>
                <c:pt idx="199">
                  <c:v>105.80883597707543</c:v>
                </c:pt>
                <c:pt idx="200">
                  <c:v>106.27859641004034</c:v>
                </c:pt>
                <c:pt idx="201">
                  <c:v>106.40355846154989</c:v>
                </c:pt>
                <c:pt idx="202">
                  <c:v>106.27516547085133</c:v>
                </c:pt>
                <c:pt idx="203">
                  <c:v>105.58438428513955</c:v>
                </c:pt>
                <c:pt idx="204">
                  <c:v>105.36562877277265</c:v>
                </c:pt>
                <c:pt idx="205">
                  <c:v>105.02122104850469</c:v>
                </c:pt>
                <c:pt idx="206">
                  <c:v>105.36220534325457</c:v>
                </c:pt>
                <c:pt idx="207">
                  <c:v>105.61316483658265</c:v>
                </c:pt>
                <c:pt idx="208">
                  <c:v>105.05248591589907</c:v>
                </c:pt>
                <c:pt idx="209">
                  <c:v>104.70928070414948</c:v>
                </c:pt>
                <c:pt idx="210">
                  <c:v>104.58157486801429</c:v>
                </c:pt>
                <c:pt idx="211">
                  <c:v>105.42579284241174</c:v>
                </c:pt>
                <c:pt idx="212">
                  <c:v>105.08222691891297</c:v>
                </c:pt>
                <c:pt idx="213">
                  <c:v>105.08051182114787</c:v>
                </c:pt>
                <c:pt idx="214">
                  <c:v>105.42064226940556</c:v>
                </c:pt>
                <c:pt idx="215">
                  <c:v>105.54510143347079</c:v>
                </c:pt>
                <c:pt idx="216">
                  <c:v>105.32749204701167</c:v>
                </c:pt>
                <c:pt idx="217">
                  <c:v>104.85851928788725</c:v>
                </c:pt>
                <c:pt idx="218">
                  <c:v>104.39058668867619</c:v>
                </c:pt>
                <c:pt idx="219">
                  <c:v>103.79804378330073</c:v>
                </c:pt>
                <c:pt idx="220">
                  <c:v>102.78319075516265</c:v>
                </c:pt>
                <c:pt idx="221">
                  <c:v>103.70721238268061</c:v>
                </c:pt>
                <c:pt idx="222">
                  <c:v>102.90506634743133</c:v>
                </c:pt>
                <c:pt idx="223">
                  <c:v>103.24042236621699</c:v>
                </c:pt>
                <c:pt idx="224">
                  <c:v>103.02695401953952</c:v>
                </c:pt>
                <c:pt idx="225">
                  <c:v>102.68884323012117</c:v>
                </c:pt>
                <c:pt idx="226">
                  <c:v>101.89172765728472</c:v>
                </c:pt>
                <c:pt idx="227">
                  <c:v>102.13988300479332</c:v>
                </c:pt>
                <c:pt idx="228">
                  <c:v>102.3881056002383</c:v>
                </c:pt>
                <c:pt idx="229">
                  <c:v>102.05194281633158</c:v>
                </c:pt>
                <c:pt idx="230">
                  <c:v>103.18115536397954</c:v>
                </c:pt>
                <c:pt idx="231">
                  <c:v>103.72851672670595</c:v>
                </c:pt>
                <c:pt idx="232">
                  <c:v>103.72680599747218</c:v>
                </c:pt>
                <c:pt idx="233">
                  <c:v>103.93782060911235</c:v>
                </c:pt>
                <c:pt idx="234">
                  <c:v>103.34707049094823</c:v>
                </c:pt>
                <c:pt idx="235">
                  <c:v>103.13349921930421</c:v>
                </c:pt>
                <c:pt idx="236">
                  <c:v>103.71996296586894</c:v>
                </c:pt>
                <c:pt idx="237">
                  <c:v>103.59280085827504</c:v>
                </c:pt>
                <c:pt idx="238">
                  <c:v>103.59109149349297</c:v>
                </c:pt>
                <c:pt idx="239">
                  <c:v>103.46395126773632</c:v>
                </c:pt>
                <c:pt idx="240">
                  <c:v>103.46224331350641</c:v>
                </c:pt>
                <c:pt idx="241">
                  <c:v>103.6730481260779</c:v>
                </c:pt>
                <c:pt idx="242">
                  <c:v>104.01003489630011</c:v>
                </c:pt>
                <c:pt idx="243">
                  <c:v>103.41862397079467</c:v>
                </c:pt>
                <c:pt idx="244">
                  <c:v>103.41691848073833</c:v>
                </c:pt>
                <c:pt idx="245">
                  <c:v>103.0775426218288</c:v>
                </c:pt>
                <c:pt idx="246">
                  <c:v>102.73894442449409</c:v>
                </c:pt>
                <c:pt idx="247">
                  <c:v>102.52624251576253</c:v>
                </c:pt>
                <c:pt idx="248">
                  <c:v>102.73554054301803</c:v>
                </c:pt>
                <c:pt idx="249">
                  <c:v>102.73383858528041</c:v>
                </c:pt>
                <c:pt idx="250">
                  <c:v>102.85737532403755</c:v>
                </c:pt>
                <c:pt idx="251">
                  <c:v>103.61782559401308</c:v>
                </c:pt>
                <c:pt idx="252">
                  <c:v>103.49055009725407</c:v>
                </c:pt>
                <c:pt idx="253">
                  <c:v>103.73999932273091</c:v>
                </c:pt>
                <c:pt idx="254">
                  <c:v>104.41747659099201</c:v>
                </c:pt>
                <c:pt idx="255">
                  <c:v>103.3981573357737</c:v>
                </c:pt>
                <c:pt idx="256">
                  <c:v>102.84715466048283</c:v>
                </c:pt>
                <c:pt idx="257">
                  <c:v>102.63434910538945</c:v>
                </c:pt>
                <c:pt idx="258">
                  <c:v>102.33699589492653</c:v>
                </c:pt>
                <c:pt idx="259">
                  <c:v>102.00088722534019</c:v>
                </c:pt>
                <c:pt idx="260">
                  <c:v>101.45725344322182</c:v>
                </c:pt>
                <c:pt idx="261">
                  <c:v>101.58013924098259</c:v>
                </c:pt>
                <c:pt idx="262">
                  <c:v>101.37056929485834</c:v>
                </c:pt>
                <c:pt idx="263">
                  <c:v>101.36886839241151</c:v>
                </c:pt>
                <c:pt idx="264">
                  <c:v>101.49166065229429</c:v>
                </c:pt>
                <c:pt idx="265">
                  <c:v>101.15813231254651</c:v>
                </c:pt>
                <c:pt idx="266">
                  <c:v>101.11484113542383</c:v>
                </c:pt>
                <c:pt idx="267">
                  <c:v>101.23759450728721</c:v>
                </c:pt>
                <c:pt idx="268">
                  <c:v>100.78000203250804</c:v>
                </c:pt>
                <c:pt idx="269">
                  <c:v>102.44318309395294</c:v>
                </c:pt>
                <c:pt idx="270">
                  <c:v>102.44147770054997</c:v>
                </c:pt>
                <c:pt idx="271">
                  <c:v>102.77504878205991</c:v>
                </c:pt>
                <c:pt idx="272">
                  <c:v>102.64829195993798</c:v>
                </c:pt>
                <c:pt idx="273">
                  <c:v>101.9770578185321</c:v>
                </c:pt>
                <c:pt idx="274">
                  <c:v>102.10015403239049</c:v>
                </c:pt>
                <c:pt idx="275">
                  <c:v>102.43295056390298</c:v>
                </c:pt>
                <c:pt idx="276">
                  <c:v>102.09674675219958</c:v>
                </c:pt>
                <c:pt idx="277">
                  <c:v>101.76131502976705</c:v>
                </c:pt>
                <c:pt idx="278">
                  <c:v>101.67579565909864</c:v>
                </c:pt>
                <c:pt idx="279">
                  <c:v>101.34165243484995</c:v>
                </c:pt>
                <c:pt idx="280">
                  <c:v>103.04926545768285</c:v>
                </c:pt>
                <c:pt idx="281">
                  <c:v>103.59482288729987</c:v>
                </c:pt>
                <c:pt idx="282">
                  <c:v>102.12690244552141</c:v>
                </c:pt>
                <c:pt idx="283">
                  <c:v>102.49945378718894</c:v>
                </c:pt>
                <c:pt idx="284">
                  <c:v>104.42853499138982</c:v>
                </c:pt>
                <c:pt idx="285">
                  <c:v>104.6398107858181</c:v>
                </c:pt>
                <c:pt idx="286">
                  <c:v>104.63808797177899</c:v>
                </c:pt>
                <c:pt idx="287">
                  <c:v>104.72428275055927</c:v>
                </c:pt>
                <c:pt idx="288">
                  <c:v>104.72256099544757</c:v>
                </c:pt>
                <c:pt idx="289">
                  <c:v>104.38190399497626</c:v>
                </c:pt>
                <c:pt idx="290">
                  <c:v>104.38018400002966</c:v>
                </c:pt>
                <c:pt idx="291">
                  <c:v>104.2910681851472</c:v>
                </c:pt>
                <c:pt idx="292">
                  <c:v>104.28934708876795</c:v>
                </c:pt>
                <c:pt idx="293">
                  <c:v>104.6260279487974</c:v>
                </c:pt>
                <c:pt idx="294">
                  <c:v>103.61140760316084</c:v>
                </c:pt>
                <c:pt idx="295">
                  <c:v>104.15879748736006</c:v>
                </c:pt>
                <c:pt idx="296">
                  <c:v>103.23260483610011</c:v>
                </c:pt>
                <c:pt idx="297">
                  <c:v>102.98073854633412</c:v>
                </c:pt>
                <c:pt idx="298">
                  <c:v>102.97902815213183</c:v>
                </c:pt>
                <c:pt idx="299">
                  <c:v>101.80805326294831</c:v>
                </c:pt>
                <c:pt idx="300">
                  <c:v>107.19245400278123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105.99488960163126</c:v>
                </c:pt>
                <c:pt idx="317">
                  <c:v>105.58193834311442</c:v>
                </c:pt>
                <c:pt idx="318">
                  <c:v>105.70533356848955</c:v>
                </c:pt>
                <c:pt idx="319">
                  <c:v>106.39532366509502</c:v>
                </c:pt>
                <c:pt idx="320">
                  <c:v>107.43707984904177</c:v>
                </c:pt>
                <c:pt idx="321">
                  <c:v>105.76512366879342</c:v>
                </c:pt>
                <c:pt idx="322">
                  <c:v>105.79332723981952</c:v>
                </c:pt>
                <c:pt idx="323">
                  <c:v>103.94866291341805</c:v>
                </c:pt>
                <c:pt idx="324">
                  <c:v>105.60024861330976</c:v>
                </c:pt>
                <c:pt idx="325">
                  <c:v>106.16383506170223</c:v>
                </c:pt>
                <c:pt idx="326">
                  <c:v>104.75302541149586</c:v>
                </c:pt>
                <c:pt idx="327">
                  <c:v>106.25595877940759</c:v>
                </c:pt>
                <c:pt idx="328">
                  <c:v>106.37957123870547</c:v>
                </c:pt>
                <c:pt idx="329">
                  <c:v>106.37782090718065</c:v>
                </c:pt>
                <c:pt idx="330">
                  <c:v>104.52795429950811</c:v>
                </c:pt>
                <c:pt idx="331">
                  <c:v>106.15333505463695</c:v>
                </c:pt>
                <c:pt idx="332">
                  <c:v>106.37256983831639</c:v>
                </c:pt>
                <c:pt idx="333">
                  <c:v>104.74084286098923</c:v>
                </c:pt>
                <c:pt idx="334">
                  <c:v>106.71609179140114</c:v>
                </c:pt>
                <c:pt idx="335">
                  <c:v>108.08318355478332</c:v>
                </c:pt>
                <c:pt idx="336">
                  <c:v>107.82944239904236</c:v>
                </c:pt>
                <c:pt idx="337">
                  <c:v>108.63101023416948</c:v>
                </c:pt>
                <c:pt idx="338">
                  <c:v>108.75554959572628</c:v>
                </c:pt>
                <c:pt idx="339">
                  <c:v>108.40113851162914</c:v>
                </c:pt>
                <c:pt idx="340">
                  <c:v>107.82242744624818</c:v>
                </c:pt>
                <c:pt idx="341">
                  <c:v>108.39762695700119</c:v>
                </c:pt>
                <c:pt idx="342">
                  <c:v>108.5220615478861</c:v>
                </c:pt>
                <c:pt idx="343">
                  <c:v>108.97380269593623</c:v>
                </c:pt>
                <c:pt idx="344">
                  <c:v>110.52017478368816</c:v>
                </c:pt>
                <c:pt idx="345">
                  <c:v>108.94495944364826</c:v>
                </c:pt>
                <c:pt idx="346">
                  <c:v>109.77985453571409</c:v>
                </c:pt>
                <c:pt idx="347">
                  <c:v>108.84038981022923</c:v>
                </c:pt>
                <c:pt idx="348">
                  <c:v>108.03349298019066</c:v>
                </c:pt>
                <c:pt idx="349">
                  <c:v>110.51134450055952</c:v>
                </c:pt>
                <c:pt idx="350">
                  <c:v>110.63643312253134</c:v>
                </c:pt>
                <c:pt idx="351">
                  <c:v>110.50781229700351</c:v>
                </c:pt>
                <c:pt idx="352">
                  <c:v>111.09461265535765</c:v>
                </c:pt>
                <c:pt idx="353">
                  <c:v>110.50428004186688</c:v>
                </c:pt>
                <c:pt idx="354">
                  <c:v>111.83151599060284</c:v>
                </c:pt>
                <c:pt idx="355">
                  <c:v>110.3976239821518</c:v>
                </c:pt>
                <c:pt idx="356">
                  <c:v>108.39767173049677</c:v>
                </c:pt>
                <c:pt idx="357">
                  <c:v>109.12676576526655</c:v>
                </c:pt>
                <c:pt idx="358">
                  <c:v>106.42318174423281</c:v>
                </c:pt>
                <c:pt idx="359">
                  <c:v>107.84374845278217</c:v>
                </c:pt>
                <c:pt idx="360">
                  <c:v>108.29124077553615</c:v>
                </c:pt>
                <c:pt idx="361">
                  <c:v>108.76720261810306</c:v>
                </c:pt>
                <c:pt idx="362">
                  <c:v>109.2441920694223</c:v>
                </c:pt>
                <c:pt idx="363">
                  <c:v>107.6834203867511</c:v>
                </c:pt>
                <c:pt idx="364">
                  <c:v>108.28420166299611</c:v>
                </c:pt>
                <c:pt idx="365">
                  <c:v>106.28554052764775</c:v>
                </c:pt>
                <c:pt idx="366">
                  <c:v>107.00777102004531</c:v>
                </c:pt>
                <c:pt idx="367">
                  <c:v>107.00601670421884</c:v>
                </c:pt>
                <c:pt idx="368">
                  <c:v>107.22714905020575</c:v>
                </c:pt>
                <c:pt idx="369">
                  <c:v>108.27540248792957</c:v>
                </c:pt>
                <c:pt idx="370">
                  <c:v>109.20444785848076</c:v>
                </c:pt>
                <c:pt idx="371">
                  <c:v>110.01333610879055</c:v>
                </c:pt>
                <c:pt idx="372">
                  <c:v>108.19088936313483</c:v>
                </c:pt>
                <c:pt idx="373">
                  <c:v>109.02223637391171</c:v>
                </c:pt>
                <c:pt idx="374">
                  <c:v>108.21354919270379</c:v>
                </c:pt>
                <c:pt idx="375">
                  <c:v>107.86011227980543</c:v>
                </c:pt>
                <c:pt idx="376">
                  <c:v>109.62472394828092</c:v>
                </c:pt>
                <c:pt idx="377">
                  <c:v>109.26809738523616</c:v>
                </c:pt>
                <c:pt idx="378">
                  <c:v>109.59687826433492</c:v>
                </c:pt>
                <c:pt idx="379">
                  <c:v>108.27897988938048</c:v>
                </c:pt>
                <c:pt idx="380">
                  <c:v>109.82273863321552</c:v>
                </c:pt>
                <c:pt idx="381">
                  <c:v>109.3383577615823</c:v>
                </c:pt>
                <c:pt idx="382">
                  <c:v>109.7955563958094</c:v>
                </c:pt>
                <c:pt idx="383">
                  <c:v>109.31064895227018</c:v>
                </c:pt>
                <c:pt idx="384">
                  <c:v>109.53847166841069</c:v>
                </c:pt>
                <c:pt idx="385">
                  <c:v>109.53671771978543</c:v>
                </c:pt>
                <c:pt idx="386">
                  <c:v>109.76513345229296</c:v>
                </c:pt>
                <c:pt idx="387">
                  <c:v>109.27970325728711</c:v>
                </c:pt>
                <c:pt idx="388">
                  <c:v>109.88849585159687</c:v>
                </c:pt>
                <c:pt idx="389">
                  <c:v>109.30012669931602</c:v>
                </c:pt>
                <c:pt idx="390">
                  <c:v>109.78150179916838</c:v>
                </c:pt>
                <c:pt idx="391">
                  <c:v>108.83924490387926</c:v>
                </c:pt>
                <c:pt idx="392">
                  <c:v>107.87752538090217</c:v>
                </c:pt>
                <c:pt idx="393">
                  <c:v>107.87577840352105</c:v>
                </c:pt>
                <c:pt idx="394">
                  <c:v>108.68275907445559</c:v>
                </c:pt>
                <c:pt idx="395">
                  <c:v>109.74934493338242</c:v>
                </c:pt>
                <c:pt idx="396">
                  <c:v>108.90794546752522</c:v>
                </c:pt>
                <c:pt idx="397">
                  <c:v>109.61899211518858</c:v>
                </c:pt>
                <c:pt idx="398">
                  <c:v>108.42276693427948</c:v>
                </c:pt>
                <c:pt idx="399">
                  <c:v>109.48865888925138</c:v>
                </c:pt>
                <c:pt idx="400">
                  <c:v>109.61373325175509</c:v>
                </c:pt>
                <c:pt idx="401">
                  <c:v>108.8991975712006</c:v>
                </c:pt>
                <c:pt idx="402">
                  <c:v>109.25343497237873</c:v>
                </c:pt>
                <c:pt idx="403">
                  <c:v>106.84664803484975</c:v>
                </c:pt>
                <c:pt idx="404">
                  <c:v>106.84492388236868</c:v>
                </c:pt>
                <c:pt idx="405">
                  <c:v>107.32439093442781</c:v>
                </c:pt>
                <c:pt idx="406">
                  <c:v>107.09438315536136</c:v>
                </c:pt>
                <c:pt idx="407">
                  <c:v>105.98077133438301</c:v>
                </c:pt>
                <c:pt idx="408">
                  <c:v>105.40084852000382</c:v>
                </c:pt>
                <c:pt idx="409">
                  <c:v>105.52518260817169</c:v>
                </c:pt>
                <c:pt idx="410">
                  <c:v>104.6962098811282</c:v>
                </c:pt>
                <c:pt idx="411">
                  <c:v>104.47080838418606</c:v>
                </c:pt>
                <c:pt idx="412">
                  <c:v>104.46909736062344</c:v>
                </c:pt>
                <c:pt idx="413">
                  <c:v>107.23644515235583</c:v>
                </c:pt>
                <c:pt idx="414">
                  <c:v>108.2933000360722</c:v>
                </c:pt>
                <c:pt idx="415">
                  <c:v>108.29155222318377</c:v>
                </c:pt>
                <c:pt idx="416">
                  <c:v>108.16343914794425</c:v>
                </c:pt>
                <c:pt idx="417">
                  <c:v>108.64252283222368</c:v>
                </c:pt>
                <c:pt idx="418">
                  <c:v>108.86945234331597</c:v>
                </c:pt>
                <c:pt idx="419">
                  <c:v>109.7072371364734</c:v>
                </c:pt>
                <c:pt idx="420">
                  <c:v>110.29461363345172</c:v>
                </c:pt>
                <c:pt idx="421">
                  <c:v>110.39779072951978</c:v>
                </c:pt>
                <c:pt idx="422">
                  <c:v>110.62858849200029</c:v>
                </c:pt>
                <c:pt idx="423">
                  <c:v>110.98729542838191</c:v>
                </c:pt>
                <c:pt idx="424">
                  <c:v>110.62507715014044</c:v>
                </c:pt>
                <c:pt idx="425">
                  <c:v>111.57960741820943</c:v>
                </c:pt>
                <c:pt idx="426">
                  <c:v>111.9406296993634</c:v>
                </c:pt>
                <c:pt idx="427">
                  <c:v>111.32108709990916</c:v>
                </c:pt>
                <c:pt idx="428">
                  <c:v>110.95758321954008</c:v>
                </c:pt>
                <c:pt idx="429">
                  <c:v>110.59489503587974</c:v>
                </c:pt>
                <c:pt idx="430">
                  <c:v>111.55078886358024</c:v>
                </c:pt>
                <c:pt idx="431">
                  <c:v>112.76916673830829</c:v>
                </c:pt>
                <c:pt idx="432">
                  <c:v>113.00520043134702</c:v>
                </c:pt>
                <c:pt idx="433">
                  <c:v>113.72052321083493</c:v>
                </c:pt>
                <c:pt idx="434">
                  <c:v>114.82717960340597</c:v>
                </c:pt>
                <c:pt idx="435">
                  <c:v>115.68341615949657</c:v>
                </c:pt>
                <c:pt idx="436">
                  <c:v>117.55675387769497</c:v>
                </c:pt>
                <c:pt idx="437">
                  <c:v>118.68994429481108</c:v>
                </c:pt>
                <c:pt idx="438">
                  <c:v>116.15487487190285</c:v>
                </c:pt>
                <c:pt idx="439">
                  <c:v>115.64957349022552</c:v>
                </c:pt>
                <c:pt idx="440">
                  <c:v>116.52667280044489</c:v>
                </c:pt>
                <c:pt idx="441">
                  <c:v>116.2787067096001</c:v>
                </c:pt>
                <c:pt idx="442">
                  <c:v>116.52313360190192</c:v>
                </c:pt>
                <c:pt idx="443">
                  <c:v>116.01691249205714</c:v>
                </c:pt>
                <c:pt idx="444">
                  <c:v>115.76976642918044</c:v>
                </c:pt>
                <c:pt idx="445">
                  <c:v>115.03565779258406</c:v>
                </c:pt>
                <c:pt idx="446">
                  <c:v>114.91969724144974</c:v>
                </c:pt>
                <c:pt idx="447">
                  <c:v>115.03212547589192</c:v>
                </c:pt>
                <c:pt idx="448">
                  <c:v>116.13719396221904</c:v>
                </c:pt>
                <c:pt idx="449">
                  <c:v>115.25835966014574</c:v>
                </c:pt>
                <c:pt idx="450">
                  <c:v>116.26278090415917</c:v>
                </c:pt>
                <c:pt idx="451">
                  <c:v>116.63642989603522</c:v>
                </c:pt>
                <c:pt idx="452">
                  <c:v>116.25924168718848</c:v>
                </c:pt>
                <c:pt idx="453">
                  <c:v>115.50912246678718</c:v>
                </c:pt>
                <c:pt idx="454">
                  <c:v>115.63628026444894</c:v>
                </c:pt>
                <c:pt idx="455">
                  <c:v>116.64134758875707</c:v>
                </c:pt>
                <c:pt idx="456">
                  <c:v>116.38128895543696</c:v>
                </c:pt>
                <c:pt idx="457">
                  <c:v>116.63779978208458</c:v>
                </c:pt>
                <c:pt idx="458">
                  <c:v>117.1295924710912</c:v>
                </c:pt>
                <c:pt idx="459">
                  <c:v>117.75344836684235</c:v>
                </c:pt>
                <c:pt idx="460">
                  <c:v>116.24508427699266</c:v>
                </c:pt>
                <c:pt idx="461">
                  <c:v>115.73973292228538</c:v>
                </c:pt>
                <c:pt idx="462">
                  <c:v>115.86697046211066</c:v>
                </c:pt>
                <c:pt idx="463">
                  <c:v>116.36889102492614</c:v>
                </c:pt>
                <c:pt idx="464">
                  <c:v>116.36711983769374</c:v>
                </c:pt>
                <c:pt idx="465">
                  <c:v>116.98785755671634</c:v>
                </c:pt>
                <c:pt idx="466">
                  <c:v>118.11972745176763</c:v>
                </c:pt>
                <c:pt idx="467">
                  <c:v>117.98834868049926</c:v>
                </c:pt>
                <c:pt idx="468">
                  <c:v>117.85698310394673</c:v>
                </c:pt>
                <c:pt idx="469">
                  <c:v>118.49393061899764</c:v>
                </c:pt>
                <c:pt idx="470">
                  <c:v>117.35603885893033</c:v>
                </c:pt>
                <c:pt idx="471">
                  <c:v>117.99116191068561</c:v>
                </c:pt>
                <c:pt idx="472">
                  <c:v>117.6113121125336</c:v>
                </c:pt>
                <c:pt idx="473">
                  <c:v>118.11712935401329</c:v>
                </c:pt>
                <c:pt idx="474">
                  <c:v>117.73718167934476</c:v>
                </c:pt>
                <c:pt idx="475">
                  <c:v>117.35806432670825</c:v>
                </c:pt>
                <c:pt idx="476">
                  <c:v>116.34586453201791</c:v>
                </c:pt>
                <c:pt idx="477">
                  <c:v>116.71957321464288</c:v>
                </c:pt>
                <c:pt idx="478">
                  <c:v>116.47142766403158</c:v>
                </c:pt>
                <c:pt idx="479">
                  <c:v>116.59877031703172</c:v>
                </c:pt>
                <c:pt idx="480">
                  <c:v>116.72612110403816</c:v>
                </c:pt>
                <c:pt idx="481">
                  <c:v>116.72434545822853</c:v>
                </c:pt>
                <c:pt idx="482">
                  <c:v>116.34761944117145</c:v>
                </c:pt>
                <c:pt idx="483">
                  <c:v>116.59167334302037</c:v>
                </c:pt>
                <c:pt idx="484">
                  <c:v>116.34407116024704</c:v>
                </c:pt>
                <c:pt idx="485">
                  <c:v>117.0930138463882</c:v>
                </c:pt>
                <c:pt idx="486">
                  <c:v>118.09398526169934</c:v>
                </c:pt>
                <c:pt idx="487">
                  <c:v>118.21198222109206</c:v>
                </c:pt>
                <c:pt idx="488">
                  <c:v>118.33979567112465</c:v>
                </c:pt>
                <c:pt idx="489">
                  <c:v>119.09824978064216</c:v>
                </c:pt>
                <c:pt idx="490">
                  <c:v>118.20664481726726</c:v>
                </c:pt>
                <c:pt idx="491">
                  <c:v>118.33445401074505</c:v>
                </c:pt>
                <c:pt idx="492">
                  <c:v>118.08330258829892</c:v>
                </c:pt>
                <c:pt idx="493">
                  <c:v>118.08152209453783</c:v>
                </c:pt>
                <c:pt idx="494">
                  <c:v>118.45870670100385</c:v>
                </c:pt>
                <c:pt idx="495">
                  <c:v>119.34713696024028</c:v>
                </c:pt>
                <c:pt idx="496">
                  <c:v>118.58474460947036</c:v>
                </c:pt>
                <c:pt idx="497">
                  <c:v>118.71257201214848</c:v>
                </c:pt>
                <c:pt idx="498">
                  <c:v>118.33163054618808</c:v>
                </c:pt>
                <c:pt idx="499">
                  <c:v>118.32984715824068</c:v>
                </c:pt>
                <c:pt idx="500">
                  <c:v>117.82032832318146</c:v>
                </c:pt>
                <c:pt idx="501">
                  <c:v>118.32628034096524</c:v>
                </c:pt>
                <c:pt idx="502">
                  <c:v>117.56867595944641</c:v>
                </c:pt>
                <c:pt idx="503">
                  <c:v>117.06102131646048</c:v>
                </c:pt>
                <c:pt idx="504">
                  <c:v>117.43581179694593</c:v>
                </c:pt>
                <c:pt idx="505">
                  <c:v>116.68172586988339</c:v>
                </c:pt>
                <c:pt idx="506">
                  <c:v>116.55086151539581</c:v>
                </c:pt>
                <c:pt idx="507">
                  <c:v>116.42001093595036</c:v>
                </c:pt>
                <c:pt idx="508">
                  <c:v>116.54731232040285</c:v>
                </c:pt>
                <c:pt idx="509">
                  <c:v>116.41646453304293</c:v>
                </c:pt>
                <c:pt idx="510">
                  <c:v>116.41469131120039</c:v>
                </c:pt>
                <c:pt idx="511">
                  <c:v>116.78844718018445</c:v>
                </c:pt>
                <c:pt idx="512">
                  <c:v>117.16302709883303</c:v>
                </c:pt>
                <c:pt idx="513">
                  <c:v>117.29052003715788</c:v>
                </c:pt>
                <c:pt idx="514">
                  <c:v>116.78312278576186</c:v>
                </c:pt>
                <c:pt idx="515">
                  <c:v>116.78134796032282</c:v>
                </c:pt>
                <c:pt idx="516">
                  <c:v>116.77957312125727</c:v>
                </c:pt>
                <c:pt idx="517">
                  <c:v>116.40227837723523</c:v>
                </c:pt>
                <c:pt idx="518">
                  <c:v>116.41272304637596</c:v>
                </c:pt>
                <c:pt idx="519">
                  <c:v>116.53993763924336</c:v>
                </c:pt>
                <c:pt idx="520">
                  <c:v>117.2891737976156</c:v>
                </c:pt>
                <c:pt idx="521">
                  <c:v>116.78238661981277</c:v>
                </c:pt>
                <c:pt idx="522">
                  <c:v>117.2856126990896</c:v>
                </c:pt>
                <c:pt idx="523">
                  <c:v>117.66057164338326</c:v>
                </c:pt>
                <c:pt idx="524">
                  <c:v>117.28205154574789</c:v>
                </c:pt>
                <c:pt idx="525">
                  <c:v>116.90435953817405</c:v>
                </c:pt>
                <c:pt idx="526">
                  <c:v>117.1493075352455</c:v>
                </c:pt>
                <c:pt idx="527">
                  <c:v>117.52416151827401</c:v>
                </c:pt>
                <c:pt idx="528">
                  <c:v>117.52238076211825</c:v>
                </c:pt>
                <c:pt idx="529">
                  <c:v>117.39133186324671</c:v>
                </c:pt>
                <c:pt idx="530">
                  <c:v>117.01302421517403</c:v>
                </c:pt>
                <c:pt idx="531">
                  <c:v>117.01124635325414</c:v>
                </c:pt>
                <c:pt idx="532">
                  <c:v>117.00946847767136</c:v>
                </c:pt>
                <c:pt idx="533">
                  <c:v>117.25496246683542</c:v>
                </c:pt>
                <c:pt idx="534">
                  <c:v>117.50109359426779</c:v>
                </c:pt>
                <c:pt idx="535">
                  <c:v>117.87729103951096</c:v>
                </c:pt>
                <c:pt idx="536">
                  <c:v>117.74608535651123</c:v>
                </c:pt>
                <c:pt idx="537">
                  <c:v>116.73097290318992</c:v>
                </c:pt>
                <c:pt idx="538">
                  <c:v>117.10604220653704</c:v>
                </c:pt>
                <c:pt idx="539">
                  <c:v>117.36288058018818</c:v>
                </c:pt>
                <c:pt idx="540">
                  <c:v>117.36110376883471</c:v>
                </c:pt>
                <c:pt idx="541">
                  <c:v>117.61797616526746</c:v>
                </c:pt>
                <c:pt idx="542">
                  <c:v>117.48686800743963</c:v>
                </c:pt>
                <c:pt idx="543">
                  <c:v>117.35577325249051</c:v>
                </c:pt>
                <c:pt idx="544">
                  <c:v>116.60075796281899</c:v>
                </c:pt>
                <c:pt idx="545">
                  <c:v>116.35261997238786</c:v>
                </c:pt>
                <c:pt idx="546">
                  <c:v>116.60889923656259</c:v>
                </c:pt>
                <c:pt idx="547">
                  <c:v>117.111941123012</c:v>
                </c:pt>
                <c:pt idx="548">
                  <c:v>116.23049745764865</c:v>
                </c:pt>
                <c:pt idx="549">
                  <c:v>116.22872242647827</c:v>
                </c:pt>
                <c:pt idx="550">
                  <c:v>116.60179297123341</c:v>
                </c:pt>
                <c:pt idx="551">
                  <c:v>116.85809905198312</c:v>
                </c:pt>
                <c:pt idx="552">
                  <c:v>117.85705978918531</c:v>
                </c:pt>
                <c:pt idx="553">
                  <c:v>118.23352370623479</c:v>
                </c:pt>
                <c:pt idx="554">
                  <c:v>117.4655279792596</c:v>
                </c:pt>
                <c:pt idx="555">
                  <c:v>117.59305975931557</c:v>
                </c:pt>
                <c:pt idx="556">
                  <c:v>118.34819487609957</c:v>
                </c:pt>
                <c:pt idx="557">
                  <c:v>118.21690606344828</c:v>
                </c:pt>
                <c:pt idx="558">
                  <c:v>117.9561465764732</c:v>
                </c:pt>
                <c:pt idx="559">
                  <c:v>117.95436788299685</c:v>
                </c:pt>
                <c:pt idx="560">
                  <c:v>118.71221767690758</c:v>
                </c:pt>
                <c:pt idx="561">
                  <c:v>118.5807696180832</c:v>
                </c:pt>
                <c:pt idx="562">
                  <c:v>117.81956391774474</c:v>
                </c:pt>
                <c:pt idx="563">
                  <c:v>117.81778657555788</c:v>
                </c:pt>
                <c:pt idx="564">
                  <c:v>117.8160092196008</c:v>
                </c:pt>
                <c:pt idx="565">
                  <c:v>117.81423184989171</c:v>
                </c:pt>
                <c:pt idx="566">
                  <c:v>117.43399468968983</c:v>
                </c:pt>
                <c:pt idx="567">
                  <c:v>117.30286797274402</c:v>
                </c:pt>
                <c:pt idx="568">
                  <c:v>117.67945070583119</c:v>
                </c:pt>
                <c:pt idx="569">
                  <c:v>117.6776746876626</c:v>
                </c:pt>
                <c:pt idx="570">
                  <c:v>117.29754445845902</c:v>
                </c:pt>
                <c:pt idx="571">
                  <c:v>117.92377357881651</c:v>
                </c:pt>
                <c:pt idx="572">
                  <c:v>118.17229355114841</c:v>
                </c:pt>
                <c:pt idx="573">
                  <c:v>116.90425714488492</c:v>
                </c:pt>
                <c:pt idx="574">
                  <c:v>116.26688577869754</c:v>
                </c:pt>
                <c:pt idx="575">
                  <c:v>116.642132747299</c:v>
                </c:pt>
                <c:pt idx="576">
                  <c:v>117.27699177750901</c:v>
                </c:pt>
                <c:pt idx="577">
                  <c:v>118.66594636209311</c:v>
                </c:pt>
                <c:pt idx="578">
                  <c:v>118.15320875740417</c:v>
                </c:pt>
                <c:pt idx="579">
                  <c:v>118.15143512497434</c:v>
                </c:pt>
                <c:pt idx="580">
                  <c:v>119.80363901516557</c:v>
                </c:pt>
                <c:pt idx="581">
                  <c:v>119.29393443313484</c:v>
                </c:pt>
                <c:pt idx="582">
                  <c:v>120.44094973121219</c:v>
                </c:pt>
                <c:pt idx="583">
                  <c:v>120.43916995826794</c:v>
                </c:pt>
                <c:pt idx="584">
                  <c:v>120.31192878005868</c:v>
                </c:pt>
                <c:pt idx="585">
                  <c:v>121.60150268088046</c:v>
                </c:pt>
                <c:pt idx="586">
                  <c:v>121.46919477751726</c:v>
                </c:pt>
                <c:pt idx="587">
                  <c:v>119.91593037680877</c:v>
                </c:pt>
                <c:pt idx="588">
                  <c:v>119.65929135292026</c:v>
                </c:pt>
                <c:pt idx="589">
                  <c:v>120.17279794812384</c:v>
                </c:pt>
                <c:pt idx="590">
                  <c:v>120.43147461244143</c:v>
                </c:pt>
                <c:pt idx="591">
                  <c:v>119.78407762348525</c:v>
                </c:pt>
                <c:pt idx="592">
                  <c:v>119.6521834720038</c:v>
                </c:pt>
                <c:pt idx="593">
                  <c:v>119.90526821140656</c:v>
                </c:pt>
                <c:pt idx="594">
                  <c:v>119.1344016940875</c:v>
                </c:pt>
                <c:pt idx="595">
                  <c:v>119.26263325987429</c:v>
                </c:pt>
                <c:pt idx="596">
                  <c:v>119.64507536793872</c:v>
                </c:pt>
                <c:pt idx="597">
                  <c:v>120.15855898977588</c:v>
                </c:pt>
                <c:pt idx="598">
                  <c:v>120.54276957851835</c:v>
                </c:pt>
                <c:pt idx="599">
                  <c:v>120.28521004861659</c:v>
                </c:pt>
                <c:pt idx="600">
                  <c:v>108.66929499774005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109.65051998571607</c:v>
                </c:pt>
                <c:pt idx="617">
                  <c:v>112.95006182001998</c:v>
                </c:pt>
                <c:pt idx="618">
                  <c:v>110.60022671728348</c:v>
                </c:pt>
                <c:pt idx="619">
                  <c:v>113.43493930728846</c:v>
                </c:pt>
                <c:pt idx="620">
                  <c:v>111.33027480589772</c:v>
                </c:pt>
                <c:pt idx="621">
                  <c:v>110.84772192779019</c:v>
                </c:pt>
                <c:pt idx="622">
                  <c:v>112.57100612508884</c:v>
                </c:pt>
                <c:pt idx="623">
                  <c:v>113.68212536635565</c:v>
                </c:pt>
                <c:pt idx="624">
                  <c:v>113.79844566014708</c:v>
                </c:pt>
                <c:pt idx="625">
                  <c:v>113.54217913826415</c:v>
                </c:pt>
                <c:pt idx="626">
                  <c:v>113.91345335620053</c:v>
                </c:pt>
                <c:pt idx="627">
                  <c:v>114.03072215517159</c:v>
                </c:pt>
                <c:pt idx="628">
                  <c:v>114.15635189250497</c:v>
                </c:pt>
                <c:pt idx="629">
                  <c:v>112.28348450437989</c:v>
                </c:pt>
                <c:pt idx="630">
                  <c:v>112.41913500327883</c:v>
                </c:pt>
                <c:pt idx="631">
                  <c:v>114.90822122455165</c:v>
                </c:pt>
                <c:pt idx="632">
                  <c:v>115.52493830297544</c:v>
                </c:pt>
                <c:pt idx="633">
                  <c:v>114.13955550208129</c:v>
                </c:pt>
                <c:pt idx="634">
                  <c:v>116.27797184293649</c:v>
                </c:pt>
                <c:pt idx="635">
                  <c:v>114.75946584006851</c:v>
                </c:pt>
                <c:pt idx="636">
                  <c:v>114.88535627202236</c:v>
                </c:pt>
                <c:pt idx="637">
                  <c:v>115.76597304239249</c:v>
                </c:pt>
                <c:pt idx="638">
                  <c:v>116.39419002505065</c:v>
                </c:pt>
                <c:pt idx="639">
                  <c:v>115.63451033753472</c:v>
                </c:pt>
                <c:pt idx="640">
                  <c:v>114.37465622997615</c:v>
                </c:pt>
                <c:pt idx="641">
                  <c:v>113.88667638156176</c:v>
                </c:pt>
                <c:pt idx="642">
                  <c:v>115.76264444958952</c:v>
                </c:pt>
                <c:pt idx="643">
                  <c:v>113.7558053052694</c:v>
                </c:pt>
                <c:pt idx="644">
                  <c:v>114.50239190759976</c:v>
                </c:pt>
                <c:pt idx="645">
                  <c:v>115.12463984058923</c:v>
                </c:pt>
                <c:pt idx="646">
                  <c:v>117.39764468185422</c:v>
                </c:pt>
                <c:pt idx="647">
                  <c:v>117.52119604728159</c:v>
                </c:pt>
                <c:pt idx="648">
                  <c:v>115.74627886002281</c:v>
                </c:pt>
                <c:pt idx="649">
                  <c:v>115.11748479420066</c:v>
                </c:pt>
                <c:pt idx="650">
                  <c:v>115.37108030833224</c:v>
                </c:pt>
                <c:pt idx="651">
                  <c:v>114.24268005889553</c:v>
                </c:pt>
                <c:pt idx="652">
                  <c:v>114.36061399392793</c:v>
                </c:pt>
                <c:pt idx="653">
                  <c:v>115.86519894311323</c:v>
                </c:pt>
                <c:pt idx="654">
                  <c:v>114.85995095144563</c:v>
                </c:pt>
                <c:pt idx="655">
                  <c:v>114.60301566241833</c:v>
                </c:pt>
                <c:pt idx="656">
                  <c:v>113.47808382082167</c:v>
                </c:pt>
                <c:pt idx="657">
                  <c:v>113.60356084765635</c:v>
                </c:pt>
                <c:pt idx="658">
                  <c:v>113.35614257187171</c:v>
                </c:pt>
                <c:pt idx="659">
                  <c:v>112.61107234582869</c:v>
                </c:pt>
                <c:pt idx="660">
                  <c:v>112.12288231056755</c:v>
                </c:pt>
                <c:pt idx="661">
                  <c:v>111.38409665849986</c:v>
                </c:pt>
                <c:pt idx="662">
                  <c:v>110.77500651169476</c:v>
                </c:pt>
                <c:pt idx="663">
                  <c:v>109.55264152783093</c:v>
                </c:pt>
                <c:pt idx="664">
                  <c:v>111.1505753945612</c:v>
                </c:pt>
                <c:pt idx="665">
                  <c:v>111.13620263008261</c:v>
                </c:pt>
                <c:pt idx="666">
                  <c:v>111.74329578255947</c:v>
                </c:pt>
                <c:pt idx="667">
                  <c:v>111.99485678720157</c:v>
                </c:pt>
                <c:pt idx="668">
                  <c:v>112.10865060386732</c:v>
                </c:pt>
                <c:pt idx="669">
                  <c:v>112.3497560041269</c:v>
                </c:pt>
                <c:pt idx="670">
                  <c:v>113.21682841895836</c:v>
                </c:pt>
                <c:pt idx="671">
                  <c:v>112.47305398407252</c:v>
                </c:pt>
                <c:pt idx="672">
                  <c:v>111.47935512003551</c:v>
                </c:pt>
                <c:pt idx="673">
                  <c:v>111.73085389225707</c:v>
                </c:pt>
                <c:pt idx="674">
                  <c:v>111.47580593863177</c:v>
                </c:pt>
                <c:pt idx="675">
                  <c:v>111.71599609516079</c:v>
                </c:pt>
                <c:pt idx="676">
                  <c:v>111.21903996687297</c:v>
                </c:pt>
                <c:pt idx="677">
                  <c:v>111.96589621926069</c:v>
                </c:pt>
                <c:pt idx="678">
                  <c:v>111.96411850364257</c:v>
                </c:pt>
                <c:pt idx="679">
                  <c:v>113.44585396280445</c:v>
                </c:pt>
                <c:pt idx="680">
                  <c:v>112.81786632648891</c:v>
                </c:pt>
                <c:pt idx="681">
                  <c:v>111.57864564508782</c:v>
                </c:pt>
                <c:pt idx="682">
                  <c:v>111.83028385557509</c:v>
                </c:pt>
                <c:pt idx="683">
                  <c:v>112.32484558688111</c:v>
                </c:pt>
                <c:pt idx="684">
                  <c:v>111.21673218695878</c:v>
                </c:pt>
                <c:pt idx="685">
                  <c:v>111.83616076200178</c:v>
                </c:pt>
                <c:pt idx="686">
                  <c:v>110.1280760133568</c:v>
                </c:pt>
                <c:pt idx="687">
                  <c:v>109.65077502171971</c:v>
                </c:pt>
                <c:pt idx="688">
                  <c:v>110.88145265100957</c:v>
                </c:pt>
                <c:pt idx="689">
                  <c:v>112.07128816557406</c:v>
                </c:pt>
                <c:pt idx="690">
                  <c:v>111.32081622413398</c:v>
                </c:pt>
                <c:pt idx="691">
                  <c:v>111.67664698569524</c:v>
                </c:pt>
                <c:pt idx="692">
                  <c:v>112.533005306615</c:v>
                </c:pt>
                <c:pt idx="693">
                  <c:v>112.0329057785525</c:v>
                </c:pt>
                <c:pt idx="694">
                  <c:v>111.66069963543123</c:v>
                </c:pt>
                <c:pt idx="695">
                  <c:v>111.64861688366682</c:v>
                </c:pt>
                <c:pt idx="696">
                  <c:v>112.01780914633173</c:v>
                </c:pt>
                <c:pt idx="697">
                  <c:v>112.87938202934947</c:v>
                </c:pt>
                <c:pt idx="698">
                  <c:v>112.00481413494572</c:v>
                </c:pt>
                <c:pt idx="699">
                  <c:v>111.13407384542143</c:v>
                </c:pt>
                <c:pt idx="700">
                  <c:v>111.50284361461354</c:v>
                </c:pt>
                <c:pt idx="701">
                  <c:v>111.99951606666673</c:v>
                </c:pt>
                <c:pt idx="702">
                  <c:v>111.8706925417714</c:v>
                </c:pt>
                <c:pt idx="703">
                  <c:v>111.37061529037419</c:v>
                </c:pt>
                <c:pt idx="704">
                  <c:v>110.26013760251817</c:v>
                </c:pt>
                <c:pt idx="705">
                  <c:v>112.1195164611845</c:v>
                </c:pt>
                <c:pt idx="706">
                  <c:v>112.73617452310145</c:v>
                </c:pt>
                <c:pt idx="707">
                  <c:v>112.60714640270362</c:v>
                </c:pt>
                <c:pt idx="708">
                  <c:v>111.3246180223623</c:v>
                </c:pt>
                <c:pt idx="709">
                  <c:v>111.18711757006713</c:v>
                </c:pt>
                <c:pt idx="710">
                  <c:v>110.81238448280556</c:v>
                </c:pt>
                <c:pt idx="711">
                  <c:v>108.68250827681595</c:v>
                </c:pt>
                <c:pt idx="712">
                  <c:v>108.92348315950994</c:v>
                </c:pt>
                <c:pt idx="713">
                  <c:v>108.43700399675072</c:v>
                </c:pt>
                <c:pt idx="714">
                  <c:v>108.43527525977015</c:v>
                </c:pt>
                <c:pt idx="715">
                  <c:v>109.18263724912549</c:v>
                </c:pt>
                <c:pt idx="716">
                  <c:v>109.79471444882893</c:v>
                </c:pt>
                <c:pt idx="717">
                  <c:v>109.79297793314572</c:v>
                </c:pt>
                <c:pt idx="718">
                  <c:v>109.5180689483841</c:v>
                </c:pt>
                <c:pt idx="719">
                  <c:v>109.64344860196161</c:v>
                </c:pt>
                <c:pt idx="720">
                  <c:v>109.52405669938798</c:v>
                </c:pt>
                <c:pt idx="721">
                  <c:v>109.39530403688286</c:v>
                </c:pt>
                <c:pt idx="722">
                  <c:v>109.14955245756983</c:v>
                </c:pt>
                <c:pt idx="723">
                  <c:v>110.2635399431324</c:v>
                </c:pt>
                <c:pt idx="724">
                  <c:v>108.51166372391617</c:v>
                </c:pt>
                <c:pt idx="725">
                  <c:v>108.50994144384003</c:v>
                </c:pt>
                <c:pt idx="726">
                  <c:v>108.38137215916186</c:v>
                </c:pt>
                <c:pt idx="727">
                  <c:v>106.42791157934653</c:v>
                </c:pt>
                <c:pt idx="728">
                  <c:v>106.18774695826733</c:v>
                </c:pt>
                <c:pt idx="729">
                  <c:v>107.43450418077782</c:v>
                </c:pt>
                <c:pt idx="730">
                  <c:v>108.16622585098821</c:v>
                </c:pt>
                <c:pt idx="731">
                  <c:v>107.29180226725566</c:v>
                </c:pt>
                <c:pt idx="732">
                  <c:v>106.55924435932002</c:v>
                </c:pt>
                <c:pt idx="733">
                  <c:v>106.92251247579861</c:v>
                </c:pt>
                <c:pt idx="734">
                  <c:v>106.42968065761488</c:v>
                </c:pt>
                <c:pt idx="735">
                  <c:v>106.55409011487973</c:v>
                </c:pt>
                <c:pt idx="736">
                  <c:v>105.82498980782339</c:v>
                </c:pt>
                <c:pt idx="737">
                  <c:v>107.04188093238554</c:v>
                </c:pt>
                <c:pt idx="738">
                  <c:v>105.82156025098539</c:v>
                </c:pt>
                <c:pt idx="739">
                  <c:v>105.94575444824204</c:v>
                </c:pt>
                <c:pt idx="740">
                  <c:v>107.89594702289241</c:v>
                </c:pt>
                <c:pt idx="741">
                  <c:v>107.89422100232014</c:v>
                </c:pt>
                <c:pt idx="742">
                  <c:v>108.13368655568138</c:v>
                </c:pt>
                <c:pt idx="743">
                  <c:v>108.50048608417319</c:v>
                </c:pt>
                <c:pt idx="744">
                  <c:v>108.4987581865048</c:v>
                </c:pt>
                <c:pt idx="745">
                  <c:v>109.1097722353129</c:v>
                </c:pt>
                <c:pt idx="746">
                  <c:v>108.24196646992505</c:v>
                </c:pt>
                <c:pt idx="747">
                  <c:v>107.87194033499918</c:v>
                </c:pt>
                <c:pt idx="748">
                  <c:v>107.74367951802969</c:v>
                </c:pt>
                <c:pt idx="749">
                  <c:v>108.47919895884797</c:v>
                </c:pt>
                <c:pt idx="750">
                  <c:v>106.88015148631257</c:v>
                </c:pt>
                <c:pt idx="751">
                  <c:v>107.13104683833717</c:v>
                </c:pt>
                <c:pt idx="752">
                  <c:v>107.49589344252627</c:v>
                </c:pt>
                <c:pt idx="753">
                  <c:v>108.59904592068233</c:v>
                </c:pt>
                <c:pt idx="754">
                  <c:v>107.60683091025976</c:v>
                </c:pt>
                <c:pt idx="755">
                  <c:v>107.73162512014051</c:v>
                </c:pt>
                <c:pt idx="756">
                  <c:v>106.9961402056465</c:v>
                </c:pt>
                <c:pt idx="757">
                  <c:v>106.62883607266394</c:v>
                </c:pt>
                <c:pt idx="758">
                  <c:v>107.61198771685076</c:v>
                </c:pt>
                <c:pt idx="759">
                  <c:v>106.97826914199732</c:v>
                </c:pt>
                <c:pt idx="760">
                  <c:v>106.48419356201111</c:v>
                </c:pt>
                <c:pt idx="761">
                  <c:v>106.97483672865064</c:v>
                </c:pt>
                <c:pt idx="762">
                  <c:v>107.0994899834327</c:v>
                </c:pt>
                <c:pt idx="763">
                  <c:v>107.83280007904887</c:v>
                </c:pt>
                <c:pt idx="764">
                  <c:v>107.70449237123012</c:v>
                </c:pt>
                <c:pt idx="765">
                  <c:v>108.07147257697943</c:v>
                </c:pt>
                <c:pt idx="766">
                  <c:v>108.68285130240702</c:v>
                </c:pt>
                <c:pt idx="767">
                  <c:v>108.6811282762842</c:v>
                </c:pt>
                <c:pt idx="768">
                  <c:v>108.67940523676953</c:v>
                </c:pt>
                <c:pt idx="769">
                  <c:v>108.18058945950725</c:v>
                </c:pt>
                <c:pt idx="770">
                  <c:v>107.93619136356574</c:v>
                </c:pt>
                <c:pt idx="771">
                  <c:v>108.43070210065343</c:v>
                </c:pt>
                <c:pt idx="772">
                  <c:v>109.17069310195711</c:v>
                </c:pt>
                <c:pt idx="773">
                  <c:v>108.42725626947686</c:v>
                </c:pt>
                <c:pt idx="774">
                  <c:v>109.16724078154539</c:v>
                </c:pt>
                <c:pt idx="775">
                  <c:v>109.03852219121654</c:v>
                </c:pt>
                <c:pt idx="776">
                  <c:v>109.16378840726475</c:v>
                </c:pt>
                <c:pt idx="777">
                  <c:v>109.16206219990727</c:v>
                </c:pt>
                <c:pt idx="778">
                  <c:v>108.66217410378022</c:v>
                </c:pt>
                <c:pt idx="779">
                  <c:v>109.03162307109324</c:v>
                </c:pt>
                <c:pt idx="780">
                  <c:v>109.52903041375612</c:v>
                </c:pt>
                <c:pt idx="781">
                  <c:v>109.1551572357871</c:v>
                </c:pt>
                <c:pt idx="782">
                  <c:v>109.15343096106244</c:v>
                </c:pt>
                <c:pt idx="783">
                  <c:v>108.78043137646227</c:v>
                </c:pt>
                <c:pt idx="784">
                  <c:v>108.65183478008248</c:v>
                </c:pt>
                <c:pt idx="785">
                  <c:v>108.65011151250155</c:v>
                </c:pt>
                <c:pt idx="786">
                  <c:v>108.27809621129609</c:v>
                </c:pt>
                <c:pt idx="787">
                  <c:v>108.40313395179555</c:v>
                </c:pt>
                <c:pt idx="788">
                  <c:v>107.90523234695092</c:v>
                </c:pt>
                <c:pt idx="789">
                  <c:v>108.27293115048451</c:v>
                </c:pt>
                <c:pt idx="790">
                  <c:v>107.90179218955336</c:v>
                </c:pt>
                <c:pt idx="791">
                  <c:v>107.90007209087162</c:v>
                </c:pt>
                <c:pt idx="792">
                  <c:v>108.39451820225031</c:v>
                </c:pt>
                <c:pt idx="793">
                  <c:v>108.76318387896163</c:v>
                </c:pt>
                <c:pt idx="794">
                  <c:v>109.37776688219856</c:v>
                </c:pt>
                <c:pt idx="795">
                  <c:v>110.49731034268643</c:v>
                </c:pt>
                <c:pt idx="796">
                  <c:v>110.12095282044265</c:v>
                </c:pt>
                <c:pt idx="797">
                  <c:v>110.49384750853278</c:v>
                </c:pt>
                <c:pt idx="798">
                  <c:v>110.11749312743996</c:v>
                </c:pt>
                <c:pt idx="799">
                  <c:v>110.11576326054728</c:v>
                </c:pt>
                <c:pt idx="800">
                  <c:v>109.74028483240818</c:v>
                </c:pt>
                <c:pt idx="801">
                  <c:v>109.73855653014107</c:v>
                </c:pt>
                <c:pt idx="802">
                  <c:v>110.11057357835307</c:v>
                </c:pt>
                <c:pt idx="803">
                  <c:v>109.86226559311353</c:v>
                </c:pt>
                <c:pt idx="804">
                  <c:v>109.86053581769147</c:v>
                </c:pt>
                <c:pt idx="805">
                  <c:v>110.23265245856919</c:v>
                </c:pt>
                <c:pt idx="806">
                  <c:v>110.35819967237239</c:v>
                </c:pt>
                <c:pt idx="807">
                  <c:v>110.22918965775398</c:v>
                </c:pt>
                <c:pt idx="808">
                  <c:v>110.97775418631136</c:v>
                </c:pt>
                <c:pt idx="809">
                  <c:v>110.97601959192934</c:v>
                </c:pt>
                <c:pt idx="810">
                  <c:v>110.47133775752945</c:v>
                </c:pt>
                <c:pt idx="811">
                  <c:v>110.97255036211163</c:v>
                </c:pt>
                <c:pt idx="812">
                  <c:v>110.84334715159821</c:v>
                </c:pt>
                <c:pt idx="813">
                  <c:v>110.84161393224622</c:v>
                </c:pt>
                <c:pt idx="814">
                  <c:v>110.71242607681506</c:v>
                </c:pt>
                <c:pt idx="815">
                  <c:v>110.45582125454393</c:v>
                </c:pt>
                <c:pt idx="816">
                  <c:v>110.58152178541468</c:v>
                </c:pt>
                <c:pt idx="817">
                  <c:v>110.70723058551812</c:v>
                </c:pt>
                <c:pt idx="818">
                  <c:v>110.83294763027425</c:v>
                </c:pt>
                <c:pt idx="819">
                  <c:v>110.95867289515536</c:v>
                </c:pt>
                <c:pt idx="820">
                  <c:v>111.08440635572651</c:v>
                </c:pt>
                <c:pt idx="821">
                  <c:v>111.33763682768404</c:v>
                </c:pt>
                <c:pt idx="822">
                  <c:v>111.33589776638064</c:v>
                </c:pt>
                <c:pt idx="823">
                  <c:v>112.97426524430875</c:v>
                </c:pt>
                <c:pt idx="824">
                  <c:v>112.84870162549214</c:v>
                </c:pt>
                <c:pt idx="825">
                  <c:v>112.84695356664452</c:v>
                </c:pt>
                <c:pt idx="826">
                  <c:v>112.47141905055287</c:v>
                </c:pt>
                <c:pt idx="827">
                  <c:v>114.36946700449153</c:v>
                </c:pt>
                <c:pt idx="828">
                  <c:v>115.0068080192118</c:v>
                </c:pt>
                <c:pt idx="829">
                  <c:v>114.62228497407477</c:v>
                </c:pt>
                <c:pt idx="830">
                  <c:v>115.13019060033912</c:v>
                </c:pt>
                <c:pt idx="831">
                  <c:v>114.74499964245888</c:v>
                </c:pt>
                <c:pt idx="832">
                  <c:v>114.999762552844</c:v>
                </c:pt>
                <c:pt idx="833">
                  <c:v>114.8697369128804</c:v>
                </c:pt>
                <c:pt idx="834">
                  <c:v>115.25279487757916</c:v>
                </c:pt>
                <c:pt idx="835">
                  <c:v>115.25103060352603</c:v>
                </c:pt>
                <c:pt idx="836">
                  <c:v>116.0177679598346</c:v>
                </c:pt>
                <c:pt idx="837">
                  <c:v>116.01600065540333</c:v>
                </c:pt>
                <c:pt idx="838">
                  <c:v>115.24445566873692</c:v>
                </c:pt>
                <c:pt idx="839">
                  <c:v>115.49941196435566</c:v>
                </c:pt>
                <c:pt idx="840">
                  <c:v>115.75440131926052</c:v>
                </c:pt>
                <c:pt idx="841">
                  <c:v>117.55633645385296</c:v>
                </c:pt>
                <c:pt idx="842">
                  <c:v>117.2968706882466</c:v>
                </c:pt>
                <c:pt idx="843">
                  <c:v>117.68393562755682</c:v>
                </c:pt>
                <c:pt idx="844">
                  <c:v>117.03411162230441</c:v>
                </c:pt>
                <c:pt idx="845">
                  <c:v>116.51597109246632</c:v>
                </c:pt>
                <c:pt idx="846">
                  <c:v>117.02937837342142</c:v>
                </c:pt>
                <c:pt idx="847">
                  <c:v>116.64100572216375</c:v>
                </c:pt>
                <c:pt idx="848">
                  <c:v>117.02583184760397</c:v>
                </c:pt>
                <c:pt idx="849">
                  <c:v>117.02405856315409</c:v>
                </c:pt>
                <c:pt idx="850">
                  <c:v>117.40974906680049</c:v>
                </c:pt>
                <c:pt idx="851">
                  <c:v>117.40797428055976</c:v>
                </c:pt>
                <c:pt idx="852">
                  <c:v>117.66567508624939</c:v>
                </c:pt>
                <c:pt idx="853">
                  <c:v>117.92406597833997</c:v>
                </c:pt>
                <c:pt idx="854">
                  <c:v>118.70292308283024</c:v>
                </c:pt>
                <c:pt idx="855">
                  <c:v>118.43942419251925</c:v>
                </c:pt>
                <c:pt idx="856">
                  <c:v>119.61278936342114</c:v>
                </c:pt>
                <c:pt idx="857">
                  <c:v>120.13983152479341</c:v>
                </c:pt>
                <c:pt idx="858">
                  <c:v>119.48515394011065</c:v>
                </c:pt>
                <c:pt idx="859">
                  <c:v>118.17765218520253</c:v>
                </c:pt>
                <c:pt idx="860">
                  <c:v>120.92540099979306</c:v>
                </c:pt>
                <c:pt idx="861">
                  <c:v>121.98664568563072</c:v>
                </c:pt>
                <c:pt idx="862">
                  <c:v>123.44577306979772</c:v>
                </c:pt>
                <c:pt idx="863">
                  <c:v>122.64237730170953</c:v>
                </c:pt>
                <c:pt idx="864">
                  <c:v>123.04094580181027</c:v>
                </c:pt>
                <c:pt idx="865">
                  <c:v>122.77898808534519</c:v>
                </c:pt>
                <c:pt idx="866">
                  <c:v>122.10760986161404</c:v>
                </c:pt>
                <c:pt idx="867">
                  <c:v>123.15526910328026</c:v>
                </c:pt>
                <c:pt idx="868">
                  <c:v>123.55417149915684</c:v>
                </c:pt>
                <c:pt idx="869">
                  <c:v>124.08414799433831</c:v>
                </c:pt>
                <c:pt idx="870">
                  <c:v>124.08234619871473</c:v>
                </c:pt>
                <c:pt idx="871">
                  <c:v>122.47916368751339</c:v>
                </c:pt>
                <c:pt idx="872">
                  <c:v>122.46854758478821</c:v>
                </c:pt>
                <c:pt idx="873">
                  <c:v>123.39443015402776</c:v>
                </c:pt>
                <c:pt idx="874">
                  <c:v>122.99324882009751</c:v>
                </c:pt>
                <c:pt idx="875">
                  <c:v>123.92112954873755</c:v>
                </c:pt>
                <c:pt idx="876">
                  <c:v>123.12909969228622</c:v>
                </c:pt>
                <c:pt idx="877">
                  <c:v>123.25725402747685</c:v>
                </c:pt>
                <c:pt idx="878">
                  <c:v>122.06020839048142</c:v>
                </c:pt>
                <c:pt idx="879">
                  <c:v>123.1236977008266</c:v>
                </c:pt>
                <c:pt idx="880">
                  <c:v>122.99195364913157</c:v>
                </c:pt>
                <c:pt idx="881">
                  <c:v>122.59104653787108</c:v>
                </c:pt>
                <c:pt idx="882">
                  <c:v>123.1182955745453</c:v>
                </c:pt>
                <c:pt idx="883">
                  <c:v>123.1164948358155</c:v>
                </c:pt>
                <c:pt idx="884">
                  <c:v>121.40900397421319</c:v>
                </c:pt>
                <c:pt idx="885">
                  <c:v>121.94373510114292</c:v>
                </c:pt>
                <c:pt idx="886">
                  <c:v>121.27572125980168</c:v>
                </c:pt>
                <c:pt idx="887">
                  <c:v>121.27393447121631</c:v>
                </c:pt>
                <c:pt idx="888">
                  <c:v>121.27214766782072</c:v>
                </c:pt>
                <c:pt idx="889">
                  <c:v>120.87362962029692</c:v>
                </c:pt>
                <c:pt idx="890">
                  <c:v>120.08101234414698</c:v>
                </c:pt>
                <c:pt idx="891">
                  <c:v>120.07922969519768</c:v>
                </c:pt>
                <c:pt idx="892">
                  <c:v>119.55401719525889</c:v>
                </c:pt>
                <c:pt idx="893">
                  <c:v>120.86648776674156</c:v>
                </c:pt>
                <c:pt idx="894">
                  <c:v>120.46885412270603</c:v>
                </c:pt>
                <c:pt idx="895">
                  <c:v>120.86291675143457</c:v>
                </c:pt>
                <c:pt idx="896">
                  <c:v>120.86113122163624</c:v>
                </c:pt>
                <c:pt idx="897">
                  <c:v>120.85934567709864</c:v>
                </c:pt>
                <c:pt idx="898">
                  <c:v>120.72796761023801</c:v>
                </c:pt>
                <c:pt idx="899">
                  <c:v>121.51187573250445</c:v>
                </c:pt>
                <c:pt idx="900">
                  <c:v>124.53074816329809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117.4908375324394</c:v>
                </c:pt>
                <c:pt idx="917">
                  <c:v>117.07901850819144</c:v>
                </c:pt>
                <c:pt idx="918">
                  <c:v>117.5963432075132</c:v>
                </c:pt>
                <c:pt idx="919">
                  <c:v>118.91348083848425</c:v>
                </c:pt>
                <c:pt idx="920">
                  <c:v>118.13302346910132</c:v>
                </c:pt>
                <c:pt idx="921">
                  <c:v>117.34464756333909</c:v>
                </c:pt>
                <c:pt idx="922">
                  <c:v>117.47058042148819</c:v>
                </c:pt>
                <c:pt idx="923">
                  <c:v>116.03327056240869</c:v>
                </c:pt>
                <c:pt idx="924">
                  <c:v>116.68378505434612</c:v>
                </c:pt>
                <c:pt idx="925">
                  <c:v>116.69029067980773</c:v>
                </c:pt>
                <c:pt idx="926">
                  <c:v>118.004967570997</c:v>
                </c:pt>
                <c:pt idx="927">
                  <c:v>118.92249209383408</c:v>
                </c:pt>
                <c:pt idx="928">
                  <c:v>120.11441570895477</c:v>
                </c:pt>
                <c:pt idx="929">
                  <c:v>118.67485275385116</c:v>
                </c:pt>
                <c:pt idx="930">
                  <c:v>118.40460428904225</c:v>
                </c:pt>
                <c:pt idx="931">
                  <c:v>117.08064831558568</c:v>
                </c:pt>
                <c:pt idx="932">
                  <c:v>119.18229724365938</c:v>
                </c:pt>
                <c:pt idx="933">
                  <c:v>119.84862502399574</c:v>
                </c:pt>
                <c:pt idx="934">
                  <c:v>120.77530485530042</c:v>
                </c:pt>
                <c:pt idx="935">
                  <c:v>120.78896272823204</c:v>
                </c:pt>
                <c:pt idx="936">
                  <c:v>120.52991917949475</c:v>
                </c:pt>
                <c:pt idx="937">
                  <c:v>119.0712810152545</c:v>
                </c:pt>
                <c:pt idx="938">
                  <c:v>118.67141459063896</c:v>
                </c:pt>
                <c:pt idx="939">
                  <c:v>118.27244896490265</c:v>
                </c:pt>
                <c:pt idx="940">
                  <c:v>118.39882025743009</c:v>
                </c:pt>
                <c:pt idx="941">
                  <c:v>120.52093913795125</c:v>
                </c:pt>
                <c:pt idx="942">
                  <c:v>121.04968037653362</c:v>
                </c:pt>
                <c:pt idx="943">
                  <c:v>122.81276851780967</c:v>
                </c:pt>
                <c:pt idx="944">
                  <c:v>122.55276973295076</c:v>
                </c:pt>
                <c:pt idx="945">
                  <c:v>121.62890895748114</c:v>
                </c:pt>
                <c:pt idx="946">
                  <c:v>125.00466149168096</c:v>
                </c:pt>
                <c:pt idx="947">
                  <c:v>121.2568261981678</c:v>
                </c:pt>
                <c:pt idx="948">
                  <c:v>121.75250919097471</c:v>
                </c:pt>
                <c:pt idx="949">
                  <c:v>122.95075430221186</c:v>
                </c:pt>
                <c:pt idx="950">
                  <c:v>120.92306349687806</c:v>
                </c:pt>
                <c:pt idx="951">
                  <c:v>121.01741071255401</c:v>
                </c:pt>
                <c:pt idx="952">
                  <c:v>121.01560881925889</c:v>
                </c:pt>
                <c:pt idx="953">
                  <c:v>121.15857978411168</c:v>
                </c:pt>
                <c:pt idx="954">
                  <c:v>120.09666341247612</c:v>
                </c:pt>
                <c:pt idx="955">
                  <c:v>119.55238063349952</c:v>
                </c:pt>
                <c:pt idx="956">
                  <c:v>119.13918787534567</c:v>
                </c:pt>
                <c:pt idx="957">
                  <c:v>119.12482592921697</c:v>
                </c:pt>
                <c:pt idx="958">
                  <c:v>117.41558206357877</c:v>
                </c:pt>
                <c:pt idx="959">
                  <c:v>115.45964521474252</c:v>
                </c:pt>
                <c:pt idx="960">
                  <c:v>114.15998266821816</c:v>
                </c:pt>
                <c:pt idx="961">
                  <c:v>114.281012305064</c:v>
                </c:pt>
                <c:pt idx="962">
                  <c:v>114.4022841709243</c:v>
                </c:pt>
                <c:pt idx="963">
                  <c:v>116.1906391222401</c:v>
                </c:pt>
                <c:pt idx="964">
                  <c:v>114.648659095114</c:v>
                </c:pt>
                <c:pt idx="965">
                  <c:v>116.18702983227649</c:v>
                </c:pt>
                <c:pt idx="966">
                  <c:v>115.92583144347873</c:v>
                </c:pt>
                <c:pt idx="967">
                  <c:v>114.3899603784962</c:v>
                </c:pt>
                <c:pt idx="968">
                  <c:v>110.97561060904309</c:v>
                </c:pt>
                <c:pt idx="969">
                  <c:v>111.47685303093431</c:v>
                </c:pt>
                <c:pt idx="970">
                  <c:v>112.1021533528874</c:v>
                </c:pt>
                <c:pt idx="971">
                  <c:v>112.9847712629512</c:v>
                </c:pt>
                <c:pt idx="972">
                  <c:v>111.97276200309761</c:v>
                </c:pt>
                <c:pt idx="973">
                  <c:v>111.84562886607182</c:v>
                </c:pt>
                <c:pt idx="974">
                  <c:v>112.09646443121801</c:v>
                </c:pt>
                <c:pt idx="975">
                  <c:v>112.7327034908003</c:v>
                </c:pt>
                <c:pt idx="976">
                  <c:v>113.36390888530559</c:v>
                </c:pt>
                <c:pt idx="977">
                  <c:v>111.71143999853302</c:v>
                </c:pt>
                <c:pt idx="978">
                  <c:v>111.0786578632601</c:v>
                </c:pt>
                <c:pt idx="979">
                  <c:v>111.58169139449728</c:v>
                </c:pt>
                <c:pt idx="980">
                  <c:v>109.56946866904991</c:v>
                </c:pt>
                <c:pt idx="981">
                  <c:v>110.32016203772037</c:v>
                </c:pt>
                <c:pt idx="982">
                  <c:v>111.32386836072101</c:v>
                </c:pt>
                <c:pt idx="983">
                  <c:v>110.06692481024402</c:v>
                </c:pt>
                <c:pt idx="984">
                  <c:v>112.45640059237667</c:v>
                </c:pt>
                <c:pt idx="985">
                  <c:v>113.09196218632769</c:v>
                </c:pt>
                <c:pt idx="986">
                  <c:v>111.82258532493506</c:v>
                </c:pt>
                <c:pt idx="987">
                  <c:v>111.0627327274351</c:v>
                </c:pt>
                <c:pt idx="988">
                  <c:v>112.06986129465577</c:v>
                </c:pt>
                <c:pt idx="989">
                  <c:v>111.94167112589184</c:v>
                </c:pt>
                <c:pt idx="990">
                  <c:v>114.35207853074417</c:v>
                </c:pt>
                <c:pt idx="991">
                  <c:v>113.45827720062516</c:v>
                </c:pt>
                <c:pt idx="992">
                  <c:v>114.60580338455247</c:v>
                </c:pt>
                <c:pt idx="993">
                  <c:v>113.83692686220138</c:v>
                </c:pt>
                <c:pt idx="994">
                  <c:v>113.58202766339764</c:v>
                </c:pt>
                <c:pt idx="995">
                  <c:v>112.69072458873643</c:v>
                </c:pt>
                <c:pt idx="996">
                  <c:v>113.45191583721544</c:v>
                </c:pt>
                <c:pt idx="997">
                  <c:v>113.96317768645758</c:v>
                </c:pt>
                <c:pt idx="998">
                  <c:v>113.70452153400493</c:v>
                </c:pt>
                <c:pt idx="999">
                  <c:v>113.83290495517622</c:v>
                </c:pt>
                <c:pt idx="1000">
                  <c:v>111.54446696544983</c:v>
                </c:pt>
                <c:pt idx="1001">
                  <c:v>111.66886329268709</c:v>
                </c:pt>
                <c:pt idx="1002">
                  <c:v>111.41438608229691</c:v>
                </c:pt>
                <c:pt idx="1003">
                  <c:v>110.40701865549545</c:v>
                </c:pt>
                <c:pt idx="1004">
                  <c:v>106.57235115963522</c:v>
                </c:pt>
                <c:pt idx="1005">
                  <c:v>108.79918628411815</c:v>
                </c:pt>
                <c:pt idx="1006">
                  <c:v>110.53863976680486</c:v>
                </c:pt>
                <c:pt idx="1007">
                  <c:v>108.18829381711021</c:v>
                </c:pt>
                <c:pt idx="1008">
                  <c:v>106.98784052376732</c:v>
                </c:pt>
                <c:pt idx="1009">
                  <c:v>107.61620042504228</c:v>
                </c:pt>
                <c:pt idx="1010">
                  <c:v>109.31869805923361</c:v>
                </c:pt>
                <c:pt idx="1011">
                  <c:v>108.7150570819731</c:v>
                </c:pt>
                <c:pt idx="1012">
                  <c:v>109.32168438876533</c:v>
                </c:pt>
                <c:pt idx="1013">
                  <c:v>108.82846270043274</c:v>
                </c:pt>
                <c:pt idx="1014">
                  <c:v>108.59314642420395</c:v>
                </c:pt>
                <c:pt idx="1015">
                  <c:v>109.44778287178406</c:v>
                </c:pt>
                <c:pt idx="1016">
                  <c:v>110.42018212526364</c:v>
                </c:pt>
                <c:pt idx="1017">
                  <c:v>110.16843424304534</c:v>
                </c:pt>
                <c:pt idx="1018">
                  <c:v>110.903566732743</c:v>
                </c:pt>
                <c:pt idx="1019">
                  <c:v>110.4051997447059</c:v>
                </c:pt>
                <c:pt idx="1020">
                  <c:v>110.52853172723553</c:v>
                </c:pt>
                <c:pt idx="1021">
                  <c:v>112.89309071831167</c:v>
                </c:pt>
                <c:pt idx="1022">
                  <c:v>112.26347893237426</c:v>
                </c:pt>
                <c:pt idx="1023">
                  <c:v>111.63328959662613</c:v>
                </c:pt>
                <c:pt idx="1024">
                  <c:v>111.63149586592908</c:v>
                </c:pt>
                <c:pt idx="1025">
                  <c:v>112.38187741534921</c:v>
                </c:pt>
                <c:pt idx="1026">
                  <c:v>110.62833167681265</c:v>
                </c:pt>
                <c:pt idx="1027">
                  <c:v>111.00026319378458</c:v>
                </c:pt>
                <c:pt idx="1028">
                  <c:v>111.24953331561801</c:v>
                </c:pt>
                <c:pt idx="1029">
                  <c:v>110.99668464216256</c:v>
                </c:pt>
                <c:pt idx="1030">
                  <c:v>110.621181090557</c:v>
                </c:pt>
                <c:pt idx="1031">
                  <c:v>109.62417779082398</c:v>
                </c:pt>
                <c:pt idx="1032">
                  <c:v>109.00640795422123</c:v>
                </c:pt>
                <c:pt idx="1033">
                  <c:v>109.37478107920924</c:v>
                </c:pt>
                <c:pt idx="1034">
                  <c:v>109.49366468083235</c:v>
                </c:pt>
                <c:pt idx="1035">
                  <c:v>108.50692135952886</c:v>
                </c:pt>
                <c:pt idx="1036">
                  <c:v>108.13682735927159</c:v>
                </c:pt>
                <c:pt idx="1037">
                  <c:v>107.66526261959962</c:v>
                </c:pt>
                <c:pt idx="1038">
                  <c:v>109.13159748013413</c:v>
                </c:pt>
                <c:pt idx="1039">
                  <c:v>108.76150027056838</c:v>
                </c:pt>
                <c:pt idx="1040">
                  <c:v>107.52771405751446</c:v>
                </c:pt>
                <c:pt idx="1041">
                  <c:v>106.43259192967071</c:v>
                </c:pt>
                <c:pt idx="1042">
                  <c:v>104.13150840426533</c:v>
                </c:pt>
                <c:pt idx="1043">
                  <c:v>105.94230452165266</c:v>
                </c:pt>
                <c:pt idx="1044">
                  <c:v>102.48414322988356</c:v>
                </c:pt>
                <c:pt idx="1045">
                  <c:v>101.23048746665154</c:v>
                </c:pt>
                <c:pt idx="1046">
                  <c:v>102.51088688349137</c:v>
                </c:pt>
                <c:pt idx="1047">
                  <c:v>99.572782831014138</c:v>
                </c:pt>
                <c:pt idx="1048">
                  <c:v>100.18041268956858</c:v>
                </c:pt>
                <c:pt idx="1049">
                  <c:v>100.89226307947501</c:v>
                </c:pt>
                <c:pt idx="1050">
                  <c:v>100.97722767444793</c:v>
                </c:pt>
                <c:pt idx="1051">
                  <c:v>99.809522564420149</c:v>
                </c:pt>
                <c:pt idx="1052">
                  <c:v>101.13118514906</c:v>
                </c:pt>
                <c:pt idx="1053">
                  <c:v>100.33138717366228</c:v>
                </c:pt>
                <c:pt idx="1054">
                  <c:v>98.168695582994133</c:v>
                </c:pt>
                <c:pt idx="1055">
                  <c:v>99.819901529311664</c:v>
                </c:pt>
                <c:pt idx="1056">
                  <c:v>97.462630419076504</c:v>
                </c:pt>
                <c:pt idx="1057">
                  <c:v>98.042530580900348</c:v>
                </c:pt>
                <c:pt idx="1058">
                  <c:v>97.361513181617283</c:v>
                </c:pt>
                <c:pt idx="1059">
                  <c:v>97.165671337787444</c:v>
                </c:pt>
                <c:pt idx="1060">
                  <c:v>98.32401295962427</c:v>
                </c:pt>
                <c:pt idx="1061">
                  <c:v>99.168362960057493</c:v>
                </c:pt>
                <c:pt idx="1062">
                  <c:v>99.364998374249353</c:v>
                </c:pt>
                <c:pt idx="1063">
                  <c:v>97.567954454617393</c:v>
                </c:pt>
                <c:pt idx="1064">
                  <c:v>96.464060922707176</c:v>
                </c:pt>
                <c:pt idx="1065">
                  <c:v>98.431318999176256</c:v>
                </c:pt>
                <c:pt idx="1066">
                  <c:v>99.129284337315767</c:v>
                </c:pt>
                <c:pt idx="1067">
                  <c:v>96.870035897237358</c:v>
                </c:pt>
                <c:pt idx="1068">
                  <c:v>95.119304189784089</c:v>
                </c:pt>
                <c:pt idx="1069">
                  <c:v>98.592565656636907</c:v>
                </c:pt>
                <c:pt idx="1070">
                  <c:v>98.566765522586593</c:v>
                </c:pt>
                <c:pt idx="1071">
                  <c:v>98.58902980543553</c:v>
                </c:pt>
                <c:pt idx="1072">
                  <c:v>99.699293628460509</c:v>
                </c:pt>
                <c:pt idx="1073">
                  <c:v>99.697520950799117</c:v>
                </c:pt>
                <c:pt idx="1074">
                  <c:v>98.559703906125833</c:v>
                </c:pt>
                <c:pt idx="1075">
                  <c:v>98.775068363636819</c:v>
                </c:pt>
                <c:pt idx="1076">
                  <c:v>98.991014200595146</c:v>
                </c:pt>
                <c:pt idx="1077">
                  <c:v>100.12962072756227</c:v>
                </c:pt>
                <c:pt idx="1078">
                  <c:v>100.22726360724027</c:v>
                </c:pt>
                <c:pt idx="1079">
                  <c:v>99.083332491684814</c:v>
                </c:pt>
                <c:pt idx="1080">
                  <c:v>99.322935037495881</c:v>
                </c:pt>
                <c:pt idx="1081">
                  <c:v>99.2985754832157</c:v>
                </c:pt>
                <c:pt idx="1082">
                  <c:v>99.296809721294721</c:v>
                </c:pt>
                <c:pt idx="1083">
                  <c:v>99.514404316432774</c:v>
                </c:pt>
                <c:pt idx="1084">
                  <c:v>99.732587362605955</c:v>
                </c:pt>
                <c:pt idx="1085">
                  <c:v>100.17249317771302</c:v>
                </c:pt>
                <c:pt idx="1086">
                  <c:v>100.0286578385294</c:v>
                </c:pt>
                <c:pt idx="1087">
                  <c:v>99.905663285820083</c:v>
                </c:pt>
                <c:pt idx="1088">
                  <c:v>100.81451288789776</c:v>
                </c:pt>
                <c:pt idx="1089">
                  <c:v>100.56964742138189</c:v>
                </c:pt>
                <c:pt idx="1090">
                  <c:v>99.73784161677986</c:v>
                </c:pt>
                <c:pt idx="1091">
                  <c:v>99.85744080037739</c:v>
                </c:pt>
                <c:pt idx="1092">
                  <c:v>99.876146735080056</c:v>
                </c:pt>
                <c:pt idx="1093">
                  <c:v>100.21807799260478</c:v>
                </c:pt>
                <c:pt idx="1094">
                  <c:v>99.408608532856761</c:v>
                </c:pt>
                <c:pt idx="1095">
                  <c:v>99.064937453326365</c:v>
                </c:pt>
                <c:pt idx="1096">
                  <c:v>100.09139876264726</c:v>
                </c:pt>
                <c:pt idx="1097">
                  <c:v>100.06958053333801</c:v>
                </c:pt>
                <c:pt idx="1098">
                  <c:v>100.63666999360566</c:v>
                </c:pt>
                <c:pt idx="1099">
                  <c:v>100.41091748397594</c:v>
                </c:pt>
                <c:pt idx="1100">
                  <c:v>100.18577054417665</c:v>
                </c:pt>
                <c:pt idx="1101">
                  <c:v>99.941106564385791</c:v>
                </c:pt>
                <c:pt idx="1102">
                  <c:v>100.06079378309596</c:v>
                </c:pt>
                <c:pt idx="1103">
                  <c:v>100.1804939564372</c:v>
                </c:pt>
                <c:pt idx="1104">
                  <c:v>99.61252400693138</c:v>
                </c:pt>
                <c:pt idx="1105">
                  <c:v>101.25171632458796</c:v>
                </c:pt>
                <c:pt idx="1106">
                  <c:v>100.64176533501495</c:v>
                </c:pt>
                <c:pt idx="1107">
                  <c:v>100.17345832197134</c:v>
                </c:pt>
                <c:pt idx="1108">
                  <c:v>99.948917875960888</c:v>
                </c:pt>
                <c:pt idx="1109">
                  <c:v>100.31128683722773</c:v>
                </c:pt>
                <c:pt idx="1110">
                  <c:v>100.75631511279016</c:v>
                </c:pt>
                <c:pt idx="1111">
                  <c:v>101.89946624444747</c:v>
                </c:pt>
                <c:pt idx="1112">
                  <c:v>101.28764507611095</c:v>
                </c:pt>
                <c:pt idx="1113">
                  <c:v>101.2858841700895</c:v>
                </c:pt>
                <c:pt idx="1114">
                  <c:v>101.05831086024591</c:v>
                </c:pt>
                <c:pt idx="1115">
                  <c:v>100.70959565915518</c:v>
                </c:pt>
                <c:pt idx="1116">
                  <c:v>101.29854639212044</c:v>
                </c:pt>
                <c:pt idx="1117">
                  <c:v>101.52280105867248</c:v>
                </c:pt>
                <c:pt idx="1118">
                  <c:v>102.21933920382753</c:v>
                </c:pt>
                <c:pt idx="1119">
                  <c:v>102.2175715722733</c:v>
                </c:pt>
                <c:pt idx="1120">
                  <c:v>102.3215438900429</c:v>
                </c:pt>
                <c:pt idx="1121">
                  <c:v>102.30355190847376</c:v>
                </c:pt>
                <c:pt idx="1122">
                  <c:v>102.54658626044511</c:v>
                </c:pt>
                <c:pt idx="1123">
                  <c:v>102.66723912429097</c:v>
                </c:pt>
                <c:pt idx="1124">
                  <c:v>102.89476583293754</c:v>
                </c:pt>
                <c:pt idx="1125">
                  <c:v>101.84037390903131</c:v>
                </c:pt>
                <c:pt idx="1126">
                  <c:v>101.73355159265202</c:v>
                </c:pt>
                <c:pt idx="1127">
                  <c:v>102.9050372212314</c:v>
                </c:pt>
                <c:pt idx="1128">
                  <c:v>102.90326581379122</c:v>
                </c:pt>
                <c:pt idx="1129">
                  <c:v>103.59184538618501</c:v>
                </c:pt>
                <c:pt idx="1130">
                  <c:v>105.12295913535581</c:v>
                </c:pt>
                <c:pt idx="1131">
                  <c:v>104.75136753683319</c:v>
                </c:pt>
                <c:pt idx="1132">
                  <c:v>104.14633779690712</c:v>
                </c:pt>
                <c:pt idx="1133">
                  <c:v>103.18781332086974</c:v>
                </c:pt>
                <c:pt idx="1134">
                  <c:v>104.26591087537872</c:v>
                </c:pt>
                <c:pt idx="1135">
                  <c:v>104.74427130170216</c:v>
                </c:pt>
                <c:pt idx="1136">
                  <c:v>103.78332827344275</c:v>
                </c:pt>
                <c:pt idx="1137">
                  <c:v>104.26059834057196</c:v>
                </c:pt>
                <c:pt idx="1138">
                  <c:v>104.02578998842455</c:v>
                </c:pt>
                <c:pt idx="1139">
                  <c:v>103.43702800796245</c:v>
                </c:pt>
                <c:pt idx="1140">
                  <c:v>104.6246774689298</c:v>
                </c:pt>
                <c:pt idx="1141">
                  <c:v>104.74605883952609</c:v>
                </c:pt>
                <c:pt idx="1142">
                  <c:v>104.85509359141179</c:v>
                </c:pt>
                <c:pt idx="1143">
                  <c:v>104.85331793024488</c:v>
                </c:pt>
                <c:pt idx="1144">
                  <c:v>103.78275979523323</c:v>
                </c:pt>
                <c:pt idx="1145">
                  <c:v>104.38246488843743</c:v>
                </c:pt>
                <c:pt idx="1146">
                  <c:v>103.08575779681905</c:v>
                </c:pt>
                <c:pt idx="1147">
                  <c:v>102.39612489607816</c:v>
                </c:pt>
                <c:pt idx="1148">
                  <c:v>103.0973252827207</c:v>
                </c:pt>
                <c:pt idx="1149">
                  <c:v>102.74365242995873</c:v>
                </c:pt>
                <c:pt idx="1150">
                  <c:v>103.10915373592525</c:v>
                </c:pt>
                <c:pt idx="1151">
                  <c:v>103.45962451979858</c:v>
                </c:pt>
                <c:pt idx="1152">
                  <c:v>102.50957238471256</c:v>
                </c:pt>
                <c:pt idx="1153">
                  <c:v>102.40185033842863</c:v>
                </c:pt>
                <c:pt idx="1154">
                  <c:v>101.94541110436467</c:v>
                </c:pt>
                <c:pt idx="1155">
                  <c:v>102.64274803354647</c:v>
                </c:pt>
                <c:pt idx="1156">
                  <c:v>101.59356599134617</c:v>
                </c:pt>
                <c:pt idx="1157">
                  <c:v>99.519405081154673</c:v>
                </c:pt>
                <c:pt idx="1158">
                  <c:v>100.69085256631843</c:v>
                </c:pt>
                <c:pt idx="1159">
                  <c:v>99.394742279813727</c:v>
                </c:pt>
                <c:pt idx="1160">
                  <c:v>100.91120411149814</c:v>
                </c:pt>
                <c:pt idx="1161">
                  <c:v>100.52578958661434</c:v>
                </c:pt>
                <c:pt idx="1162">
                  <c:v>99.470007628481653</c:v>
                </c:pt>
                <c:pt idx="1163">
                  <c:v>101.33747659221126</c:v>
                </c:pt>
                <c:pt idx="1164">
                  <c:v>102.03264932664388</c:v>
                </c:pt>
                <c:pt idx="1165">
                  <c:v>102.59295479673347</c:v>
                </c:pt>
                <c:pt idx="1166">
                  <c:v>103.15822895692281</c:v>
                </c:pt>
                <c:pt idx="1167">
                  <c:v>101.40003467451561</c:v>
                </c:pt>
                <c:pt idx="1168">
                  <c:v>102.44960613927469</c:v>
                </c:pt>
                <c:pt idx="1169">
                  <c:v>102.0965603702125</c:v>
                </c:pt>
                <c:pt idx="1170">
                  <c:v>103.3821989102571</c:v>
                </c:pt>
                <c:pt idx="1171">
                  <c:v>103.62595462288709</c:v>
                </c:pt>
                <c:pt idx="1172">
                  <c:v>103.02497952723252</c:v>
                </c:pt>
                <c:pt idx="1173">
                  <c:v>103.1458490601317</c:v>
                </c:pt>
                <c:pt idx="1174">
                  <c:v>102.08774472400364</c:v>
                </c:pt>
                <c:pt idx="1175">
                  <c:v>103.01967812393514</c:v>
                </c:pt>
                <c:pt idx="1176">
                  <c:v>104.79471335540984</c:v>
                </c:pt>
                <c:pt idx="1177">
                  <c:v>104.31281501179774</c:v>
                </c:pt>
                <c:pt idx="1178">
                  <c:v>104.79116107893833</c:v>
                </c:pt>
                <c:pt idx="1179">
                  <c:v>104.66619813454008</c:v>
                </c:pt>
                <c:pt idx="1180">
                  <c:v>100.8890908565777</c:v>
                </c:pt>
                <c:pt idx="1181">
                  <c:v>102.21376083523819</c:v>
                </c:pt>
                <c:pt idx="1182">
                  <c:v>102.57872876616284</c:v>
                </c:pt>
                <c:pt idx="1183">
                  <c:v>103.40276958522008</c:v>
                </c:pt>
                <c:pt idx="1184">
                  <c:v>103.40099264328273</c:v>
                </c:pt>
                <c:pt idx="1185">
                  <c:v>102.92464528285336</c:v>
                </c:pt>
                <c:pt idx="1186">
                  <c:v>102.92287160994647</c:v>
                </c:pt>
                <c:pt idx="1187">
                  <c:v>103.04348168561319</c:v>
                </c:pt>
                <c:pt idx="1188">
                  <c:v>103.27138647554875</c:v>
                </c:pt>
                <c:pt idx="1189">
                  <c:v>102.79518431733732</c:v>
                </c:pt>
                <c:pt idx="1190">
                  <c:v>102.19785417027833</c:v>
                </c:pt>
                <c:pt idx="1191">
                  <c:v>102.66929121611383</c:v>
                </c:pt>
                <c:pt idx="1192">
                  <c:v>102.66752041962945</c:v>
                </c:pt>
                <c:pt idx="1193">
                  <c:v>102.91045551909201</c:v>
                </c:pt>
                <c:pt idx="1194">
                  <c:v>102.90868173747413</c:v>
                </c:pt>
                <c:pt idx="1195">
                  <c:v>103.15166638949586</c:v>
                </c:pt>
                <c:pt idx="1196">
                  <c:v>102.7984448645484</c:v>
                </c:pt>
                <c:pt idx="1197">
                  <c:v>102.9189518093981</c:v>
                </c:pt>
                <c:pt idx="1198">
                  <c:v>102.91717536062697</c:v>
                </c:pt>
                <c:pt idx="1199">
                  <c:v>102.67085571799771</c:v>
                </c:pt>
                <c:pt idx="1200">
                  <c:v>105.83786657584824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103.85368768549733</c:v>
                </c:pt>
                <c:pt idx="1217">
                  <c:v>103.62807328652252</c:v>
                </c:pt>
                <c:pt idx="1218">
                  <c:v>103.88477030424838</c:v>
                </c:pt>
                <c:pt idx="1219">
                  <c:v>104.35579648227758</c:v>
                </c:pt>
                <c:pt idx="1220">
                  <c:v>103.63006711038452</c:v>
                </c:pt>
                <c:pt idx="1221">
                  <c:v>103.628270387866</c:v>
                </c:pt>
                <c:pt idx="1222">
                  <c:v>104.34375401389525</c:v>
                </c:pt>
                <c:pt idx="1223">
                  <c:v>103.61730895024175</c:v>
                </c:pt>
                <c:pt idx="1224">
                  <c:v>103.7172990849881</c:v>
                </c:pt>
                <c:pt idx="1225">
                  <c:v>103.59344979504385</c:v>
                </c:pt>
                <c:pt idx="1226">
                  <c:v>104.07998320924298</c:v>
                </c:pt>
                <c:pt idx="1227">
                  <c:v>104.67822256764339</c:v>
                </c:pt>
                <c:pt idx="1228">
                  <c:v>104.79396578824162</c:v>
                </c:pt>
                <c:pt idx="1229">
                  <c:v>105.27768959597552</c:v>
                </c:pt>
                <c:pt idx="1230">
                  <c:v>105.87914293988979</c:v>
                </c:pt>
                <c:pt idx="1231">
                  <c:v>105.6347643368149</c:v>
                </c:pt>
                <c:pt idx="1232">
                  <c:v>103.09959915934996</c:v>
                </c:pt>
                <c:pt idx="1233">
                  <c:v>102.51978789828445</c:v>
                </c:pt>
                <c:pt idx="1234">
                  <c:v>103.59757298976001</c:v>
                </c:pt>
                <c:pt idx="1235">
                  <c:v>102.52480296712656</c:v>
                </c:pt>
                <c:pt idx="1236">
                  <c:v>101.70204600524448</c:v>
                </c:pt>
                <c:pt idx="1237">
                  <c:v>102.66060603689448</c:v>
                </c:pt>
                <c:pt idx="1238">
                  <c:v>101.95092268218832</c:v>
                </c:pt>
                <c:pt idx="1239">
                  <c:v>99.738889930910318</c:v>
                </c:pt>
                <c:pt idx="1240">
                  <c:v>99.404316474694497</c:v>
                </c:pt>
                <c:pt idx="1241">
                  <c:v>101.49408669761578</c:v>
                </c:pt>
                <c:pt idx="1242">
                  <c:v>99.599740634367208</c:v>
                </c:pt>
                <c:pt idx="1243">
                  <c:v>99.370889632545186</c:v>
                </c:pt>
                <c:pt idx="1244">
                  <c:v>101.45586681274744</c:v>
                </c:pt>
                <c:pt idx="1245">
                  <c:v>101.09100773986438</c:v>
                </c:pt>
                <c:pt idx="1246">
                  <c:v>100.97918549770202</c:v>
                </c:pt>
                <c:pt idx="1247">
                  <c:v>100.39650275654367</c:v>
                </c:pt>
                <c:pt idx="1248">
                  <c:v>99.390055581184242</c:v>
                </c:pt>
                <c:pt idx="1249">
                  <c:v>100.57673457601459</c:v>
                </c:pt>
                <c:pt idx="1250">
                  <c:v>97.1216711127081</c:v>
                </c:pt>
                <c:pt idx="1251">
                  <c:v>100.46630990906579</c:v>
                </c:pt>
                <c:pt idx="1252">
                  <c:v>101.49759228956782</c:v>
                </c:pt>
                <c:pt idx="1253">
                  <c:v>100.89263246201108</c:v>
                </c:pt>
                <c:pt idx="1254">
                  <c:v>101.24079062554802</c:v>
                </c:pt>
                <c:pt idx="1255">
                  <c:v>102.53605425308706</c:v>
                </c:pt>
                <c:pt idx="1256">
                  <c:v>100.28448855778515</c:v>
                </c:pt>
                <c:pt idx="1257">
                  <c:v>100.65684353877305</c:v>
                </c:pt>
                <c:pt idx="1258">
                  <c:v>102.65173586109859</c:v>
                </c:pt>
                <c:pt idx="1259">
                  <c:v>102.75167012960765</c:v>
                </c:pt>
                <c:pt idx="1260">
                  <c:v>105.0132829125032</c:v>
                </c:pt>
                <c:pt idx="1261">
                  <c:v>104.76137402705172</c:v>
                </c:pt>
                <c:pt idx="1262">
                  <c:v>102.95414604745611</c:v>
                </c:pt>
                <c:pt idx="1263">
                  <c:v>102.82279607420242</c:v>
                </c:pt>
                <c:pt idx="1264">
                  <c:v>101.87508002370578</c:v>
                </c:pt>
                <c:pt idx="1265">
                  <c:v>102.11590887235388</c:v>
                </c:pt>
                <c:pt idx="1266">
                  <c:v>104.3864587145963</c:v>
                </c:pt>
                <c:pt idx="1267">
                  <c:v>103.53835466808869</c:v>
                </c:pt>
                <c:pt idx="1268">
                  <c:v>103.53655992892845</c:v>
                </c:pt>
                <c:pt idx="1269">
                  <c:v>105.21427495692978</c:v>
                </c:pt>
                <c:pt idx="1270">
                  <c:v>105.69396757511231</c:v>
                </c:pt>
                <c:pt idx="1271">
                  <c:v>104.3547912474105</c:v>
                </c:pt>
                <c:pt idx="1272">
                  <c:v>103.86970152279082</c:v>
                </c:pt>
                <c:pt idx="1273">
                  <c:v>103.87370910395521</c:v>
                </c:pt>
                <c:pt idx="1274">
                  <c:v>102.43835599830163</c:v>
                </c:pt>
                <c:pt idx="1275">
                  <c:v>105.32148090915825</c:v>
                </c:pt>
                <c:pt idx="1276">
                  <c:v>103.50865401946112</c:v>
                </c:pt>
                <c:pt idx="1277">
                  <c:v>104.11060435841136</c:v>
                </c:pt>
                <c:pt idx="1278">
                  <c:v>105.79868810698963</c:v>
                </c:pt>
                <c:pt idx="1279">
                  <c:v>105.42920059511562</c:v>
                </c:pt>
                <c:pt idx="1280">
                  <c:v>104.08926250988316</c:v>
                </c:pt>
                <c:pt idx="1281">
                  <c:v>103.7207662391952</c:v>
                </c:pt>
                <c:pt idx="1282">
                  <c:v>104.19904552946718</c:v>
                </c:pt>
                <c:pt idx="1283">
                  <c:v>104.56080530299005</c:v>
                </c:pt>
                <c:pt idx="1284">
                  <c:v>103.34884040435281</c:v>
                </c:pt>
                <c:pt idx="1285">
                  <c:v>103.46419898139038</c:v>
                </c:pt>
                <c:pt idx="1286">
                  <c:v>104.06548028632642</c:v>
                </c:pt>
                <c:pt idx="1287">
                  <c:v>103.82297260037512</c:v>
                </c:pt>
                <c:pt idx="1288">
                  <c:v>102.37081900456087</c:v>
                </c:pt>
                <c:pt idx="1289">
                  <c:v>101.99691645880057</c:v>
                </c:pt>
                <c:pt idx="1290">
                  <c:v>101.2699517043111</c:v>
                </c:pt>
                <c:pt idx="1291">
                  <c:v>100.79572546135296</c:v>
                </c:pt>
                <c:pt idx="1292">
                  <c:v>100.08126239098283</c:v>
                </c:pt>
                <c:pt idx="1293">
                  <c:v>100.6868054955562</c:v>
                </c:pt>
                <c:pt idx="1294">
                  <c:v>99.741953709235986</c:v>
                </c:pt>
                <c:pt idx="1295">
                  <c:v>100.44905200722178</c:v>
                </c:pt>
                <c:pt idx="1296">
                  <c:v>99.748496059763511</c:v>
                </c:pt>
                <c:pt idx="1297">
                  <c:v>100.70635615476976</c:v>
                </c:pt>
                <c:pt idx="1298">
                  <c:v>99.293570240071404</c:v>
                </c:pt>
                <c:pt idx="1299">
                  <c:v>99.533423336200485</c:v>
                </c:pt>
                <c:pt idx="1300">
                  <c:v>99.410849785568189</c:v>
                </c:pt>
                <c:pt idx="1301">
                  <c:v>98.829112331731721</c:v>
                </c:pt>
                <c:pt idx="1302">
                  <c:v>100.47450777879385</c:v>
                </c:pt>
                <c:pt idx="1303">
                  <c:v>100.70519686969647</c:v>
                </c:pt>
                <c:pt idx="1304">
                  <c:v>99.52461447774067</c:v>
                </c:pt>
                <c:pt idx="1305">
                  <c:v>98.580963446919213</c:v>
                </c:pt>
                <c:pt idx="1306">
                  <c:v>98.579208377875602</c:v>
                </c:pt>
                <c:pt idx="1307">
                  <c:v>98.000924017610032</c:v>
                </c:pt>
                <c:pt idx="1308">
                  <c:v>97.545713651893493</c:v>
                </c:pt>
                <c:pt idx="1309">
                  <c:v>99.395006959021885</c:v>
                </c:pt>
                <c:pt idx="1310">
                  <c:v>97.18198444370546</c:v>
                </c:pt>
                <c:pt idx="1311">
                  <c:v>97.887079529493803</c:v>
                </c:pt>
                <c:pt idx="1312">
                  <c:v>96.848040162573398</c:v>
                </c:pt>
                <c:pt idx="1313">
                  <c:v>97.671208634992581</c:v>
                </c:pt>
                <c:pt idx="1314">
                  <c:v>98.95157748036263</c:v>
                </c:pt>
                <c:pt idx="1315">
                  <c:v>97.322309558316192</c:v>
                </c:pt>
                <c:pt idx="1316">
                  <c:v>96.16999603731756</c:v>
                </c:pt>
                <c:pt idx="1317">
                  <c:v>96.407326185021248</c:v>
                </c:pt>
                <c:pt idx="1318">
                  <c:v>97.09231211741826</c:v>
                </c:pt>
                <c:pt idx="1319">
                  <c:v>98.581564373351739</c:v>
                </c:pt>
                <c:pt idx="1320">
                  <c:v>96.729487088466612</c:v>
                </c:pt>
                <c:pt idx="1321">
                  <c:v>96.743261612076822</c:v>
                </c:pt>
                <c:pt idx="1322">
                  <c:v>98.121782076448198</c:v>
                </c:pt>
                <c:pt idx="1323">
                  <c:v>98.333818360960777</c:v>
                </c:pt>
                <c:pt idx="1324">
                  <c:v>97.291904637836524</c:v>
                </c:pt>
                <c:pt idx="1325">
                  <c:v>97.170190839736279</c:v>
                </c:pt>
                <c:pt idx="1326">
                  <c:v>96.928567113240661</c:v>
                </c:pt>
                <c:pt idx="1327">
                  <c:v>95.110284029075046</c:v>
                </c:pt>
                <c:pt idx="1328">
                  <c:v>94.924097821099622</c:v>
                </c:pt>
                <c:pt idx="1329">
                  <c:v>93.575155655427352</c:v>
                </c:pt>
                <c:pt idx="1330">
                  <c:v>94.839001416921747</c:v>
                </c:pt>
                <c:pt idx="1331">
                  <c:v>94.262981391226276</c:v>
                </c:pt>
                <c:pt idx="1332">
                  <c:v>93.827023674464272</c:v>
                </c:pt>
                <c:pt idx="1333">
                  <c:v>95.510295706239503</c:v>
                </c:pt>
                <c:pt idx="1334">
                  <c:v>96.069192110290714</c:v>
                </c:pt>
                <c:pt idx="1335">
                  <c:v>95.811850920974393</c:v>
                </c:pt>
                <c:pt idx="1336">
                  <c:v>94.672312401275576</c:v>
                </c:pt>
                <c:pt idx="1337">
                  <c:v>95.927656553339602</c:v>
                </c:pt>
                <c:pt idx="1338">
                  <c:v>96.028522410776077</c:v>
                </c:pt>
                <c:pt idx="1339">
                  <c:v>94.886721977562502</c:v>
                </c:pt>
                <c:pt idx="1340">
                  <c:v>95.224348821202511</c:v>
                </c:pt>
                <c:pt idx="1341">
                  <c:v>97.171741200440465</c:v>
                </c:pt>
                <c:pt idx="1342">
                  <c:v>96.706466155781527</c:v>
                </c:pt>
                <c:pt idx="1343">
                  <c:v>96.242313426483634</c:v>
                </c:pt>
                <c:pt idx="1344">
                  <c:v>96.822607022974353</c:v>
                </c:pt>
                <c:pt idx="1345">
                  <c:v>95.675098754439659</c:v>
                </c:pt>
                <c:pt idx="1346">
                  <c:v>95.452166846932414</c:v>
                </c:pt>
                <c:pt idx="1347">
                  <c:v>95.569582421348969</c:v>
                </c:pt>
                <c:pt idx="1348">
                  <c:v>95.228106775209653</c:v>
                </c:pt>
                <c:pt idx="1349">
                  <c:v>95.464478653286278</c:v>
                </c:pt>
                <c:pt idx="1350">
                  <c:v>92.988424108745676</c:v>
                </c:pt>
                <c:pt idx="1351">
                  <c:v>91.141926891934872</c:v>
                </c:pt>
                <c:pt idx="1352">
                  <c:v>92.717247323392257</c:v>
                </c:pt>
                <c:pt idx="1353">
                  <c:v>94.619432841396701</c:v>
                </c:pt>
                <c:pt idx="1354">
                  <c:v>93.614219404621053</c:v>
                </c:pt>
                <c:pt idx="1355">
                  <c:v>94.971456728461362</c:v>
                </c:pt>
                <c:pt idx="1356">
                  <c:v>93.631913522103332</c:v>
                </c:pt>
                <c:pt idx="1357">
                  <c:v>94.081518367867375</c:v>
                </c:pt>
                <c:pt idx="1358">
                  <c:v>93.531885030290596</c:v>
                </c:pt>
                <c:pt idx="1359">
                  <c:v>93.980812454655279</c:v>
                </c:pt>
                <c:pt idx="1360">
                  <c:v>93.958105626141332</c:v>
                </c:pt>
                <c:pt idx="1361">
                  <c:v>94.388462539352076</c:v>
                </c:pt>
                <c:pt idx="1362">
                  <c:v>94.052112967003268</c:v>
                </c:pt>
                <c:pt idx="1363">
                  <c:v>94.050363353142984</c:v>
                </c:pt>
                <c:pt idx="1364">
                  <c:v>95.392013600596329</c:v>
                </c:pt>
                <c:pt idx="1365">
                  <c:v>95.509001551125039</c:v>
                </c:pt>
                <c:pt idx="1366">
                  <c:v>95.507242380965636</c:v>
                </c:pt>
                <c:pt idx="1367">
                  <c:v>96.200251763992583</c:v>
                </c:pt>
                <c:pt idx="1368">
                  <c:v>95.741257156742449</c:v>
                </c:pt>
                <c:pt idx="1369">
                  <c:v>96.077805269974306</c:v>
                </c:pt>
                <c:pt idx="1370">
                  <c:v>96.874334464563617</c:v>
                </c:pt>
                <c:pt idx="1371">
                  <c:v>95.699556316601502</c:v>
                </c:pt>
                <c:pt idx="1372">
                  <c:v>95.697799169254722</c:v>
                </c:pt>
                <c:pt idx="1373">
                  <c:v>95.696042008617951</c:v>
                </c:pt>
                <c:pt idx="1374">
                  <c:v>95.83121950098348</c:v>
                </c:pt>
                <c:pt idx="1375">
                  <c:v>95.610156714053119</c:v>
                </c:pt>
                <c:pt idx="1376">
                  <c:v>96.285578408072979</c:v>
                </c:pt>
                <c:pt idx="1377">
                  <c:v>96.164820034641252</c:v>
                </c:pt>
                <c:pt idx="1378">
                  <c:v>96.741027570435108</c:v>
                </c:pt>
                <c:pt idx="1379">
                  <c:v>96.518315130040719</c:v>
                </c:pt>
                <c:pt idx="1380">
                  <c:v>97.197565722714899</c:v>
                </c:pt>
                <c:pt idx="1381">
                  <c:v>95.937753515494933</c:v>
                </c:pt>
                <c:pt idx="1382">
                  <c:v>94.135332994061628</c:v>
                </c:pt>
                <c:pt idx="1383">
                  <c:v>95.178672651085435</c:v>
                </c:pt>
                <c:pt idx="1384">
                  <c:v>95.176910114417296</c:v>
                </c:pt>
                <c:pt idx="1385">
                  <c:v>94.721394388075623</c:v>
                </c:pt>
                <c:pt idx="1386">
                  <c:v>94.621552341260667</c:v>
                </c:pt>
                <c:pt idx="1387">
                  <c:v>94.28589684427925</c:v>
                </c:pt>
                <c:pt idx="1388">
                  <c:v>93.95107619985265</c:v>
                </c:pt>
                <c:pt idx="1389">
                  <c:v>93.970654030305468</c:v>
                </c:pt>
                <c:pt idx="1390">
                  <c:v>94.301506423897536</c:v>
                </c:pt>
                <c:pt idx="1391">
                  <c:v>94.299745759679354</c:v>
                </c:pt>
                <c:pt idx="1392">
                  <c:v>95.064048609724068</c:v>
                </c:pt>
                <c:pt idx="1393">
                  <c:v>96.071802329263392</c:v>
                </c:pt>
                <c:pt idx="1394">
                  <c:v>95.514672160458758</c:v>
                </c:pt>
                <c:pt idx="1395">
                  <c:v>95.631400562213003</c:v>
                </c:pt>
                <c:pt idx="1396">
                  <c:v>95.847762323994175</c:v>
                </c:pt>
                <c:pt idx="1397">
                  <c:v>95.390895000414275</c:v>
                </c:pt>
                <c:pt idx="1398">
                  <c:v>95.171814571133837</c:v>
                </c:pt>
                <c:pt idx="1399">
                  <c:v>95.288413428265358</c:v>
                </c:pt>
                <c:pt idx="1400">
                  <c:v>94.833330822930748</c:v>
                </c:pt>
                <c:pt idx="1401">
                  <c:v>94.421146985582709</c:v>
                </c:pt>
                <c:pt idx="1402">
                  <c:v>95.539467761919241</c:v>
                </c:pt>
                <c:pt idx="1403">
                  <c:v>95.873395542832895</c:v>
                </c:pt>
                <c:pt idx="1404">
                  <c:v>96.764874240116114</c:v>
                </c:pt>
                <c:pt idx="1405">
                  <c:v>98.704741765432573</c:v>
                </c:pt>
                <c:pt idx="1406">
                  <c:v>97.661316561028343</c:v>
                </c:pt>
                <c:pt idx="1407">
                  <c:v>98.00079634353051</c:v>
                </c:pt>
                <c:pt idx="1408">
                  <c:v>96.858828838572208</c:v>
                </c:pt>
                <c:pt idx="1409">
                  <c:v>97.894301422577428</c:v>
                </c:pt>
                <c:pt idx="1410">
                  <c:v>98.456933022886005</c:v>
                </c:pt>
                <c:pt idx="1411">
                  <c:v>98.678669679458835</c:v>
                </c:pt>
                <c:pt idx="1412">
                  <c:v>98.333957403621298</c:v>
                </c:pt>
                <c:pt idx="1413">
                  <c:v>97.990084175931315</c:v>
                </c:pt>
                <c:pt idx="1414">
                  <c:v>97.98829876683476</c:v>
                </c:pt>
                <c:pt idx="1415">
                  <c:v>97.304852166901128</c:v>
                </c:pt>
                <c:pt idx="1416">
                  <c:v>97.524349877422082</c:v>
                </c:pt>
                <c:pt idx="1417">
                  <c:v>96.723958019167185</c:v>
                </c:pt>
                <c:pt idx="1418">
                  <c:v>97.061510050507422</c:v>
                </c:pt>
                <c:pt idx="1419">
                  <c:v>96.720404922396483</c:v>
                </c:pt>
                <c:pt idx="1420">
                  <c:v>97.279017948733326</c:v>
                </c:pt>
                <c:pt idx="1421">
                  <c:v>96.479176081805235</c:v>
                </c:pt>
                <c:pt idx="1422">
                  <c:v>95.465184457943451</c:v>
                </c:pt>
                <c:pt idx="1423">
                  <c:v>95.581869960253243</c:v>
                </c:pt>
                <c:pt idx="1424">
                  <c:v>96.812925333935254</c:v>
                </c:pt>
                <c:pt idx="1425">
                  <c:v>97.71406949669381</c:v>
                </c:pt>
                <c:pt idx="1426">
                  <c:v>97.251679718284777</c:v>
                </c:pt>
                <c:pt idx="1427">
                  <c:v>97.249903207484749</c:v>
                </c:pt>
                <c:pt idx="1428">
                  <c:v>98.274618589786314</c:v>
                </c:pt>
                <c:pt idx="1429">
                  <c:v>98.497052771303061</c:v>
                </c:pt>
                <c:pt idx="1430">
                  <c:v>98.839828600577221</c:v>
                </c:pt>
                <c:pt idx="1431">
                  <c:v>97.910818902006213</c:v>
                </c:pt>
                <c:pt idx="1432">
                  <c:v>97.909041004309074</c:v>
                </c:pt>
                <c:pt idx="1433">
                  <c:v>97.787813827523223</c:v>
                </c:pt>
                <c:pt idx="1434">
                  <c:v>97.443532865865109</c:v>
                </c:pt>
                <c:pt idx="1435">
                  <c:v>97.322450165811915</c:v>
                </c:pt>
                <c:pt idx="1436">
                  <c:v>97.320677183857242</c:v>
                </c:pt>
                <c:pt idx="1437">
                  <c:v>97.541869660417888</c:v>
                </c:pt>
                <c:pt idx="1438">
                  <c:v>97.883191614904263</c:v>
                </c:pt>
                <c:pt idx="1439">
                  <c:v>96.973827037305455</c:v>
                </c:pt>
                <c:pt idx="1440">
                  <c:v>96.172604951225821</c:v>
                </c:pt>
                <c:pt idx="1441">
                  <c:v>95.731259793871232</c:v>
                </c:pt>
                <c:pt idx="1442">
                  <c:v>96.169073646664856</c:v>
                </c:pt>
                <c:pt idx="1443">
                  <c:v>95.709660508457091</c:v>
                </c:pt>
                <c:pt idx="1444">
                  <c:v>95.707898317627041</c:v>
                </c:pt>
                <c:pt idx="1445">
                  <c:v>97.066182132319682</c:v>
                </c:pt>
                <c:pt idx="1446">
                  <c:v>96.929161787484645</c:v>
                </c:pt>
                <c:pt idx="1447">
                  <c:v>97.046711207357021</c:v>
                </c:pt>
                <c:pt idx="1448">
                  <c:v>97.164273789010622</c:v>
                </c:pt>
                <c:pt idx="1449">
                  <c:v>96.58224601742495</c:v>
                </c:pt>
                <c:pt idx="1450">
                  <c:v>97.041408560401123</c:v>
                </c:pt>
                <c:pt idx="1451">
                  <c:v>96.817106944553871</c:v>
                </c:pt>
                <c:pt idx="1452">
                  <c:v>96.474325931033945</c:v>
                </c:pt>
                <c:pt idx="1453">
                  <c:v>96.132391917426503</c:v>
                </c:pt>
                <c:pt idx="1454">
                  <c:v>96.011677688996315</c:v>
                </c:pt>
                <c:pt idx="1455">
                  <c:v>94.322339777482284</c:v>
                </c:pt>
                <c:pt idx="1456">
                  <c:v>95.348862762925364</c:v>
                </c:pt>
                <c:pt idx="1457">
                  <c:v>96.839365770668337</c:v>
                </c:pt>
                <c:pt idx="1458">
                  <c:v>96.021950436527277</c:v>
                </c:pt>
                <c:pt idx="1459">
                  <c:v>96.938402858422251</c:v>
                </c:pt>
                <c:pt idx="1460">
                  <c:v>97.829262648473559</c:v>
                </c:pt>
                <c:pt idx="1461">
                  <c:v>96.084555299957628</c:v>
                </c:pt>
                <c:pt idx="1462">
                  <c:v>95.504635978432361</c:v>
                </c:pt>
                <c:pt idx="1463">
                  <c:v>95.723830949175863</c:v>
                </c:pt>
                <c:pt idx="1464">
                  <c:v>95.722077267030727</c:v>
                </c:pt>
                <c:pt idx="1465">
                  <c:v>95.160226630646321</c:v>
                </c:pt>
                <c:pt idx="1466">
                  <c:v>95.514971856785905</c:v>
                </c:pt>
                <c:pt idx="1467">
                  <c:v>95.293280108076942</c:v>
                </c:pt>
                <c:pt idx="1468">
                  <c:v>95.63032299008637</c:v>
                </c:pt>
                <c:pt idx="1469">
                  <c:v>95.968206431036833</c:v>
                </c:pt>
                <c:pt idx="1470">
                  <c:v>95.847462741527124</c:v>
                </c:pt>
                <c:pt idx="1471">
                  <c:v>95.845704873887826</c:v>
                </c:pt>
                <c:pt idx="1472">
                  <c:v>96.525505860276098</c:v>
                </c:pt>
                <c:pt idx="1473">
                  <c:v>97.208687974732584</c:v>
                </c:pt>
                <c:pt idx="1474">
                  <c:v>96.283579722949071</c:v>
                </c:pt>
                <c:pt idx="1475">
                  <c:v>96.059939284333723</c:v>
                </c:pt>
                <c:pt idx="1476">
                  <c:v>95.599014906270895</c:v>
                </c:pt>
                <c:pt idx="1477">
                  <c:v>94.582044783753645</c:v>
                </c:pt>
                <c:pt idx="1478">
                  <c:v>94.68052724540803</c:v>
                </c:pt>
                <c:pt idx="1479">
                  <c:v>94.441524861023936</c:v>
                </c:pt>
                <c:pt idx="1480">
                  <c:v>94.896418833059215</c:v>
                </c:pt>
                <c:pt idx="1481">
                  <c:v>94.775928769184702</c:v>
                </c:pt>
                <c:pt idx="1482">
                  <c:v>95.112921837739123</c:v>
                </c:pt>
                <c:pt idx="1483">
                  <c:v>95.230037006374005</c:v>
                </c:pt>
                <c:pt idx="1484">
                  <c:v>95.567996564360328</c:v>
                </c:pt>
                <c:pt idx="1485">
                  <c:v>95.209336120459284</c:v>
                </c:pt>
                <c:pt idx="1486">
                  <c:v>95.088653918462569</c:v>
                </c:pt>
                <c:pt idx="1487">
                  <c:v>94.628914072794032</c:v>
                </c:pt>
                <c:pt idx="1488">
                  <c:v>95.885298733475793</c:v>
                </c:pt>
                <c:pt idx="1489">
                  <c:v>95.30442710235593</c:v>
                </c:pt>
                <c:pt idx="1490">
                  <c:v>95.183660364374191</c:v>
                </c:pt>
                <c:pt idx="1491">
                  <c:v>95.181914961931398</c:v>
                </c:pt>
                <c:pt idx="1492">
                  <c:v>95.743068568063791</c:v>
                </c:pt>
                <c:pt idx="1493">
                  <c:v>95.502874300281292</c:v>
                </c:pt>
                <c:pt idx="1494">
                  <c:v>95.723787871839249</c:v>
                </c:pt>
                <c:pt idx="1495">
                  <c:v>95.602739174370981</c:v>
                </c:pt>
                <c:pt idx="1496">
                  <c:v>95.943580302942337</c:v>
                </c:pt>
                <c:pt idx="1497">
                  <c:v>95.941834557573202</c:v>
                </c:pt>
                <c:pt idx="1498">
                  <c:v>95.001260438134068</c:v>
                </c:pt>
                <c:pt idx="1499">
                  <c:v>94.420299537084247</c:v>
                </c:pt>
                <c:pt idx="1500">
                  <c:v>114.25407916950371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111.77983728532581</c:v>
                </c:pt>
                <c:pt idx="1517">
                  <c:v>110.87530715980665</c:v>
                </c:pt>
                <c:pt idx="1518">
                  <c:v>111.89609104526608</c:v>
                </c:pt>
                <c:pt idx="1519">
                  <c:v>111.50226560433566</c:v>
                </c:pt>
                <c:pt idx="1520">
                  <c:v>108.5444007540259</c:v>
                </c:pt>
                <c:pt idx="1521">
                  <c:v>107.72485198889808</c:v>
                </c:pt>
                <c:pt idx="1522">
                  <c:v>108.9912254730275</c:v>
                </c:pt>
                <c:pt idx="1523">
                  <c:v>109.87960106399305</c:v>
                </c:pt>
                <c:pt idx="1524">
                  <c:v>110.92130997007825</c:v>
                </c:pt>
                <c:pt idx="1525">
                  <c:v>108.72066628461607</c:v>
                </c:pt>
                <c:pt idx="1526">
                  <c:v>108.93124977550633</c:v>
                </c:pt>
                <c:pt idx="1527">
                  <c:v>110.5332183416358</c:v>
                </c:pt>
                <c:pt idx="1528">
                  <c:v>109.02097028923345</c:v>
                </c:pt>
                <c:pt idx="1529">
                  <c:v>105.13933592983949</c:v>
                </c:pt>
                <c:pt idx="1530">
                  <c:v>109.01711154414897</c:v>
                </c:pt>
                <c:pt idx="1531">
                  <c:v>105.87561593810597</c:v>
                </c:pt>
                <c:pt idx="1532">
                  <c:v>105.23637757253255</c:v>
                </c:pt>
                <c:pt idx="1533">
                  <c:v>107.7267394090527</c:v>
                </c:pt>
                <c:pt idx="1534">
                  <c:v>106.96223704274098</c:v>
                </c:pt>
                <c:pt idx="1535">
                  <c:v>107.46012514364975</c:v>
                </c:pt>
                <c:pt idx="1536">
                  <c:v>109.1105322100475</c:v>
                </c:pt>
                <c:pt idx="1537">
                  <c:v>110.11994933846472</c:v>
                </c:pt>
                <c:pt idx="1538">
                  <c:v>109.99846515521858</c:v>
                </c:pt>
                <c:pt idx="1539">
                  <c:v>110.14485414933915</c:v>
                </c:pt>
                <c:pt idx="1540">
                  <c:v>108.47964302223181</c:v>
                </c:pt>
                <c:pt idx="1541">
                  <c:v>108.71622693753534</c:v>
                </c:pt>
                <c:pt idx="1542">
                  <c:v>110.2587199273712</c:v>
                </c:pt>
                <c:pt idx="1543">
                  <c:v>108.97776011888527</c:v>
                </c:pt>
                <c:pt idx="1544">
                  <c:v>108.85650805822752</c:v>
                </c:pt>
                <c:pt idx="1545">
                  <c:v>109.98500414976979</c:v>
                </c:pt>
                <c:pt idx="1546">
                  <c:v>109.89217864349393</c:v>
                </c:pt>
                <c:pt idx="1547">
                  <c:v>108.99737652829435</c:v>
                </c:pt>
                <c:pt idx="1548">
                  <c:v>109.52957721214625</c:v>
                </c:pt>
                <c:pt idx="1549">
                  <c:v>111.62848907450552</c:v>
                </c:pt>
                <c:pt idx="1550">
                  <c:v>110.66593038715746</c:v>
                </c:pt>
                <c:pt idx="1551">
                  <c:v>110.60109318594004</c:v>
                </c:pt>
                <c:pt idx="1552">
                  <c:v>111.38252614561497</c:v>
                </c:pt>
                <c:pt idx="1553">
                  <c:v>111.92717386310596</c:v>
                </c:pt>
                <c:pt idx="1554">
                  <c:v>112.04551392957637</c:v>
                </c:pt>
                <c:pt idx="1555">
                  <c:v>112.83425545725731</c:v>
                </c:pt>
                <c:pt idx="1556">
                  <c:v>113.07322097227461</c:v>
                </c:pt>
                <c:pt idx="1557">
                  <c:v>114.26485125628187</c:v>
                </c:pt>
                <c:pt idx="1558">
                  <c:v>114.17952258762125</c:v>
                </c:pt>
                <c:pt idx="1559">
                  <c:v>114.49549877032496</c:v>
                </c:pt>
                <c:pt idx="1560">
                  <c:v>116.06556034857658</c:v>
                </c:pt>
                <c:pt idx="1561">
                  <c:v>115.49870179825211</c:v>
                </c:pt>
                <c:pt idx="1562">
                  <c:v>113.48478204184266</c:v>
                </c:pt>
                <c:pt idx="1563">
                  <c:v>114.48780536335016</c:v>
                </c:pt>
                <c:pt idx="1564">
                  <c:v>114.32660826724805</c:v>
                </c:pt>
                <c:pt idx="1565">
                  <c:v>112.72976118160386</c:v>
                </c:pt>
                <c:pt idx="1566">
                  <c:v>112.72784250613404</c:v>
                </c:pt>
                <c:pt idx="1567">
                  <c:v>114.04143408157051</c:v>
                </c:pt>
                <c:pt idx="1568">
                  <c:v>113.12131490299362</c:v>
                </c:pt>
                <c:pt idx="1569">
                  <c:v>114.92118704944187</c:v>
                </c:pt>
                <c:pt idx="1570">
                  <c:v>115.92507305279105</c:v>
                </c:pt>
                <c:pt idx="1571">
                  <c:v>116.61250848277086</c:v>
                </c:pt>
                <c:pt idx="1572">
                  <c:v>115.71996281486827</c:v>
                </c:pt>
                <c:pt idx="1573">
                  <c:v>114.91008420400613</c:v>
                </c:pt>
                <c:pt idx="1574">
                  <c:v>116.2009804476229</c:v>
                </c:pt>
                <c:pt idx="1575">
                  <c:v>116.48347124694919</c:v>
                </c:pt>
                <c:pt idx="1576">
                  <c:v>115.95467780300896</c:v>
                </c:pt>
                <c:pt idx="1577">
                  <c:v>117.05083174651645</c:v>
                </c:pt>
                <c:pt idx="1578">
                  <c:v>117.8665169691385</c:v>
                </c:pt>
                <c:pt idx="1579">
                  <c:v>117.90978394184822</c:v>
                </c:pt>
                <c:pt idx="1580">
                  <c:v>118.56230986906758</c:v>
                </c:pt>
                <c:pt idx="1581">
                  <c:v>120.21435280521655</c:v>
                </c:pt>
                <c:pt idx="1582">
                  <c:v>118.97049950127894</c:v>
                </c:pt>
                <c:pt idx="1583">
                  <c:v>118.96856255585044</c:v>
                </c:pt>
                <c:pt idx="1584">
                  <c:v>119.62346095270186</c:v>
                </c:pt>
                <c:pt idx="1585">
                  <c:v>117.32218761032345</c:v>
                </c:pt>
                <c:pt idx="1586">
                  <c:v>117.27633728683759</c:v>
                </c:pt>
                <c:pt idx="1587">
                  <c:v>116.74551043531756</c:v>
                </c:pt>
                <c:pt idx="1588">
                  <c:v>117.27246860749165</c:v>
                </c:pt>
                <c:pt idx="1589">
                  <c:v>117.92207109852097</c:v>
                </c:pt>
                <c:pt idx="1590">
                  <c:v>119.02996841494587</c:v>
                </c:pt>
                <c:pt idx="1591">
                  <c:v>117.67513871161009</c:v>
                </c:pt>
                <c:pt idx="1592">
                  <c:v>117.79472578610057</c:v>
                </c:pt>
                <c:pt idx="1593">
                  <c:v>116.24856207440826</c:v>
                </c:pt>
                <c:pt idx="1594">
                  <c:v>116.8188527223474</c:v>
                </c:pt>
                <c:pt idx="1595">
                  <c:v>116.53041990605197</c:v>
                </c:pt>
                <c:pt idx="1596">
                  <c:v>116.000150871605</c:v>
                </c:pt>
                <c:pt idx="1597">
                  <c:v>115.87692156788125</c:v>
                </c:pt>
                <c:pt idx="1598">
                  <c:v>115.75370132869648</c:v>
                </c:pt>
                <c:pt idx="1599">
                  <c:v>115.22474880154095</c:v>
                </c:pt>
                <c:pt idx="1600">
                  <c:v>114.81804898526025</c:v>
                </c:pt>
                <c:pt idx="1601">
                  <c:v>116.56245403993489</c:v>
                </c:pt>
                <c:pt idx="1602">
                  <c:v>116.15279888017631</c:v>
                </c:pt>
                <c:pt idx="1603">
                  <c:v>116.2722511373313</c:v>
                </c:pt>
                <c:pt idx="1604">
                  <c:v>116.67813918637876</c:v>
                </c:pt>
                <c:pt idx="1605">
                  <c:v>119.14317624594605</c:v>
                </c:pt>
                <c:pt idx="1606">
                  <c:v>119.01932259000569</c:v>
                </c:pt>
                <c:pt idx="1607">
                  <c:v>117.65815917698455</c:v>
                </c:pt>
                <c:pt idx="1608">
                  <c:v>116.26263793357703</c:v>
                </c:pt>
                <c:pt idx="1609">
                  <c:v>116.38208548415423</c:v>
                </c:pt>
                <c:pt idx="1610">
                  <c:v>115.56726214752962</c:v>
                </c:pt>
                <c:pt idx="1611">
                  <c:v>115.56534086977535</c:v>
                </c:pt>
                <c:pt idx="1612">
                  <c:v>115.44221761543304</c:v>
                </c:pt>
                <c:pt idx="1613">
                  <c:v>116.13166599186752</c:v>
                </c:pt>
                <c:pt idx="1614">
                  <c:v>116.1297447065208</c:v>
                </c:pt>
                <c:pt idx="1615">
                  <c:v>117.35383689120135</c:v>
                </c:pt>
                <c:pt idx="1616">
                  <c:v>118.342903453502</c:v>
                </c:pt>
                <c:pt idx="1617">
                  <c:v>117.92862918530955</c:v>
                </c:pt>
                <c:pt idx="1618">
                  <c:v>117.68324433335056</c:v>
                </c:pt>
                <c:pt idx="1619">
                  <c:v>117.97171242526019</c:v>
                </c:pt>
                <c:pt idx="1620">
                  <c:v>117.96978987306738</c:v>
                </c:pt>
                <c:pt idx="1621">
                  <c:v>118.13720955878398</c:v>
                </c:pt>
                <c:pt idx="1622">
                  <c:v>117.72237391972067</c:v>
                </c:pt>
                <c:pt idx="1623">
                  <c:v>118.01151407045108</c:v>
                </c:pt>
                <c:pt idx="1624">
                  <c:v>117.18489165909614</c:v>
                </c:pt>
                <c:pt idx="1625">
                  <c:v>117.59484224914377</c:v>
                </c:pt>
                <c:pt idx="1626">
                  <c:v>119.07832551478168</c:v>
                </c:pt>
                <c:pt idx="1627">
                  <c:v>118.95439436707693</c:v>
                </c:pt>
                <c:pt idx="1628">
                  <c:v>118.29379284248171</c:v>
                </c:pt>
                <c:pt idx="1629">
                  <c:v>117.99999656351065</c:v>
                </c:pt>
                <c:pt idx="1630">
                  <c:v>117.99807691212663</c:v>
                </c:pt>
                <c:pt idx="1631">
                  <c:v>117.04979437087059</c:v>
                </c:pt>
                <c:pt idx="1632">
                  <c:v>116.75866513623896</c:v>
                </c:pt>
                <c:pt idx="1633">
                  <c:v>115.77259268458965</c:v>
                </c:pt>
                <c:pt idx="1634">
                  <c:v>115.8920508256424</c:v>
                </c:pt>
                <c:pt idx="1635">
                  <c:v>115.89013520646313</c:v>
                </c:pt>
                <c:pt idx="1636">
                  <c:v>116.87260209965916</c:v>
                </c:pt>
                <c:pt idx="1637">
                  <c:v>116.62749612877451</c:v>
                </c:pt>
                <c:pt idx="1638">
                  <c:v>116.3372532777521</c:v>
                </c:pt>
                <c:pt idx="1639">
                  <c:v>116.45685367309943</c:v>
                </c:pt>
                <c:pt idx="1640">
                  <c:v>116.98653234028552</c:v>
                </c:pt>
                <c:pt idx="1641">
                  <c:v>116.16542832837149</c:v>
                </c:pt>
                <c:pt idx="1642">
                  <c:v>115.5907426884387</c:v>
                </c:pt>
                <c:pt idx="1643">
                  <c:v>116.23892109240114</c:v>
                </c:pt>
                <c:pt idx="1644">
                  <c:v>116.35838157409944</c:v>
                </c:pt>
                <c:pt idx="1645">
                  <c:v>117.00794343969665</c:v>
                </c:pt>
                <c:pt idx="1646">
                  <c:v>117.1274926642418</c:v>
                </c:pt>
                <c:pt idx="1647">
                  <c:v>117.4137529311829</c:v>
                </c:pt>
                <c:pt idx="1648">
                  <c:v>117.00216439554515</c:v>
                </c:pt>
                <c:pt idx="1649">
                  <c:v>116.47015133209243</c:v>
                </c:pt>
                <c:pt idx="1650">
                  <c:v>116.71100071380806</c:v>
                </c:pt>
                <c:pt idx="1651">
                  <c:v>116.46630443550475</c:v>
                </c:pt>
                <c:pt idx="1652">
                  <c:v>115.57158380281544</c:v>
                </c:pt>
                <c:pt idx="1653">
                  <c:v>115.69094179621152</c:v>
                </c:pt>
                <c:pt idx="1654">
                  <c:v>113.94802456217076</c:v>
                </c:pt>
                <c:pt idx="1655">
                  <c:v>114.34960623359439</c:v>
                </c:pt>
                <c:pt idx="1656">
                  <c:v>115.15755180418637</c:v>
                </c:pt>
                <c:pt idx="1657">
                  <c:v>114.6291338285173</c:v>
                </c:pt>
                <c:pt idx="1658">
                  <c:v>113.53785546627205</c:v>
                </c:pt>
                <c:pt idx="1659">
                  <c:v>113.8985084169617</c:v>
                </c:pt>
                <c:pt idx="1660">
                  <c:v>114.29937549788065</c:v>
                </c:pt>
                <c:pt idx="1661">
                  <c:v>114.41840935577238</c:v>
                </c:pt>
                <c:pt idx="1662">
                  <c:v>112.96939695758192</c:v>
                </c:pt>
                <c:pt idx="1663">
                  <c:v>112.80886462731451</c:v>
                </c:pt>
                <c:pt idx="1664">
                  <c:v>112.28739893255897</c:v>
                </c:pt>
                <c:pt idx="1665">
                  <c:v>112.40600469428409</c:v>
                </c:pt>
                <c:pt idx="1666">
                  <c:v>111.21269816678432</c:v>
                </c:pt>
                <c:pt idx="1667">
                  <c:v>112.12453297934189</c:v>
                </c:pt>
                <c:pt idx="1668">
                  <c:v>112.91991641788627</c:v>
                </c:pt>
                <c:pt idx="1669">
                  <c:v>112.79740376508471</c:v>
                </c:pt>
                <c:pt idx="1670">
                  <c:v>111.87796565658573</c:v>
                </c:pt>
                <c:pt idx="1671">
                  <c:v>112.2740492878329</c:v>
                </c:pt>
                <c:pt idx="1672">
                  <c:v>111.87415449007858</c:v>
                </c:pt>
                <c:pt idx="1673">
                  <c:v>111.75184337585051</c:v>
                </c:pt>
                <c:pt idx="1674">
                  <c:v>110.56197214139866</c:v>
                </c:pt>
                <c:pt idx="1675">
                  <c:v>111.47140804039645</c:v>
                </c:pt>
                <c:pt idx="1676">
                  <c:v>112.54287198777365</c:v>
                </c:pt>
                <c:pt idx="1677">
                  <c:v>113.10004739695432</c:v>
                </c:pt>
                <c:pt idx="1678">
                  <c:v>112.29793126319237</c:v>
                </c:pt>
                <c:pt idx="1679">
                  <c:v>112.29602695198173</c:v>
                </c:pt>
                <c:pt idx="1680">
                  <c:v>113.09432515138724</c:v>
                </c:pt>
                <c:pt idx="1681">
                  <c:v>112.41277329180139</c:v>
                </c:pt>
                <c:pt idx="1682">
                  <c:v>112.41086740842911</c:v>
                </c:pt>
                <c:pt idx="1683">
                  <c:v>112.6500863348474</c:v>
                </c:pt>
                <c:pt idx="1684">
                  <c:v>112.76874867732931</c:v>
                </c:pt>
                <c:pt idx="1685">
                  <c:v>112.76683818916899</c:v>
                </c:pt>
                <c:pt idx="1686">
                  <c:v>113.96767330167495</c:v>
                </c:pt>
                <c:pt idx="1687">
                  <c:v>114.36858181772004</c:v>
                </c:pt>
                <c:pt idx="1688">
                  <c:v>113.56197617080943</c:v>
                </c:pt>
                <c:pt idx="1689">
                  <c:v>112.63863233599659</c:v>
                </c:pt>
                <c:pt idx="1690">
                  <c:v>113.03659112382684</c:v>
                </c:pt>
                <c:pt idx="1691">
                  <c:v>113.43550184187461</c:v>
                </c:pt>
                <c:pt idx="1692">
                  <c:v>113.83536502546849</c:v>
                </c:pt>
                <c:pt idx="1693">
                  <c:v>113.35025492643945</c:v>
                </c:pt>
                <c:pt idx="1694">
                  <c:v>113.8716087810617</c:v>
                </c:pt>
                <c:pt idx="1695">
                  <c:v>113.86969800247425</c:v>
                </c:pt>
                <c:pt idx="1696">
                  <c:v>114.2712167311729</c:v>
                </c:pt>
                <c:pt idx="1697">
                  <c:v>113.74500819267723</c:v>
                </c:pt>
                <c:pt idx="1698">
                  <c:v>114.6717777225731</c:v>
                </c:pt>
                <c:pt idx="1699">
                  <c:v>114.38643560876517</c:v>
                </c:pt>
                <c:pt idx="1700">
                  <c:v>113.69925607999812</c:v>
                </c:pt>
                <c:pt idx="1701">
                  <c:v>114.09997670244047</c:v>
                </c:pt>
                <c:pt idx="1702">
                  <c:v>114.74358617614325</c:v>
                </c:pt>
                <c:pt idx="1703">
                  <c:v>114.21702737800024</c:v>
                </c:pt>
                <c:pt idx="1704">
                  <c:v>114.09423483908358</c:v>
                </c:pt>
                <c:pt idx="1705">
                  <c:v>113.97145177500988</c:v>
                </c:pt>
                <c:pt idx="1706">
                  <c:v>113.9695392771564</c:v>
                </c:pt>
                <c:pt idx="1707">
                  <c:v>113.96762676055459</c:v>
                </c:pt>
                <c:pt idx="1708">
                  <c:v>114.36920981484855</c:v>
                </c:pt>
                <c:pt idx="1709">
                  <c:v>114.65072402373244</c:v>
                </c:pt>
                <c:pt idx="1710">
                  <c:v>113.47850805078269</c:v>
                </c:pt>
                <c:pt idx="1711">
                  <c:v>113.87975473068582</c:v>
                </c:pt>
                <c:pt idx="1712">
                  <c:v>113.07250416777242</c:v>
                </c:pt>
                <c:pt idx="1713">
                  <c:v>113.75502940247134</c:v>
                </c:pt>
                <c:pt idx="1714">
                  <c:v>113.22924256730857</c:v>
                </c:pt>
                <c:pt idx="1715">
                  <c:v>113.34815379742668</c:v>
                </c:pt>
                <c:pt idx="1716">
                  <c:v>113.34624867918865</c:v>
                </c:pt>
                <c:pt idx="1717">
                  <c:v>113.7474028781935</c:v>
                </c:pt>
                <c:pt idx="1718">
                  <c:v>113.34243838663133</c:v>
                </c:pt>
                <c:pt idx="1719">
                  <c:v>113.34053321233296</c:v>
                </c:pt>
                <c:pt idx="1720">
                  <c:v>113.21782077247099</c:v>
                </c:pt>
                <c:pt idx="1721">
                  <c:v>112.81391109513788</c:v>
                </c:pt>
                <c:pt idx="1722">
                  <c:v>112.16972205920501</c:v>
                </c:pt>
                <c:pt idx="1723">
                  <c:v>112.04721405974578</c:v>
                </c:pt>
                <c:pt idx="1724">
                  <c:v>112.04531793182286</c:v>
                </c:pt>
                <c:pt idx="1725">
                  <c:v>112.043421785389</c:v>
                </c:pt>
                <c:pt idx="1726">
                  <c:v>112.44230246176176</c:v>
                </c:pt>
                <c:pt idx="1727">
                  <c:v>112.44040473132645</c:v>
                </c:pt>
                <c:pt idx="1728">
                  <c:v>112.43850698232927</c:v>
                </c:pt>
                <c:pt idx="1729">
                  <c:v>112.31592804326283</c:v>
                </c:pt>
                <c:pt idx="1730">
                  <c:v>112.3140317725738</c:v>
                </c:pt>
                <c:pt idx="1731">
                  <c:v>112.31213548333926</c:v>
                </c:pt>
                <c:pt idx="1732">
                  <c:v>113.11449561606514</c:v>
                </c:pt>
                <c:pt idx="1733">
                  <c:v>113.79970391647112</c:v>
                </c:pt>
                <c:pt idx="1734">
                  <c:v>114.32431711702702</c:v>
                </c:pt>
                <c:pt idx="1735">
                  <c:v>113.27053233369497</c:v>
                </c:pt>
                <c:pt idx="1736">
                  <c:v>113.6730030249264</c:v>
                </c:pt>
                <c:pt idx="1737">
                  <c:v>113.26673643436607</c:v>
                </c:pt>
                <c:pt idx="1738">
                  <c:v>113.38574928965136</c:v>
                </c:pt>
                <c:pt idx="1739">
                  <c:v>113.38384978048452</c:v>
                </c:pt>
                <c:pt idx="1740">
                  <c:v>113.50286447242161</c:v>
                </c:pt>
                <c:pt idx="1741">
                  <c:v>113.78449599884607</c:v>
                </c:pt>
                <c:pt idx="1742">
                  <c:v>113.66160593363384</c:v>
                </c:pt>
                <c:pt idx="1743">
                  <c:v>114.18610371088653</c:v>
                </c:pt>
                <c:pt idx="1744">
                  <c:v>114.59057758419385</c:v>
                </c:pt>
                <c:pt idx="1745">
                  <c:v>114.06123050845599</c:v>
                </c:pt>
                <c:pt idx="1746">
                  <c:v>112.32312839130827</c:v>
                </c:pt>
                <c:pt idx="1747">
                  <c:v>112.16114520016072</c:v>
                </c:pt>
                <c:pt idx="1748">
                  <c:v>113.20492693786218</c:v>
                </c:pt>
                <c:pt idx="1749">
                  <c:v>113.36485366160014</c:v>
                </c:pt>
                <c:pt idx="1750">
                  <c:v>113.08030370356664</c:v>
                </c:pt>
                <c:pt idx="1751">
                  <c:v>112.9575912005721</c:v>
                </c:pt>
                <c:pt idx="1752">
                  <c:v>112.43247906980832</c:v>
                </c:pt>
                <c:pt idx="1753">
                  <c:v>113.23636655332757</c:v>
                </c:pt>
                <c:pt idx="1754">
                  <c:v>112.14787918981983</c:v>
                </c:pt>
                <c:pt idx="1755">
                  <c:v>111.86597379928753</c:v>
                </c:pt>
                <c:pt idx="1756">
                  <c:v>111.18606214117608</c:v>
                </c:pt>
                <c:pt idx="1757">
                  <c:v>111.42494242927569</c:v>
                </c:pt>
                <c:pt idx="1758">
                  <c:v>112.62286052548097</c:v>
                </c:pt>
                <c:pt idx="1759">
                  <c:v>112.220060193059</c:v>
                </c:pt>
                <c:pt idx="1760">
                  <c:v>112.09759925332219</c:v>
                </c:pt>
                <c:pt idx="1761">
                  <c:v>112.65683913308112</c:v>
                </c:pt>
                <c:pt idx="1762">
                  <c:v>113.54075525934695</c:v>
                </c:pt>
                <c:pt idx="1763">
                  <c:v>113.41802865907448</c:v>
                </c:pt>
                <c:pt idx="1764">
                  <c:v>113.41612414664723</c:v>
                </c:pt>
                <c:pt idx="1765">
                  <c:v>112.44978848561823</c:v>
                </c:pt>
                <c:pt idx="1766">
                  <c:v>112.5684579794015</c:v>
                </c:pt>
                <c:pt idx="1767">
                  <c:v>113.49055469188716</c:v>
                </c:pt>
                <c:pt idx="1768">
                  <c:v>112.44407950960522</c:v>
                </c:pt>
                <c:pt idx="1769">
                  <c:v>112.68331910326469</c:v>
                </c:pt>
                <c:pt idx="1770">
                  <c:v>112.40163916415077</c:v>
                </c:pt>
                <c:pt idx="1771">
                  <c:v>112.55893525007559</c:v>
                </c:pt>
                <c:pt idx="1772">
                  <c:v>112.83751889961422</c:v>
                </c:pt>
                <c:pt idx="1773">
                  <c:v>113.76141842097786</c:v>
                </c:pt>
                <c:pt idx="1774">
                  <c:v>113.47719046125712</c:v>
                </c:pt>
                <c:pt idx="1775">
                  <c:v>114.16161774832563</c:v>
                </c:pt>
                <c:pt idx="1776">
                  <c:v>113.91791741108682</c:v>
                </c:pt>
                <c:pt idx="1777">
                  <c:v>114.32082002745574</c:v>
                </c:pt>
                <c:pt idx="1778">
                  <c:v>113.26866759952463</c:v>
                </c:pt>
                <c:pt idx="1779">
                  <c:v>113.5495709095012</c:v>
                </c:pt>
                <c:pt idx="1780">
                  <c:v>112.86215284289938</c:v>
                </c:pt>
                <c:pt idx="1781">
                  <c:v>112.86025105458702</c:v>
                </c:pt>
                <c:pt idx="1782">
                  <c:v>113.14027551150048</c:v>
                </c:pt>
                <c:pt idx="1783">
                  <c:v>112.89683851508653</c:v>
                </c:pt>
                <c:pt idx="1784">
                  <c:v>113.41920017050415</c:v>
                </c:pt>
                <c:pt idx="1785">
                  <c:v>113.13456993696673</c:v>
                </c:pt>
                <c:pt idx="1786">
                  <c:v>112.85074183303004</c:v>
                </c:pt>
                <c:pt idx="1787">
                  <c:v>111.24768942353512</c:v>
                </c:pt>
                <c:pt idx="1788">
                  <c:v>111.12545741062786</c:v>
                </c:pt>
                <c:pt idx="1789">
                  <c:v>111.76316745394706</c:v>
                </c:pt>
                <c:pt idx="1790">
                  <c:v>111.24200225845743</c:v>
                </c:pt>
                <c:pt idx="1791">
                  <c:v>111.11977474849118</c:v>
                </c:pt>
                <c:pt idx="1792">
                  <c:v>110.72009680276551</c:v>
                </c:pt>
                <c:pt idx="1793">
                  <c:v>110.83844404002957</c:v>
                </c:pt>
                <c:pt idx="1794">
                  <c:v>110.47585630321191</c:v>
                </c:pt>
                <c:pt idx="1795">
                  <c:v>110.47396661231323</c:v>
                </c:pt>
                <c:pt idx="1796">
                  <c:v>109.9553177379421</c:v>
                </c:pt>
                <c:pt idx="1797">
                  <c:v>110.10957281513947</c:v>
                </c:pt>
                <c:pt idx="1798">
                  <c:v>110.50501604241435</c:v>
                </c:pt>
                <c:pt idx="1799">
                  <c:v>110.10580243117693</c:v>
                </c:pt>
                <c:pt idx="1800">
                  <c:v>108.10099030486799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113.9880240000939</c:v>
                </c:pt>
                <c:pt idx="1817">
                  <c:v>116.03283253960944</c:v>
                </c:pt>
                <c:pt idx="1818">
                  <c:v>117.98180119529752</c:v>
                </c:pt>
                <c:pt idx="1819">
                  <c:v>119.11360250681264</c:v>
                </c:pt>
                <c:pt idx="1820">
                  <c:v>118.03408132337154</c:v>
                </c:pt>
                <c:pt idx="1821">
                  <c:v>120.37379465587765</c:v>
                </c:pt>
                <c:pt idx="1822">
                  <c:v>118.02391852737946</c:v>
                </c:pt>
                <c:pt idx="1823">
                  <c:v>117.72398753657217</c:v>
                </c:pt>
                <c:pt idx="1824">
                  <c:v>117.48139034190626</c:v>
                </c:pt>
                <c:pt idx="1825">
                  <c:v>117.5941934753273</c:v>
                </c:pt>
                <c:pt idx="1826">
                  <c:v>117.89152212266981</c:v>
                </c:pt>
                <c:pt idx="1827">
                  <c:v>118.13059930595864</c:v>
                </c:pt>
                <c:pt idx="1828">
                  <c:v>116.87210095172668</c:v>
                </c:pt>
                <c:pt idx="1829">
                  <c:v>116.45329706689881</c:v>
                </c:pt>
                <c:pt idx="1830">
                  <c:v>117.82536914376669</c:v>
                </c:pt>
                <c:pt idx="1831">
                  <c:v>117.46213398761483</c:v>
                </c:pt>
                <c:pt idx="1832">
                  <c:v>116.62379274256273</c:v>
                </c:pt>
                <c:pt idx="1833">
                  <c:v>117.40062451307313</c:v>
                </c:pt>
                <c:pt idx="1834">
                  <c:v>115.5589359165615</c:v>
                </c:pt>
                <c:pt idx="1835">
                  <c:v>116.38622000184205</c:v>
                </c:pt>
                <c:pt idx="1836">
                  <c:v>115.1419361912649</c:v>
                </c:pt>
                <c:pt idx="1837">
                  <c:v>113.61696529462188</c:v>
                </c:pt>
                <c:pt idx="1838">
                  <c:v>111.70270071398227</c:v>
                </c:pt>
                <c:pt idx="1839">
                  <c:v>113.56339508241399</c:v>
                </c:pt>
                <c:pt idx="1840">
                  <c:v>114.49915979146226</c:v>
                </c:pt>
                <c:pt idx="1841">
                  <c:v>113.96803772949079</c:v>
                </c:pt>
                <c:pt idx="1842">
                  <c:v>116.0897032484163</c:v>
                </c:pt>
                <c:pt idx="1843">
                  <c:v>113.62594731968511</c:v>
                </c:pt>
                <c:pt idx="1844">
                  <c:v>112.16791426731925</c:v>
                </c:pt>
                <c:pt idx="1845">
                  <c:v>113.91037761634016</c:v>
                </c:pt>
                <c:pt idx="1846">
                  <c:v>112.78405293797186</c:v>
                </c:pt>
                <c:pt idx="1847">
                  <c:v>111.85128189908846</c:v>
                </c:pt>
                <c:pt idx="1848">
                  <c:v>111.68345268715893</c:v>
                </c:pt>
                <c:pt idx="1849">
                  <c:v>111.51628986743344</c:v>
                </c:pt>
                <c:pt idx="1850">
                  <c:v>112.72807388853016</c:v>
                </c:pt>
                <c:pt idx="1851">
                  <c:v>111.60512310483409</c:v>
                </c:pt>
                <c:pt idx="1852">
                  <c:v>107.88362101842995</c:v>
                </c:pt>
                <c:pt idx="1853">
                  <c:v>107.68377338930259</c:v>
                </c:pt>
                <c:pt idx="1854">
                  <c:v>107.91844503498032</c:v>
                </c:pt>
                <c:pt idx="1855">
                  <c:v>109.34095083781176</c:v>
                </c:pt>
                <c:pt idx="1856">
                  <c:v>109.77954010800386</c:v>
                </c:pt>
                <c:pt idx="1857">
                  <c:v>110.97928173898254</c:v>
                </c:pt>
                <c:pt idx="1858">
                  <c:v>111.78336231117464</c:v>
                </c:pt>
                <c:pt idx="1859">
                  <c:v>112.87839009705112</c:v>
                </c:pt>
                <c:pt idx="1860">
                  <c:v>113.21389531361365</c:v>
                </c:pt>
                <c:pt idx="1861">
                  <c:v>111.18187069711894</c:v>
                </c:pt>
                <c:pt idx="1862">
                  <c:v>110.37481350549024</c:v>
                </c:pt>
                <c:pt idx="1863">
                  <c:v>109.7340889071902</c:v>
                </c:pt>
                <c:pt idx="1864">
                  <c:v>109.21348703249168</c:v>
                </c:pt>
                <c:pt idx="1865">
                  <c:v>110.81686237099711</c:v>
                </c:pt>
                <c:pt idx="1866">
                  <c:v>111.26572881236643</c:v>
                </c:pt>
                <c:pt idx="1867">
                  <c:v>110.57485019078376</c:v>
                </c:pt>
                <c:pt idx="1868">
                  <c:v>111.26190277614023</c:v>
                </c:pt>
                <c:pt idx="1869">
                  <c:v>110.85547415181463</c:v>
                </c:pt>
                <c:pt idx="1870">
                  <c:v>109.76486219870549</c:v>
                </c:pt>
                <c:pt idx="1871">
                  <c:v>109.76295383083743</c:v>
                </c:pt>
                <c:pt idx="1872">
                  <c:v>108.79937548252656</c:v>
                </c:pt>
                <c:pt idx="1873">
                  <c:v>110.35373749676455</c:v>
                </c:pt>
                <c:pt idx="1874">
                  <c:v>109.55065678993196</c:v>
                </c:pt>
                <c:pt idx="1875">
                  <c:v>109.268312581793</c:v>
                </c:pt>
                <c:pt idx="1876">
                  <c:v>108.94501094450789</c:v>
                </c:pt>
                <c:pt idx="1877">
                  <c:v>107.24436801741012</c:v>
                </c:pt>
                <c:pt idx="1878">
                  <c:v>108.46394790923659</c:v>
                </c:pt>
                <c:pt idx="1879">
                  <c:v>106.22039930099072</c:v>
                </c:pt>
                <c:pt idx="1880">
                  <c:v>106.53530587068326</c:v>
                </c:pt>
                <c:pt idx="1881">
                  <c:v>104.6264763591098</c:v>
                </c:pt>
                <c:pt idx="1882">
                  <c:v>105.21215374152234</c:v>
                </c:pt>
                <c:pt idx="1883">
                  <c:v>105.71521582516652</c:v>
                </c:pt>
                <c:pt idx="1884">
                  <c:v>105.86625301574895</c:v>
                </c:pt>
                <c:pt idx="1885">
                  <c:v>106.91678110695375</c:v>
                </c:pt>
                <c:pt idx="1886">
                  <c:v>106.12645198720838</c:v>
                </c:pt>
                <c:pt idx="1887">
                  <c:v>104.87224567498106</c:v>
                </c:pt>
                <c:pt idx="1888">
                  <c:v>104.59933102336709</c:v>
                </c:pt>
                <c:pt idx="1889">
                  <c:v>106.12076112785417</c:v>
                </c:pt>
                <c:pt idx="1890">
                  <c:v>106.27473190413366</c:v>
                </c:pt>
                <c:pt idx="1891">
                  <c:v>107.45425313355918</c:v>
                </c:pt>
                <c:pt idx="1892">
                  <c:v>106.58460560850745</c:v>
                </c:pt>
                <c:pt idx="1893">
                  <c:v>106.07115410722781</c:v>
                </c:pt>
                <c:pt idx="1894">
                  <c:v>107.64853754233809</c:v>
                </c:pt>
                <c:pt idx="1895">
                  <c:v>107.80678812220503</c:v>
                </c:pt>
                <c:pt idx="1896">
                  <c:v>107.60982363612038</c:v>
                </c:pt>
                <c:pt idx="1897">
                  <c:v>109.2084625106545</c:v>
                </c:pt>
                <c:pt idx="1898">
                  <c:v>109.37109739595326</c:v>
                </c:pt>
                <c:pt idx="1899">
                  <c:v>108.96675744790355</c:v>
                </c:pt>
                <c:pt idx="1900">
                  <c:v>109.48634936597136</c:v>
                </c:pt>
                <c:pt idx="1901">
                  <c:v>111.63155392222961</c:v>
                </c:pt>
                <c:pt idx="1902">
                  <c:v>110.33827807605394</c:v>
                </c:pt>
                <c:pt idx="1903">
                  <c:v>110.05030691171305</c:v>
                </c:pt>
                <c:pt idx="1904">
                  <c:v>111.43678444853776</c:v>
                </c:pt>
                <c:pt idx="1905">
                  <c:v>111.31537292886787</c:v>
                </c:pt>
                <c:pt idx="1906">
                  <c:v>110.33069675873867</c:v>
                </c:pt>
                <c:pt idx="1907">
                  <c:v>110.7350665202448</c:v>
                </c:pt>
                <c:pt idx="1908">
                  <c:v>111.47962759023449</c:v>
                </c:pt>
                <c:pt idx="1909">
                  <c:v>111.06878894696365</c:v>
                </c:pt>
                <c:pt idx="1910">
                  <c:v>109.84610784178312</c:v>
                </c:pt>
                <c:pt idx="1911">
                  <c:v>109.84421852695959</c:v>
                </c:pt>
                <c:pt idx="1912">
                  <c:v>111.95037235257678</c:v>
                </c:pt>
                <c:pt idx="1913">
                  <c:v>112.35874063822757</c:v>
                </c:pt>
                <c:pt idx="1914">
                  <c:v>111.77633304845767</c:v>
                </c:pt>
                <c:pt idx="1915">
                  <c:v>114.24603742017825</c:v>
                </c:pt>
                <c:pt idx="1916">
                  <c:v>113.58985805984048</c:v>
                </c:pt>
                <c:pt idx="1917">
                  <c:v>113.70785844289549</c:v>
                </c:pt>
                <c:pt idx="1918">
                  <c:v>113.41242532656088</c:v>
                </c:pt>
                <c:pt idx="1919">
                  <c:v>114.77390370045396</c:v>
                </c:pt>
                <c:pt idx="1920">
                  <c:v>113.40860700013218</c:v>
                </c:pt>
                <c:pt idx="1921">
                  <c:v>113.64637056337051</c:v>
                </c:pt>
                <c:pt idx="1922">
                  <c:v>113.2318742122161</c:v>
                </c:pt>
                <c:pt idx="1923">
                  <c:v>113.34972561175891</c:v>
                </c:pt>
                <c:pt idx="1924">
                  <c:v>113.46757935832466</c:v>
                </c:pt>
                <c:pt idx="1925">
                  <c:v>113.29331482146335</c:v>
                </c:pt>
                <c:pt idx="1926">
                  <c:v>113.46375149347205</c:v>
                </c:pt>
                <c:pt idx="1927">
                  <c:v>112.51976864617882</c:v>
                </c:pt>
                <c:pt idx="1928">
                  <c:v>112.68916683926818</c:v>
                </c:pt>
                <c:pt idx="1929">
                  <c:v>111.86728336961733</c:v>
                </c:pt>
                <c:pt idx="1930">
                  <c:v>111.81517789438658</c:v>
                </c:pt>
                <c:pt idx="1931">
                  <c:v>112.63172575000499</c:v>
                </c:pt>
                <c:pt idx="1932">
                  <c:v>112.45913061662486</c:v>
                </c:pt>
                <c:pt idx="1933">
                  <c:v>113.39767919788301</c:v>
                </c:pt>
                <c:pt idx="1934">
                  <c:v>112.86519052372751</c:v>
                </c:pt>
                <c:pt idx="1935">
                  <c:v>112.69244837909628</c:v>
                </c:pt>
                <c:pt idx="1936">
                  <c:v>113.92365609318676</c:v>
                </c:pt>
                <c:pt idx="1937">
                  <c:v>114.3347708983938</c:v>
                </c:pt>
                <c:pt idx="1938">
                  <c:v>114.09316474355819</c:v>
                </c:pt>
                <c:pt idx="1939">
                  <c:v>114.09124602969314</c:v>
                </c:pt>
                <c:pt idx="1940">
                  <c:v>113.26457980058694</c:v>
                </c:pt>
                <c:pt idx="1941">
                  <c:v>112.44191564212542</c:v>
                </c:pt>
                <c:pt idx="1942">
                  <c:v>112.55951714641014</c:v>
                </c:pt>
                <c:pt idx="1943">
                  <c:v>113.67070183959004</c:v>
                </c:pt>
                <c:pt idx="1944">
                  <c:v>112.89793240203926</c:v>
                </c:pt>
                <c:pt idx="1945">
                  <c:v>112.36582655185975</c:v>
                </c:pt>
                <c:pt idx="1946">
                  <c:v>112.07386076767762</c:v>
                </c:pt>
                <c:pt idx="1947">
                  <c:v>112.72072204656342</c:v>
                </c:pt>
                <c:pt idx="1948">
                  <c:v>112.71880909488573</c:v>
                </c:pt>
                <c:pt idx="1949">
                  <c:v>113.12767746671943</c:v>
                </c:pt>
                <c:pt idx="1950">
                  <c:v>113.53754275870415</c:v>
                </c:pt>
                <c:pt idx="1951">
                  <c:v>114.00253876178158</c:v>
                </c:pt>
                <c:pt idx="1952">
                  <c:v>114.71069756174074</c:v>
                </c:pt>
                <c:pt idx="1953">
                  <c:v>115.4225732197765</c:v>
                </c:pt>
                <c:pt idx="1954">
                  <c:v>115.12334267912865</c:v>
                </c:pt>
                <c:pt idx="1955">
                  <c:v>118.48947055423741</c:v>
                </c:pt>
                <c:pt idx="1956">
                  <c:v>119.46044992075713</c:v>
                </c:pt>
                <c:pt idx="1957">
                  <c:v>118.30748749110717</c:v>
                </c:pt>
                <c:pt idx="1958">
                  <c:v>117.75972550728056</c:v>
                </c:pt>
                <c:pt idx="1959">
                  <c:v>118.06221110001297</c:v>
                </c:pt>
                <c:pt idx="1960">
                  <c:v>117.3317835973312</c:v>
                </c:pt>
                <c:pt idx="1961">
                  <c:v>117.63332709297538</c:v>
                </c:pt>
                <c:pt idx="1962">
                  <c:v>117.20737923357865</c:v>
                </c:pt>
                <c:pt idx="1963">
                  <c:v>117.02344395346336</c:v>
                </c:pt>
                <c:pt idx="1964">
                  <c:v>116.71981238225999</c:v>
                </c:pt>
                <c:pt idx="1965">
                  <c:v>116.29669029515389</c:v>
                </c:pt>
                <c:pt idx="1966">
                  <c:v>115.45540005015937</c:v>
                </c:pt>
                <c:pt idx="1967">
                  <c:v>115.03531562176977</c:v>
                </c:pt>
                <c:pt idx="1968">
                  <c:v>114.37614417991608</c:v>
                </c:pt>
                <c:pt idx="1969">
                  <c:v>114.07820913298747</c:v>
                </c:pt>
                <c:pt idx="1970">
                  <c:v>114.43623263210884</c:v>
                </c:pt>
                <c:pt idx="1971">
                  <c:v>114.85061920857333</c:v>
                </c:pt>
                <c:pt idx="1972">
                  <c:v>115.2660103974049</c:v>
                </c:pt>
                <c:pt idx="1973">
                  <c:v>114.90371862834309</c:v>
                </c:pt>
                <c:pt idx="1974">
                  <c:v>114.36469432050853</c:v>
                </c:pt>
                <c:pt idx="1975">
                  <c:v>112.99805677150289</c:v>
                </c:pt>
                <c:pt idx="1976">
                  <c:v>113.23575278479166</c:v>
                </c:pt>
                <c:pt idx="1977">
                  <c:v>113.35365284882846</c:v>
                </c:pt>
                <c:pt idx="1978">
                  <c:v>112.93863371702628</c:v>
                </c:pt>
                <c:pt idx="1979">
                  <c:v>112.52462467600435</c:v>
                </c:pt>
                <c:pt idx="1980">
                  <c:v>111.70153639442833</c:v>
                </c:pt>
                <c:pt idx="1981">
                  <c:v>111.93860979218243</c:v>
                </c:pt>
                <c:pt idx="1982">
                  <c:v>113.40994035416134</c:v>
                </c:pt>
                <c:pt idx="1983">
                  <c:v>113.28828946377962</c:v>
                </c:pt>
                <c:pt idx="1984">
                  <c:v>113.28637903205436</c:v>
                </c:pt>
                <c:pt idx="1985">
                  <c:v>113.817621382168</c:v>
                </c:pt>
                <c:pt idx="1986">
                  <c:v>112.75057676874076</c:v>
                </c:pt>
                <c:pt idx="1987">
                  <c:v>113.28064761870974</c:v>
                </c:pt>
                <c:pt idx="1988">
                  <c:v>112.98606014528832</c:v>
                </c:pt>
                <c:pt idx="1989">
                  <c:v>113.69015904528806</c:v>
                </c:pt>
                <c:pt idx="1990">
                  <c:v>113.9827039670663</c:v>
                </c:pt>
                <c:pt idx="1991">
                  <c:v>114.10067011444426</c:v>
                </c:pt>
                <c:pt idx="1992">
                  <c:v>113.68442297067486</c:v>
                </c:pt>
                <c:pt idx="1993">
                  <c:v>113.68251090631838</c:v>
                </c:pt>
                <c:pt idx="1994">
                  <c:v>112.85495354117575</c:v>
                </c:pt>
                <c:pt idx="1995">
                  <c:v>113.79848595030035</c:v>
                </c:pt>
                <c:pt idx="1996">
                  <c:v>113.50289579926357</c:v>
                </c:pt>
                <c:pt idx="1997">
                  <c:v>113.08850770393292</c:v>
                </c:pt>
                <c:pt idx="1998">
                  <c:v>112.96695332151012</c:v>
                </c:pt>
                <c:pt idx="1999">
                  <c:v>113.20432907701979</c:v>
                </c:pt>
                <c:pt idx="2000">
                  <c:v>112.79086852481942</c:v>
                </c:pt>
                <c:pt idx="2001">
                  <c:v>113.4933268710156</c:v>
                </c:pt>
                <c:pt idx="2002">
                  <c:v>113.37169778816769</c:v>
                </c:pt>
                <c:pt idx="2003">
                  <c:v>113.4894991615356</c:v>
                </c:pt>
                <c:pt idx="2004">
                  <c:v>113.90105307966405</c:v>
                </c:pt>
                <c:pt idx="2005">
                  <c:v>114.60913948630059</c:v>
                </c:pt>
                <c:pt idx="2006">
                  <c:v>115.4410343702375</c:v>
                </c:pt>
                <c:pt idx="2007">
                  <c:v>115.55920750117912</c:v>
                </c:pt>
                <c:pt idx="2008">
                  <c:v>115.43719519551905</c:v>
                </c:pt>
                <c:pt idx="2009">
                  <c:v>114.18608001506254</c:v>
                </c:pt>
                <c:pt idx="2010">
                  <c:v>114.89594488802049</c:v>
                </c:pt>
                <c:pt idx="2011">
                  <c:v>114.47770902332286</c:v>
                </c:pt>
                <c:pt idx="2012">
                  <c:v>114.06048269484381</c:v>
                </c:pt>
                <c:pt idx="2013">
                  <c:v>114.35395663266354</c:v>
                </c:pt>
                <c:pt idx="2014">
                  <c:v>114.05665486630369</c:v>
                </c:pt>
                <c:pt idx="2015">
                  <c:v>114.23021530395908</c:v>
                </c:pt>
                <c:pt idx="2016">
                  <c:v>113.81315230453674</c:v>
                </c:pt>
                <c:pt idx="2017">
                  <c:v>113.39709997421051</c:v>
                </c:pt>
                <c:pt idx="2018">
                  <c:v>114.22447821267451</c:v>
                </c:pt>
                <c:pt idx="2019">
                  <c:v>113.27353417737322</c:v>
                </c:pt>
                <c:pt idx="2020">
                  <c:v>114.51682892940153</c:v>
                </c:pt>
                <c:pt idx="2021">
                  <c:v>114.3949453770565</c:v>
                </c:pt>
                <c:pt idx="2022">
                  <c:v>114.39303454186302</c:v>
                </c:pt>
                <c:pt idx="2023">
                  <c:v>114.15120226267936</c:v>
                </c:pt>
                <c:pt idx="2024">
                  <c:v>113.90939600433649</c:v>
                </c:pt>
                <c:pt idx="2025">
                  <c:v>113.78755102973719</c:v>
                </c:pt>
                <c:pt idx="2026">
                  <c:v>113.90558640800555</c:v>
                </c:pt>
                <c:pt idx="2027">
                  <c:v>113.90368158022011</c:v>
                </c:pt>
                <c:pt idx="2028">
                  <c:v>113.90177673269045</c:v>
                </c:pt>
                <c:pt idx="2029">
                  <c:v>114.25970410157151</c:v>
                </c:pt>
                <c:pt idx="2030">
                  <c:v>114.13784709423999</c:v>
                </c:pt>
                <c:pt idx="2031">
                  <c:v>114.37583613336847</c:v>
                </c:pt>
                <c:pt idx="2032">
                  <c:v>114.79091808926569</c:v>
                </c:pt>
                <c:pt idx="2033">
                  <c:v>115.62602192276154</c:v>
                </c:pt>
                <c:pt idx="2034">
                  <c:v>115.68340478035407</c:v>
                </c:pt>
                <c:pt idx="2035">
                  <c:v>115.68149266032106</c:v>
                </c:pt>
                <c:pt idx="2036">
                  <c:v>115.79981495739776</c:v>
                </c:pt>
                <c:pt idx="2037">
                  <c:v>115.79790127433716</c:v>
                </c:pt>
                <c:pt idx="2038">
                  <c:v>115.25595947896727</c:v>
                </c:pt>
                <c:pt idx="2039">
                  <c:v>114.4175000858495</c:v>
                </c:pt>
                <c:pt idx="2040">
                  <c:v>113.70294949591607</c:v>
                </c:pt>
                <c:pt idx="2041">
                  <c:v>113.94075520052866</c:v>
                </c:pt>
                <c:pt idx="2042">
                  <c:v>113.76346175703202</c:v>
                </c:pt>
                <c:pt idx="2043">
                  <c:v>114.59278262926091</c:v>
                </c:pt>
                <c:pt idx="2044">
                  <c:v>115.72511474767634</c:v>
                </c:pt>
                <c:pt idx="2045">
                  <c:v>115.90281637203316</c:v>
                </c:pt>
                <c:pt idx="2046">
                  <c:v>115.90090098604742</c:v>
                </c:pt>
                <c:pt idx="2047">
                  <c:v>115.47905321551843</c:v>
                </c:pt>
                <c:pt idx="2048">
                  <c:v>115.47713917305919</c:v>
                </c:pt>
                <c:pt idx="2049">
                  <c:v>115.23493942089226</c:v>
                </c:pt>
                <c:pt idx="2050">
                  <c:v>114.81426260030275</c:v>
                </c:pt>
                <c:pt idx="2051">
                  <c:v>114.69229514668586</c:v>
                </c:pt>
                <c:pt idx="2052">
                  <c:v>114.57033551412769</c:v>
                </c:pt>
                <c:pt idx="2053">
                  <c:v>114.68847882414138</c:v>
                </c:pt>
                <c:pt idx="2054">
                  <c:v>114.68657063308819</c:v>
                </c:pt>
                <c:pt idx="2055">
                  <c:v>114.26699329484291</c:v>
                </c:pt>
                <c:pt idx="2056">
                  <c:v>114.62502431709163</c:v>
                </c:pt>
                <c:pt idx="2057">
                  <c:v>113.91019596280694</c:v>
                </c:pt>
                <c:pt idx="2058">
                  <c:v>113.3735956325454</c:v>
                </c:pt>
                <c:pt idx="2059">
                  <c:v>116.77808130435915</c:v>
                </c:pt>
                <c:pt idx="2060">
                  <c:v>117.50119314403764</c:v>
                </c:pt>
                <c:pt idx="2061">
                  <c:v>118.10750453088167</c:v>
                </c:pt>
                <c:pt idx="2062">
                  <c:v>117.56003609109848</c:v>
                </c:pt>
                <c:pt idx="2063">
                  <c:v>117.67860532689883</c:v>
                </c:pt>
                <c:pt idx="2064">
                  <c:v>116.40761684243625</c:v>
                </c:pt>
                <c:pt idx="2065">
                  <c:v>117.73243375416587</c:v>
                </c:pt>
                <c:pt idx="2066">
                  <c:v>118.39583832896551</c:v>
                </c:pt>
                <c:pt idx="2067">
                  <c:v>119.12519797147252</c:v>
                </c:pt>
                <c:pt idx="2068">
                  <c:v>118.45571893048782</c:v>
                </c:pt>
                <c:pt idx="2069">
                  <c:v>118.02853737044643</c:v>
                </c:pt>
                <c:pt idx="2070">
                  <c:v>117.60237045619851</c:v>
                </c:pt>
                <c:pt idx="2071">
                  <c:v>118.14517725994847</c:v>
                </c:pt>
                <c:pt idx="2072">
                  <c:v>119.42223950446896</c:v>
                </c:pt>
                <c:pt idx="2073">
                  <c:v>120.82930754539939</c:v>
                </c:pt>
                <c:pt idx="2074">
                  <c:v>120.15526021267488</c:v>
                </c:pt>
                <c:pt idx="2075">
                  <c:v>120.03250061016297</c:v>
                </c:pt>
                <c:pt idx="2076">
                  <c:v>120.03056813051899</c:v>
                </c:pt>
                <c:pt idx="2077">
                  <c:v>120.39111422623319</c:v>
                </c:pt>
                <c:pt idx="2078">
                  <c:v>120.63084447891288</c:v>
                </c:pt>
                <c:pt idx="2079">
                  <c:v>120.93857372275033</c:v>
                </c:pt>
                <c:pt idx="2080">
                  <c:v>121.05753179117346</c:v>
                </c:pt>
                <c:pt idx="2081">
                  <c:v>122.23227038887126</c:v>
                </c:pt>
                <c:pt idx="2082">
                  <c:v>121.86708533147885</c:v>
                </c:pt>
                <c:pt idx="2083">
                  <c:v>122.73488421171805</c:v>
                </c:pt>
                <c:pt idx="2084">
                  <c:v>122.29756689251644</c:v>
                </c:pt>
                <c:pt idx="2085">
                  <c:v>122.9248836960669</c:v>
                </c:pt>
                <c:pt idx="2086">
                  <c:v>123.36022901648903</c:v>
                </c:pt>
                <c:pt idx="2087">
                  <c:v>123.35828800594936</c:v>
                </c:pt>
                <c:pt idx="2088">
                  <c:v>123.04031224377377</c:v>
                </c:pt>
                <c:pt idx="2089">
                  <c:v>122.84442569891507</c:v>
                </c:pt>
                <c:pt idx="2090">
                  <c:v>122.84248247899905</c:v>
                </c:pt>
                <c:pt idx="2091">
                  <c:v>123.03448805583321</c:v>
                </c:pt>
                <c:pt idx="2092">
                  <c:v>123.03254661840856</c:v>
                </c:pt>
                <c:pt idx="2093">
                  <c:v>122.47310609379201</c:v>
                </c:pt>
                <c:pt idx="2094">
                  <c:v>123.14990561883587</c:v>
                </c:pt>
                <c:pt idx="2095">
                  <c:v>123.5853580612802</c:v>
                </c:pt>
                <c:pt idx="2096">
                  <c:v>124.58267437646646</c:v>
                </c:pt>
                <c:pt idx="2097">
                  <c:v>125.26419165959942</c:v>
                </c:pt>
                <c:pt idx="2098">
                  <c:v>124.89780444255575</c:v>
                </c:pt>
                <c:pt idx="2099">
                  <c:v>124.81967050700405</c:v>
                </c:pt>
                <c:pt idx="2100">
                  <c:v>133.89055061543513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138.66809009588178</c:v>
                </c:pt>
                <c:pt idx="2117">
                  <c:v>141.76678461107895</c:v>
                </c:pt>
                <c:pt idx="2118">
                  <c:v>140.68978649129531</c:v>
                </c:pt>
                <c:pt idx="2119">
                  <c:v>137.94616424405467</c:v>
                </c:pt>
                <c:pt idx="2120">
                  <c:v>137.70180050017461</c:v>
                </c:pt>
                <c:pt idx="2121">
                  <c:v>139.95576368788988</c:v>
                </c:pt>
                <c:pt idx="2122">
                  <c:v>143.32527674279481</c:v>
                </c:pt>
                <c:pt idx="2123">
                  <c:v>143.32295908587821</c:v>
                </c:pt>
                <c:pt idx="2124">
                  <c:v>140.30096045395931</c:v>
                </c:pt>
                <c:pt idx="2125">
                  <c:v>140.18355548521959</c:v>
                </c:pt>
                <c:pt idx="2126">
                  <c:v>139.59804247802549</c:v>
                </c:pt>
                <c:pt idx="2127">
                  <c:v>140.792911376966</c:v>
                </c:pt>
                <c:pt idx="2128">
                  <c:v>140.91220614745816</c:v>
                </c:pt>
                <c:pt idx="2129">
                  <c:v>140.43245579547875</c:v>
                </c:pt>
                <c:pt idx="2130">
                  <c:v>142.46890745105247</c:v>
                </c:pt>
                <c:pt idx="2131">
                  <c:v>140.30712290665815</c:v>
                </c:pt>
                <c:pt idx="2132">
                  <c:v>139.11035709165844</c:v>
                </c:pt>
                <c:pt idx="2133">
                  <c:v>139.10833902215018</c:v>
                </c:pt>
                <c:pt idx="2134">
                  <c:v>139.46064309511894</c:v>
                </c:pt>
                <c:pt idx="2135">
                  <c:v>138.27741305583731</c:v>
                </c:pt>
                <c:pt idx="2136">
                  <c:v>137.80288879997443</c:v>
                </c:pt>
                <c:pt idx="2137">
                  <c:v>141.25140047461991</c:v>
                </c:pt>
                <c:pt idx="2138">
                  <c:v>143.5357784495518</c:v>
                </c:pt>
                <c:pt idx="2139">
                  <c:v>139.0704620847855</c:v>
                </c:pt>
                <c:pt idx="2140">
                  <c:v>138.5998725142299</c:v>
                </c:pt>
                <c:pt idx="2141">
                  <c:v>135.5194371038333</c:v>
                </c:pt>
                <c:pt idx="2142">
                  <c:v>135.064300486094</c:v>
                </c:pt>
                <c:pt idx="2143">
                  <c:v>135.42519691643702</c:v>
                </c:pt>
                <c:pt idx="2144">
                  <c:v>134.59320721714903</c:v>
                </c:pt>
                <c:pt idx="2145">
                  <c:v>137.17920334796327</c:v>
                </c:pt>
                <c:pt idx="2146">
                  <c:v>136.46375871440887</c:v>
                </c:pt>
                <c:pt idx="2147">
                  <c:v>136.56968776772737</c:v>
                </c:pt>
                <c:pt idx="2148">
                  <c:v>138.4539097426823</c:v>
                </c:pt>
                <c:pt idx="2149">
                  <c:v>136.54179815119005</c:v>
                </c:pt>
                <c:pt idx="2150">
                  <c:v>134.41226796998762</c:v>
                </c:pt>
                <c:pt idx="2151">
                  <c:v>135.47188593579267</c:v>
                </c:pt>
                <c:pt idx="2152">
                  <c:v>137.37336056745244</c:v>
                </c:pt>
                <c:pt idx="2153">
                  <c:v>139.75744704070894</c:v>
                </c:pt>
                <c:pt idx="2154">
                  <c:v>138.79094822360548</c:v>
                </c:pt>
                <c:pt idx="2155">
                  <c:v>139.15284368717948</c:v>
                </c:pt>
                <c:pt idx="2156">
                  <c:v>139.99992637501782</c:v>
                </c:pt>
                <c:pt idx="2157">
                  <c:v>141.43943580436826</c:v>
                </c:pt>
                <c:pt idx="2158">
                  <c:v>141.19467379540129</c:v>
                </c:pt>
                <c:pt idx="2159">
                  <c:v>140.94991918126561</c:v>
                </c:pt>
                <c:pt idx="2160">
                  <c:v>140.10739410387578</c:v>
                </c:pt>
                <c:pt idx="2161">
                  <c:v>141.43138923820788</c:v>
                </c:pt>
                <c:pt idx="2162">
                  <c:v>142.03132625151375</c:v>
                </c:pt>
                <c:pt idx="2163">
                  <c:v>140.94189652826481</c:v>
                </c:pt>
                <c:pt idx="2164">
                  <c:v>142.75477511535519</c:v>
                </c:pt>
                <c:pt idx="2165">
                  <c:v>142.38845314972605</c:v>
                </c:pt>
                <c:pt idx="2166">
                  <c:v>143.96789711934071</c:v>
                </c:pt>
                <c:pt idx="2167">
                  <c:v>143.47817227203905</c:v>
                </c:pt>
                <c:pt idx="2168">
                  <c:v>142.62512839797546</c:v>
                </c:pt>
                <c:pt idx="2169">
                  <c:v>143.3526766555342</c:v>
                </c:pt>
                <c:pt idx="2170">
                  <c:v>143.35066757471668</c:v>
                </c:pt>
                <c:pt idx="2171">
                  <c:v>144.44659466588655</c:v>
                </c:pt>
                <c:pt idx="2172">
                  <c:v>141.88869799153781</c:v>
                </c:pt>
                <c:pt idx="2173">
                  <c:v>142.73654735380569</c:v>
                </c:pt>
                <c:pt idx="2174">
                  <c:v>146.65675685369206</c:v>
                </c:pt>
                <c:pt idx="2175">
                  <c:v>145.55292605394061</c:v>
                </c:pt>
                <c:pt idx="2176">
                  <c:v>143.21887852353666</c:v>
                </c:pt>
                <c:pt idx="2177">
                  <c:v>143.94577351172211</c:v>
                </c:pt>
                <c:pt idx="2178">
                  <c:v>143.94376213653231</c:v>
                </c:pt>
                <c:pt idx="2179">
                  <c:v>145.53266123699723</c:v>
                </c:pt>
                <c:pt idx="2180">
                  <c:v>147.62606389919802</c:v>
                </c:pt>
                <c:pt idx="2181">
                  <c:v>146.14207609282766</c:v>
                </c:pt>
                <c:pt idx="2182">
                  <c:v>148.73683377616453</c:v>
                </c:pt>
                <c:pt idx="2183">
                  <c:v>149.23297530605305</c:v>
                </c:pt>
                <c:pt idx="2184">
                  <c:v>146.75821970249763</c:v>
                </c:pt>
                <c:pt idx="2185">
                  <c:v>146.26226620991656</c:v>
                </c:pt>
                <c:pt idx="2186">
                  <c:v>147.98841450962118</c:v>
                </c:pt>
                <c:pt idx="2187">
                  <c:v>145.75959575345132</c:v>
                </c:pt>
                <c:pt idx="2188">
                  <c:v>146.12215299903801</c:v>
                </c:pt>
                <c:pt idx="2189">
                  <c:v>145.2607800632195</c:v>
                </c:pt>
                <c:pt idx="2190">
                  <c:v>144.89134075703441</c:v>
                </c:pt>
                <c:pt idx="2191">
                  <c:v>143.91462222204427</c:v>
                </c:pt>
                <c:pt idx="2192">
                  <c:v>143.54820458333597</c:v>
                </c:pt>
                <c:pt idx="2193">
                  <c:v>145.37416943044173</c:v>
                </c:pt>
                <c:pt idx="2194">
                  <c:v>143.05857931432456</c:v>
                </c:pt>
                <c:pt idx="2195">
                  <c:v>144.02794780584645</c:v>
                </c:pt>
                <c:pt idx="2196">
                  <c:v>143.2973270931343</c:v>
                </c:pt>
                <c:pt idx="2197">
                  <c:v>143.2953065988022</c:v>
                </c:pt>
                <c:pt idx="2198">
                  <c:v>143.0512871609817</c:v>
                </c:pt>
                <c:pt idx="2199">
                  <c:v>142.68517204587351</c:v>
                </c:pt>
                <c:pt idx="2200">
                  <c:v>144.01895480012081</c:v>
                </c:pt>
                <c:pt idx="2201">
                  <c:v>141.8361492246504</c:v>
                </c:pt>
                <c:pt idx="2202">
                  <c:v>143.77096829463881</c:v>
                </c:pt>
                <c:pt idx="2203">
                  <c:v>143.89147386828972</c:v>
                </c:pt>
                <c:pt idx="2204">
                  <c:v>143.64552397648822</c:v>
                </c:pt>
                <c:pt idx="2205">
                  <c:v>144.00886045257994</c:v>
                </c:pt>
                <c:pt idx="2206">
                  <c:v>144.00684151367932</c:v>
                </c:pt>
                <c:pt idx="2207">
                  <c:v>144.98144799303191</c:v>
                </c:pt>
                <c:pt idx="2208">
                  <c:v>145.59077437461292</c:v>
                </c:pt>
                <c:pt idx="2209">
                  <c:v>145.58875208629979</c:v>
                </c:pt>
                <c:pt idx="2210">
                  <c:v>145.58672977480637</c:v>
                </c:pt>
                <c:pt idx="2211">
                  <c:v>145.46323514111646</c:v>
                </c:pt>
                <c:pt idx="2212">
                  <c:v>146.56557095635253</c:v>
                </c:pt>
                <c:pt idx="2213">
                  <c:v>144.84787651490296</c:v>
                </c:pt>
                <c:pt idx="2214">
                  <c:v>146.68302753716853</c:v>
                </c:pt>
                <c:pt idx="2215">
                  <c:v>147.42499878414765</c:v>
                </c:pt>
                <c:pt idx="2216">
                  <c:v>147.67493712708983</c:v>
                </c:pt>
                <c:pt idx="2217">
                  <c:v>148.66608941762661</c:v>
                </c:pt>
                <c:pt idx="2218">
                  <c:v>148.79745878232006</c:v>
                </c:pt>
                <c:pt idx="2219">
                  <c:v>149.29459083776965</c:v>
                </c:pt>
                <c:pt idx="2220">
                  <c:v>148.05217782690306</c:v>
                </c:pt>
                <c:pt idx="2221">
                  <c:v>147.67468046869726</c:v>
                </c:pt>
                <c:pt idx="2222">
                  <c:v>149.03254565908355</c:v>
                </c:pt>
                <c:pt idx="2223">
                  <c:v>148.66579280146834</c:v>
                </c:pt>
                <c:pt idx="2224">
                  <c:v>148.1656839479765</c:v>
                </c:pt>
                <c:pt idx="2225">
                  <c:v>147.78816755852949</c:v>
                </c:pt>
                <c:pt idx="2226">
                  <c:v>148.40477278060916</c:v>
                </c:pt>
                <c:pt idx="2227">
                  <c:v>149.64319413829253</c:v>
                </c:pt>
                <c:pt idx="2228">
                  <c:v>149.76275288153829</c:v>
                </c:pt>
                <c:pt idx="2229">
                  <c:v>149.88230860005024</c:v>
                </c:pt>
                <c:pt idx="2230">
                  <c:v>149.8802826890651</c:v>
                </c:pt>
                <c:pt idx="2231">
                  <c:v>150.37849767502212</c:v>
                </c:pt>
                <c:pt idx="2232">
                  <c:v>150.49805774203105</c:v>
                </c:pt>
                <c:pt idx="2233">
                  <c:v>149.995778914722</c:v>
                </c:pt>
                <c:pt idx="2234">
                  <c:v>150.11532400720171</c:v>
                </c:pt>
                <c:pt idx="2235">
                  <c:v>151.11485313563662</c:v>
                </c:pt>
                <c:pt idx="2236">
                  <c:v>150.61152632748781</c:v>
                </c:pt>
                <c:pt idx="2237">
                  <c:v>149.98766874929424</c:v>
                </c:pt>
                <c:pt idx="2238">
                  <c:v>150.10720773999401</c:v>
                </c:pt>
                <c:pt idx="2239">
                  <c:v>149.60595615203601</c:v>
                </c:pt>
                <c:pt idx="2240">
                  <c:v>147.61740718930923</c:v>
                </c:pt>
                <c:pt idx="2241">
                  <c:v>146.62216331142918</c:v>
                </c:pt>
                <c:pt idx="2242">
                  <c:v>147.47655053982817</c:v>
                </c:pt>
                <c:pt idx="2243">
                  <c:v>146.86098738776309</c:v>
                </c:pt>
                <c:pt idx="2244">
                  <c:v>146.4946282980909</c:v>
                </c:pt>
                <c:pt idx="2245">
                  <c:v>147.34898411421182</c:v>
                </c:pt>
                <c:pt idx="2246">
                  <c:v>146.85488472399538</c:v>
                </c:pt>
                <c:pt idx="2247">
                  <c:v>147.46636915444924</c:v>
                </c:pt>
                <c:pt idx="2248">
                  <c:v>147.9501463682609</c:v>
                </c:pt>
                <c:pt idx="2249">
                  <c:v>149.1700938945296</c:v>
                </c:pt>
                <c:pt idx="2250">
                  <c:v>147.93964708671228</c:v>
                </c:pt>
                <c:pt idx="2251">
                  <c:v>147.93759918545857</c:v>
                </c:pt>
                <c:pt idx="2252">
                  <c:v>149.78907260753294</c:v>
                </c:pt>
                <c:pt idx="2253">
                  <c:v>149.30105223009741</c:v>
                </c:pt>
                <c:pt idx="2254">
                  <c:v>148.5608401887539</c:v>
                </c:pt>
                <c:pt idx="2255">
                  <c:v>147.69296325308733</c:v>
                </c:pt>
                <c:pt idx="2256">
                  <c:v>148.06260684511199</c:v>
                </c:pt>
                <c:pt idx="2257">
                  <c:v>148.43325101226492</c:v>
                </c:pt>
                <c:pt idx="2258">
                  <c:v>149.91981740082156</c:v>
                </c:pt>
                <c:pt idx="2259">
                  <c:v>150.17299493315932</c:v>
                </c:pt>
                <c:pt idx="2260">
                  <c:v>149.55121064034938</c:v>
                </c:pt>
                <c:pt idx="2261">
                  <c:v>150.92540976612054</c:v>
                </c:pt>
                <c:pt idx="2262">
                  <c:v>151.42469072340828</c:v>
                </c:pt>
                <c:pt idx="2263">
                  <c:v>151.17955579282716</c:v>
                </c:pt>
                <c:pt idx="2264">
                  <c:v>149.55523202739005</c:v>
                </c:pt>
                <c:pt idx="2265">
                  <c:v>150.41699124682327</c:v>
                </c:pt>
                <c:pt idx="2266">
                  <c:v>149.79419915664676</c:v>
                </c:pt>
                <c:pt idx="2267">
                  <c:v>149.79216683531922</c:v>
                </c:pt>
                <c:pt idx="2268">
                  <c:v>150.91116692492142</c:v>
                </c:pt>
                <c:pt idx="2269">
                  <c:v>150.78760126767884</c:v>
                </c:pt>
                <c:pt idx="2270">
                  <c:v>150.66403858571721</c:v>
                </c:pt>
                <c:pt idx="2271">
                  <c:v>151.54407871682542</c:v>
                </c:pt>
                <c:pt idx="2272">
                  <c:v>151.03972961013642</c:v>
                </c:pt>
                <c:pt idx="2273">
                  <c:v>151.1592337212378</c:v>
                </c:pt>
                <c:pt idx="2274">
                  <c:v>152.16288983414142</c:v>
                </c:pt>
                <c:pt idx="2275">
                  <c:v>152.66525420891867</c:v>
                </c:pt>
                <c:pt idx="2276">
                  <c:v>152.66322058747846</c:v>
                </c:pt>
                <c:pt idx="2277">
                  <c:v>152.92349759356966</c:v>
                </c:pt>
                <c:pt idx="2278">
                  <c:v>154.17855618498197</c:v>
                </c:pt>
                <c:pt idx="2279">
                  <c:v>152.77867068527939</c:v>
                </c:pt>
                <c:pt idx="2280">
                  <c:v>153.16051718577273</c:v>
                </c:pt>
                <c:pt idx="2281">
                  <c:v>153.66494961939225</c:v>
                </c:pt>
                <c:pt idx="2282">
                  <c:v>154.39227050727095</c:v>
                </c:pt>
                <c:pt idx="2283">
                  <c:v>154.77619626320393</c:v>
                </c:pt>
                <c:pt idx="2284">
                  <c:v>153.63858180355965</c:v>
                </c:pt>
                <c:pt idx="2285">
                  <c:v>154.26458510851717</c:v>
                </c:pt>
                <c:pt idx="2286">
                  <c:v>155.27862609123258</c:v>
                </c:pt>
                <c:pt idx="2287">
                  <c:v>155.6646066586809</c:v>
                </c:pt>
                <c:pt idx="2288">
                  <c:v>155.78412807580116</c:v>
                </c:pt>
                <c:pt idx="2289">
                  <c:v>155.39405554460609</c:v>
                </c:pt>
                <c:pt idx="2290">
                  <c:v>155.14889788711844</c:v>
                </c:pt>
                <c:pt idx="2291">
                  <c:v>155.14685643526082</c:v>
                </c:pt>
                <c:pt idx="2292">
                  <c:v>154.90170763123206</c:v>
                </c:pt>
                <c:pt idx="2293">
                  <c:v>154.51267516423195</c:v>
                </c:pt>
                <c:pt idx="2294">
                  <c:v>154.26754274240375</c:v>
                </c:pt>
                <c:pt idx="2295">
                  <c:v>154.14396113333351</c:v>
                </c:pt>
                <c:pt idx="2296">
                  <c:v>154.02038247530163</c:v>
                </c:pt>
                <c:pt idx="2297">
                  <c:v>154.64842249488447</c:v>
                </c:pt>
                <c:pt idx="2298">
                  <c:v>155.1559537616331</c:v>
                </c:pt>
                <c:pt idx="2299">
                  <c:v>154.76589447107926</c:v>
                </c:pt>
                <c:pt idx="2300">
                  <c:v>154.76385731190385</c:v>
                </c:pt>
                <c:pt idx="2301">
                  <c:v>154.37482127559542</c:v>
                </c:pt>
                <c:pt idx="2302">
                  <c:v>153.86527819944422</c:v>
                </c:pt>
                <c:pt idx="2303">
                  <c:v>155.58607166769707</c:v>
                </c:pt>
                <c:pt idx="2304">
                  <c:v>155.07646289747117</c:v>
                </c:pt>
                <c:pt idx="2305">
                  <c:v>154.95288536786575</c:v>
                </c:pt>
                <c:pt idx="2306">
                  <c:v>155.19387960475615</c:v>
                </c:pt>
                <c:pt idx="2307">
                  <c:v>155.43486769038554</c:v>
                </c:pt>
                <c:pt idx="2308">
                  <c:v>154.42074256667183</c:v>
                </c:pt>
                <c:pt idx="2309">
                  <c:v>153.28922501291527</c:v>
                </c:pt>
                <c:pt idx="2310">
                  <c:v>153.02768897641454</c:v>
                </c:pt>
                <c:pt idx="2311">
                  <c:v>153.26858688105131</c:v>
                </c:pt>
                <c:pt idx="2312">
                  <c:v>154.13345740104978</c:v>
                </c:pt>
                <c:pt idx="2313">
                  <c:v>152.99130595238421</c:v>
                </c:pt>
                <c:pt idx="2314">
                  <c:v>153.11068989273281</c:v>
                </c:pt>
                <c:pt idx="2315">
                  <c:v>153.60912473825465</c:v>
                </c:pt>
                <c:pt idx="2316">
                  <c:v>152.48562419513655</c:v>
                </c:pt>
                <c:pt idx="2317">
                  <c:v>150.9912342169664</c:v>
                </c:pt>
                <c:pt idx="2318">
                  <c:v>151.23195923526873</c:v>
                </c:pt>
                <c:pt idx="2319">
                  <c:v>149.62529009707487</c:v>
                </c:pt>
                <c:pt idx="2320">
                  <c:v>150.60205935825434</c:v>
                </c:pt>
                <c:pt idx="2321">
                  <c:v>149.8638472158791</c:v>
                </c:pt>
                <c:pt idx="2322">
                  <c:v>149.36937782034329</c:v>
                </c:pt>
                <c:pt idx="2323">
                  <c:v>150.83855696419232</c:v>
                </c:pt>
                <c:pt idx="2324">
                  <c:v>151.34092764849993</c:v>
                </c:pt>
                <c:pt idx="2325">
                  <c:v>151.95671595846215</c:v>
                </c:pt>
                <c:pt idx="2326">
                  <c:v>151.83324490135783</c:v>
                </c:pt>
                <c:pt idx="2327">
                  <c:v>151.95256922212684</c:v>
                </c:pt>
                <c:pt idx="2328">
                  <c:v>152.32657554734942</c:v>
                </c:pt>
                <c:pt idx="2329">
                  <c:v>152.33731890958279</c:v>
                </c:pt>
                <c:pt idx="2330">
                  <c:v>151.09660781205912</c:v>
                </c:pt>
                <c:pt idx="2331">
                  <c:v>150.71954656221351</c:v>
                </c:pt>
                <c:pt idx="2332">
                  <c:v>150.83885724577794</c:v>
                </c:pt>
                <c:pt idx="2333">
                  <c:v>151.95201285182611</c:v>
                </c:pt>
                <c:pt idx="2334">
                  <c:v>151.20974136681343</c:v>
                </c:pt>
                <c:pt idx="2335">
                  <c:v>151.70508263623287</c:v>
                </c:pt>
                <c:pt idx="2336">
                  <c:v>151.82441314987773</c:v>
                </c:pt>
                <c:pt idx="2337">
                  <c:v>151.56769074109616</c:v>
                </c:pt>
                <c:pt idx="2338">
                  <c:v>152.06306513938944</c:v>
                </c:pt>
                <c:pt idx="2339">
                  <c:v>152.0609955011887</c:v>
                </c:pt>
                <c:pt idx="2340">
                  <c:v>152.43598367741379</c:v>
                </c:pt>
                <c:pt idx="2341">
                  <c:v>152.43391502369741</c:v>
                </c:pt>
                <c:pt idx="2342">
                  <c:v>153.55321377470227</c:v>
                </c:pt>
                <c:pt idx="2343">
                  <c:v>153.42972318609463</c:v>
                </c:pt>
                <c:pt idx="2344">
                  <c:v>154.31023199015272</c:v>
                </c:pt>
                <c:pt idx="2345">
                  <c:v>154.81168824961514</c:v>
                </c:pt>
                <c:pt idx="2346">
                  <c:v>155.31416185224953</c:v>
                </c:pt>
                <c:pt idx="2347">
                  <c:v>154.56466770404768</c:v>
                </c:pt>
                <c:pt idx="2348">
                  <c:v>154.3197224920641</c:v>
                </c:pt>
                <c:pt idx="2349">
                  <c:v>152.43122695924467</c:v>
                </c:pt>
                <c:pt idx="2350">
                  <c:v>151.17670579161677</c:v>
                </c:pt>
                <c:pt idx="2351">
                  <c:v>151.29600079412376</c:v>
                </c:pt>
                <c:pt idx="2352">
                  <c:v>151.29393433921086</c:v>
                </c:pt>
                <c:pt idx="2353">
                  <c:v>151.41322481118459</c:v>
                </c:pt>
                <c:pt idx="2354">
                  <c:v>151.41115680359417</c:v>
                </c:pt>
                <c:pt idx="2355">
                  <c:v>154.91242151270581</c:v>
                </c:pt>
                <c:pt idx="2356">
                  <c:v>157.20034204172589</c:v>
                </c:pt>
                <c:pt idx="2357">
                  <c:v>157.58643766429122</c:v>
                </c:pt>
                <c:pt idx="2358">
                  <c:v>157.9735483300592</c:v>
                </c:pt>
                <c:pt idx="2359">
                  <c:v>156.70832156531924</c:v>
                </c:pt>
                <c:pt idx="2360">
                  <c:v>157.53358211804334</c:v>
                </c:pt>
                <c:pt idx="2361">
                  <c:v>157.75251749673771</c:v>
                </c:pt>
                <c:pt idx="2362">
                  <c:v>156.87948750867872</c:v>
                </c:pt>
                <c:pt idx="2363">
                  <c:v>157.26259285946435</c:v>
                </c:pt>
                <c:pt idx="2364">
                  <c:v>156.12685933865851</c:v>
                </c:pt>
                <c:pt idx="2365">
                  <c:v>155.49877682380884</c:v>
                </c:pt>
                <c:pt idx="2366">
                  <c:v>157.76397454828748</c:v>
                </c:pt>
                <c:pt idx="2367">
                  <c:v>156.76853749685142</c:v>
                </c:pt>
                <c:pt idx="2368">
                  <c:v>156.62413569100408</c:v>
                </c:pt>
                <c:pt idx="2369">
                  <c:v>156.62205439381341</c:v>
                </c:pt>
                <c:pt idx="2370">
                  <c:v>156.98423376015307</c:v>
                </c:pt>
                <c:pt idx="2371">
                  <c:v>156.86072920826518</c:v>
                </c:pt>
                <c:pt idx="2372">
                  <c:v>158.23718641383221</c:v>
                </c:pt>
                <c:pt idx="2373">
                  <c:v>158.74375441522625</c:v>
                </c:pt>
                <c:pt idx="2374">
                  <c:v>158.111581886973</c:v>
                </c:pt>
                <c:pt idx="2375">
                  <c:v>157.98806995048835</c:v>
                </c:pt>
                <c:pt idx="2376">
                  <c:v>158.37320442408418</c:v>
                </c:pt>
                <c:pt idx="2377">
                  <c:v>158.37111885372269</c:v>
                </c:pt>
                <c:pt idx="2378">
                  <c:v>158.15012281283634</c:v>
                </c:pt>
                <c:pt idx="2379">
                  <c:v>157.75983646759869</c:v>
                </c:pt>
                <c:pt idx="2380">
                  <c:v>159.02089725812311</c:v>
                </c:pt>
                <c:pt idx="2381">
                  <c:v>157.34650389397757</c:v>
                </c:pt>
                <c:pt idx="2382">
                  <c:v>157.46582700443741</c:v>
                </c:pt>
                <c:pt idx="2383">
                  <c:v>157.58514705357175</c:v>
                </c:pt>
                <c:pt idx="2384">
                  <c:v>157.4616539482513</c:v>
                </c:pt>
                <c:pt idx="2385">
                  <c:v>154.71088418279032</c:v>
                </c:pt>
                <c:pt idx="2386">
                  <c:v>155.95968627544971</c:v>
                </c:pt>
                <c:pt idx="2387">
                  <c:v>156.4631921912578</c:v>
                </c:pt>
                <c:pt idx="2388">
                  <c:v>157.98394994977298</c:v>
                </c:pt>
                <c:pt idx="2389">
                  <c:v>155.58929152686142</c:v>
                </c:pt>
                <c:pt idx="2390">
                  <c:v>155.95136675327831</c:v>
                </c:pt>
                <c:pt idx="2391">
                  <c:v>156.57625975181327</c:v>
                </c:pt>
                <c:pt idx="2392">
                  <c:v>157.58839792058916</c:v>
                </c:pt>
                <c:pt idx="2393">
                  <c:v>156.83591589824209</c:v>
                </c:pt>
                <c:pt idx="2394">
                  <c:v>156.34827562841383</c:v>
                </c:pt>
                <c:pt idx="2395">
                  <c:v>157.72658354058512</c:v>
                </c:pt>
                <c:pt idx="2396">
                  <c:v>157.5800673550475</c:v>
                </c:pt>
                <c:pt idx="2397">
                  <c:v>157.82076615823644</c:v>
                </c:pt>
                <c:pt idx="2398">
                  <c:v>158.08452902749195</c:v>
                </c:pt>
                <c:pt idx="2399">
                  <c:v>159.00739841600716</c:v>
                </c:pt>
                <c:pt idx="2400">
                  <c:v>167.90115510608848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174.56670236023456</c:v>
                </c:pt>
                <c:pt idx="2417">
                  <c:v>175.29778466888456</c:v>
                </c:pt>
                <c:pt idx="2418">
                  <c:v>175.70382389836141</c:v>
                </c:pt>
                <c:pt idx="2419">
                  <c:v>180.21595793872712</c:v>
                </c:pt>
                <c:pt idx="2420">
                  <c:v>181.679662800595</c:v>
                </c:pt>
                <c:pt idx="2421">
                  <c:v>179.15176979602074</c:v>
                </c:pt>
                <c:pt idx="2422">
                  <c:v>176.70138682074321</c:v>
                </c:pt>
                <c:pt idx="2423">
                  <c:v>177.12450884781538</c:v>
                </c:pt>
                <c:pt idx="2424">
                  <c:v>177.66794020029738</c:v>
                </c:pt>
                <c:pt idx="2425">
                  <c:v>177.12021285960145</c:v>
                </c:pt>
                <c:pt idx="2426">
                  <c:v>174.5245861470803</c:v>
                </c:pt>
                <c:pt idx="2427">
                  <c:v>171.65868797258008</c:v>
                </c:pt>
                <c:pt idx="2428">
                  <c:v>167.82369219839984</c:v>
                </c:pt>
                <c:pt idx="2429">
                  <c:v>169.59478042048886</c:v>
                </c:pt>
                <c:pt idx="2430">
                  <c:v>170.24156393235353</c:v>
                </c:pt>
                <c:pt idx="2431">
                  <c:v>171.18167581915168</c:v>
                </c:pt>
                <c:pt idx="2432">
                  <c:v>173.31512959573502</c:v>
                </c:pt>
                <c:pt idx="2433">
                  <c:v>173.07406703347806</c:v>
                </c:pt>
                <c:pt idx="2434">
                  <c:v>175.34301396227056</c:v>
                </c:pt>
                <c:pt idx="2435">
                  <c:v>173.36732274986116</c:v>
                </c:pt>
                <c:pt idx="2436">
                  <c:v>174.56049452650768</c:v>
                </c:pt>
                <c:pt idx="2437">
                  <c:v>172.17161891837623</c:v>
                </c:pt>
                <c:pt idx="2438">
                  <c:v>172.28892075284875</c:v>
                </c:pt>
                <c:pt idx="2439">
                  <c:v>175.57095016272069</c:v>
                </c:pt>
                <c:pt idx="2440">
                  <c:v>174.25222193046557</c:v>
                </c:pt>
                <c:pt idx="2441">
                  <c:v>176.05172646559822</c:v>
                </c:pt>
                <c:pt idx="2442">
                  <c:v>175.08699640629129</c:v>
                </c:pt>
                <c:pt idx="2443">
                  <c:v>175.0848383419725</c:v>
                </c:pt>
                <c:pt idx="2444">
                  <c:v>175.86181375757769</c:v>
                </c:pt>
                <c:pt idx="2445">
                  <c:v>174.89921006050099</c:v>
                </c:pt>
                <c:pt idx="2446">
                  <c:v>175.97683144769417</c:v>
                </c:pt>
                <c:pt idx="2447">
                  <c:v>176.93914290760767</c:v>
                </c:pt>
                <c:pt idx="2448">
                  <c:v>176.57909970652508</c:v>
                </c:pt>
                <c:pt idx="2449">
                  <c:v>176.93482082063201</c:v>
                </c:pt>
                <c:pt idx="2450">
                  <c:v>177.78196633645439</c:v>
                </c:pt>
                <c:pt idx="2451">
                  <c:v>175.0675728985243</c:v>
                </c:pt>
                <c:pt idx="2452">
                  <c:v>174.52471297763259</c:v>
                </c:pt>
                <c:pt idx="2453">
                  <c:v>170.66980874538876</c:v>
                </c:pt>
                <c:pt idx="2454">
                  <c:v>170.85538161598834</c:v>
                </c:pt>
                <c:pt idx="2455">
                  <c:v>174.4020810674092</c:v>
                </c:pt>
                <c:pt idx="2456">
                  <c:v>174.28046001410075</c:v>
                </c:pt>
                <c:pt idx="2457">
                  <c:v>170.08151054686277</c:v>
                </c:pt>
                <c:pt idx="2458">
                  <c:v>171.61494302478513</c:v>
                </c:pt>
                <c:pt idx="2459">
                  <c:v>172.1430102780223</c:v>
                </c:pt>
                <c:pt idx="2460">
                  <c:v>170.31401490423104</c:v>
                </c:pt>
                <c:pt idx="2461">
                  <c:v>168.32815839320392</c:v>
                </c:pt>
                <c:pt idx="2462">
                  <c:v>168.51999080446967</c:v>
                </c:pt>
                <c:pt idx="2463">
                  <c:v>168.96764537037325</c:v>
                </c:pt>
                <c:pt idx="2464">
                  <c:v>166.99377322387954</c:v>
                </c:pt>
                <c:pt idx="2465">
                  <c:v>169.65630176248305</c:v>
                </c:pt>
                <c:pt idx="2466">
                  <c:v>171.76930446343795</c:v>
                </c:pt>
                <c:pt idx="2467">
                  <c:v>171.40870805063969</c:v>
                </c:pt>
                <c:pt idx="2468">
                  <c:v>171.16759330623881</c:v>
                </c:pt>
                <c:pt idx="2469">
                  <c:v>169.05002750953008</c:v>
                </c:pt>
                <c:pt idx="2470">
                  <c:v>169.11909987298168</c:v>
                </c:pt>
                <c:pt idx="2471">
                  <c:v>168.26119992309123</c:v>
                </c:pt>
                <c:pt idx="2472">
                  <c:v>167.49762398296843</c:v>
                </c:pt>
                <c:pt idx="2473">
                  <c:v>168.25682615229834</c:v>
                </c:pt>
                <c:pt idx="2474">
                  <c:v>164.77703463574926</c:v>
                </c:pt>
                <c:pt idx="2475">
                  <c:v>165.13352930182737</c:v>
                </c:pt>
                <c:pt idx="2476">
                  <c:v>162.55951065008958</c:v>
                </c:pt>
                <c:pt idx="2477">
                  <c:v>164.85192119227941</c:v>
                </c:pt>
                <c:pt idx="2478">
                  <c:v>163.97570753014497</c:v>
                </c:pt>
                <c:pt idx="2479">
                  <c:v>160.00594314929185</c:v>
                </c:pt>
                <c:pt idx="2480">
                  <c:v>157.60107448848885</c:v>
                </c:pt>
                <c:pt idx="2481">
                  <c:v>156.31568541892921</c:v>
                </c:pt>
                <c:pt idx="2482">
                  <c:v>156.33421673956582</c:v>
                </c:pt>
                <c:pt idx="2483">
                  <c:v>157.97748583984776</c:v>
                </c:pt>
                <c:pt idx="2484">
                  <c:v>157.59234481621115</c:v>
                </c:pt>
                <c:pt idx="2485">
                  <c:v>158.98099711904433</c:v>
                </c:pt>
                <c:pt idx="2486">
                  <c:v>158.20992759869296</c:v>
                </c:pt>
                <c:pt idx="2487">
                  <c:v>156.46440638504737</c:v>
                </c:pt>
                <c:pt idx="2488">
                  <c:v>155.68336911173628</c:v>
                </c:pt>
                <c:pt idx="2489">
                  <c:v>156.41760251634241</c:v>
                </c:pt>
                <c:pt idx="2490">
                  <c:v>156.29597671803003</c:v>
                </c:pt>
                <c:pt idx="2491">
                  <c:v>157.93549560624342</c:v>
                </c:pt>
                <c:pt idx="2492">
                  <c:v>159.32421996536414</c:v>
                </c:pt>
                <c:pt idx="2493">
                  <c:v>159.73635903736795</c:v>
                </c:pt>
                <c:pt idx="2494">
                  <c:v>158.09845862175735</c:v>
                </c:pt>
                <c:pt idx="2495">
                  <c:v>159.4645974523055</c:v>
                </c:pt>
                <c:pt idx="2496">
                  <c:v>160.9846461342122</c:v>
                </c:pt>
                <c:pt idx="2497">
                  <c:v>160.11552746949837</c:v>
                </c:pt>
                <c:pt idx="2498">
                  <c:v>161.01160555308707</c:v>
                </c:pt>
                <c:pt idx="2499">
                  <c:v>161.00942729359122</c:v>
                </c:pt>
                <c:pt idx="2500">
                  <c:v>161.51762564989986</c:v>
                </c:pt>
                <c:pt idx="2501">
                  <c:v>162.41966767046779</c:v>
                </c:pt>
                <c:pt idx="2502">
                  <c:v>163.20617299101832</c:v>
                </c:pt>
                <c:pt idx="2503">
                  <c:v>161.3053699662687</c:v>
                </c:pt>
                <c:pt idx="2504">
                  <c:v>163.47814703854783</c:v>
                </c:pt>
                <c:pt idx="2505">
                  <c:v>161.57435995525339</c:v>
                </c:pt>
                <c:pt idx="2506">
                  <c:v>164.62702079018982</c:v>
                </c:pt>
                <c:pt idx="2507">
                  <c:v>163.62945599655814</c:v>
                </c:pt>
                <c:pt idx="2508">
                  <c:v>164.2641539227825</c:v>
                </c:pt>
                <c:pt idx="2509">
                  <c:v>165.299699854957</c:v>
                </c:pt>
                <c:pt idx="2510">
                  <c:v>165.93737849066292</c:v>
                </c:pt>
                <c:pt idx="2511">
                  <c:v>166.33707270979994</c:v>
                </c:pt>
                <c:pt idx="2512">
                  <c:v>165.17369513985159</c:v>
                </c:pt>
                <c:pt idx="2513">
                  <c:v>165.01065109951014</c:v>
                </c:pt>
                <c:pt idx="2514">
                  <c:v>166.28714658333138</c:v>
                </c:pt>
                <c:pt idx="2515">
                  <c:v>165.24528881233346</c:v>
                </c:pt>
                <c:pt idx="2516">
                  <c:v>165.12362139239394</c:v>
                </c:pt>
                <c:pt idx="2517">
                  <c:v>165.12144631305</c:v>
                </c:pt>
                <c:pt idx="2518">
                  <c:v>164.08357457579768</c:v>
                </c:pt>
                <c:pt idx="2519">
                  <c:v>165.47555499083137</c:v>
                </c:pt>
                <c:pt idx="2520">
                  <c:v>164.07922519996828</c:v>
                </c:pt>
                <c:pt idx="2521">
                  <c:v>165.23222893890306</c:v>
                </c:pt>
                <c:pt idx="2522">
                  <c:v>164.87160730819869</c:v>
                </c:pt>
                <c:pt idx="2523">
                  <c:v>167.19175602968244</c:v>
                </c:pt>
                <c:pt idx="2524">
                  <c:v>167.71291293008107</c:v>
                </c:pt>
                <c:pt idx="2525">
                  <c:v>167.47183430175755</c:v>
                </c:pt>
                <c:pt idx="2526">
                  <c:v>169.04568730678511</c:v>
                </c:pt>
                <c:pt idx="2527">
                  <c:v>168.68524406312918</c:v>
                </c:pt>
                <c:pt idx="2528">
                  <c:v>168.80249651519352</c:v>
                </c:pt>
                <c:pt idx="2529">
                  <c:v>169.32768235286221</c:v>
                </c:pt>
                <c:pt idx="2530">
                  <c:v>168.15237056676597</c:v>
                </c:pt>
                <c:pt idx="2531">
                  <c:v>170.55328155150073</c:v>
                </c:pt>
                <c:pt idx="2532">
                  <c:v>171.201861633931</c:v>
                </c:pt>
                <c:pt idx="2533">
                  <c:v>170.54894863700247</c:v>
                </c:pt>
                <c:pt idx="2534">
                  <c:v>170.01639456147859</c:v>
                </c:pt>
                <c:pt idx="2535">
                  <c:v>171.07600338863358</c:v>
                </c:pt>
                <c:pt idx="2536">
                  <c:v>170.42308409065572</c:v>
                </c:pt>
                <c:pt idx="2537">
                  <c:v>171.31037237535475</c:v>
                </c:pt>
                <c:pt idx="2538">
                  <c:v>169.71711316621167</c:v>
                </c:pt>
                <c:pt idx="2539">
                  <c:v>169.71494363329839</c:v>
                </c:pt>
                <c:pt idx="2540">
                  <c:v>167.60531442813317</c:v>
                </c:pt>
                <c:pt idx="2541">
                  <c:v>167.84198314705736</c:v>
                </c:pt>
                <c:pt idx="2542">
                  <c:v>168.72338793455128</c:v>
                </c:pt>
                <c:pt idx="2543">
                  <c:v>169.12813167681816</c:v>
                </c:pt>
                <c:pt idx="2544">
                  <c:v>168.12200212939661</c:v>
                </c:pt>
                <c:pt idx="2545">
                  <c:v>168.6461972491652</c:v>
                </c:pt>
                <c:pt idx="2546">
                  <c:v>168.35646950130649</c:v>
                </c:pt>
                <c:pt idx="2547">
                  <c:v>169.00003618556457</c:v>
                </c:pt>
                <c:pt idx="2548">
                  <c:v>168.87847071014221</c:v>
                </c:pt>
                <c:pt idx="2549">
                  <c:v>167.58579129144164</c:v>
                </c:pt>
                <c:pt idx="2550">
                  <c:v>167.82243227947947</c:v>
                </c:pt>
                <c:pt idx="2551">
                  <c:v>166.65314530384967</c:v>
                </c:pt>
                <c:pt idx="2552">
                  <c:v>167.81808735491632</c:v>
                </c:pt>
                <c:pt idx="2553">
                  <c:v>168.86760720504208</c:v>
                </c:pt>
                <c:pt idx="2554">
                  <c:v>168.33908895350578</c:v>
                </c:pt>
                <c:pt idx="2555">
                  <c:v>164.04269850336732</c:v>
                </c:pt>
                <c:pt idx="2556">
                  <c:v>164.75712427500457</c:v>
                </c:pt>
                <c:pt idx="2557">
                  <c:v>164.476476048937</c:v>
                </c:pt>
                <c:pt idx="2558">
                  <c:v>163.95795849655315</c:v>
                </c:pt>
                <c:pt idx="2559">
                  <c:v>163.6793018212029</c:v>
                </c:pt>
                <c:pt idx="2560">
                  <c:v>162.22284076272808</c:v>
                </c:pt>
                <c:pt idx="2561">
                  <c:v>161.43971811732808</c:v>
                </c:pt>
                <c:pt idx="2562">
                  <c:v>160.929120779615</c:v>
                </c:pt>
                <c:pt idx="2563">
                  <c:v>160.41951469142896</c:v>
                </c:pt>
                <c:pt idx="2564">
                  <c:v>161.55255043117359</c:v>
                </c:pt>
                <c:pt idx="2565">
                  <c:v>160.14749725051115</c:v>
                </c:pt>
                <c:pt idx="2566">
                  <c:v>158.7772667435338</c:v>
                </c:pt>
                <c:pt idx="2567">
                  <c:v>159.27950807218986</c:v>
                </c:pt>
                <c:pt idx="2568">
                  <c:v>157.50424278525497</c:v>
                </c:pt>
                <c:pt idx="2569">
                  <c:v>159.63327260365622</c:v>
                </c:pt>
                <c:pt idx="2570">
                  <c:v>159.39231687413394</c:v>
                </c:pt>
                <c:pt idx="2571">
                  <c:v>159.50950356435715</c:v>
                </c:pt>
                <c:pt idx="2572">
                  <c:v>160.28038948880112</c:v>
                </c:pt>
                <c:pt idx="2573">
                  <c:v>159.89116816242313</c:v>
                </c:pt>
                <c:pt idx="2574">
                  <c:v>159.5029225330718</c:v>
                </c:pt>
                <c:pt idx="2575">
                  <c:v>159.20897305190374</c:v>
                </c:pt>
                <c:pt idx="2576">
                  <c:v>157.96405262041571</c:v>
                </c:pt>
                <c:pt idx="2577">
                  <c:v>160.98572724494625</c:v>
                </c:pt>
                <c:pt idx="2578">
                  <c:v>161.49096099844064</c:v>
                </c:pt>
                <c:pt idx="2579">
                  <c:v>161.48875992403373</c:v>
                </c:pt>
                <c:pt idx="2580">
                  <c:v>159.9672195749381</c:v>
                </c:pt>
                <c:pt idx="2581">
                  <c:v>159.07641241537658</c:v>
                </c:pt>
                <c:pt idx="2582">
                  <c:v>160.34890915711912</c:v>
                </c:pt>
                <c:pt idx="2583">
                  <c:v>161.24119814133064</c:v>
                </c:pt>
                <c:pt idx="2584">
                  <c:v>160.61220666653207</c:v>
                </c:pt>
                <c:pt idx="2585">
                  <c:v>160.61001038196264</c:v>
                </c:pt>
                <c:pt idx="2586">
                  <c:v>160.10138812803689</c:v>
                </c:pt>
                <c:pt idx="2587">
                  <c:v>159.71311053423051</c:v>
                </c:pt>
                <c:pt idx="2588">
                  <c:v>159.71091340192652</c:v>
                </c:pt>
                <c:pt idx="2589">
                  <c:v>159.32360700672416</c:v>
                </c:pt>
                <c:pt idx="2590">
                  <c:v>158.4599357246052</c:v>
                </c:pt>
                <c:pt idx="2591">
                  <c:v>159.01621202944989</c:v>
                </c:pt>
                <c:pt idx="2592">
                  <c:v>158.00428139285304</c:v>
                </c:pt>
                <c:pt idx="2593">
                  <c:v>157.61805038716648</c:v>
                </c:pt>
                <c:pt idx="2594">
                  <c:v>156.11168403655574</c:v>
                </c:pt>
                <c:pt idx="2595">
                  <c:v>157.23061189044529</c:v>
                </c:pt>
                <c:pt idx="2596">
                  <c:v>158.23422122934062</c:v>
                </c:pt>
                <c:pt idx="2597">
                  <c:v>158.88377157958894</c:v>
                </c:pt>
                <c:pt idx="2598">
                  <c:v>158.37622738588652</c:v>
                </c:pt>
                <c:pt idx="2599">
                  <c:v>158.99875265740866</c:v>
                </c:pt>
                <c:pt idx="2600">
                  <c:v>158.8772286283147</c:v>
                </c:pt>
                <c:pt idx="2601">
                  <c:v>159.888763385522</c:v>
                </c:pt>
                <c:pt idx="2602">
                  <c:v>160.51428919652153</c:v>
                </c:pt>
                <c:pt idx="2603">
                  <c:v>160.51210548949257</c:v>
                </c:pt>
                <c:pt idx="2604">
                  <c:v>159.76287103949562</c:v>
                </c:pt>
                <c:pt idx="2605">
                  <c:v>160.77838322266416</c:v>
                </c:pt>
                <c:pt idx="2606">
                  <c:v>160.77620215811476</c:v>
                </c:pt>
                <c:pt idx="2607">
                  <c:v>161.55698976970598</c:v>
                </c:pt>
                <c:pt idx="2608">
                  <c:v>160.53314142332783</c:v>
                </c:pt>
                <c:pt idx="2609">
                  <c:v>160.80259661290984</c:v>
                </c:pt>
                <c:pt idx="2610">
                  <c:v>159.90010716711731</c:v>
                </c:pt>
                <c:pt idx="2611">
                  <c:v>160.40726237692797</c:v>
                </c:pt>
                <c:pt idx="2612">
                  <c:v>159.77641524873252</c:v>
                </c:pt>
                <c:pt idx="2613">
                  <c:v>159.38524747251358</c:v>
                </c:pt>
                <c:pt idx="2614">
                  <c:v>157.74476822009365</c:v>
                </c:pt>
                <c:pt idx="2615">
                  <c:v>156.82906966295195</c:v>
                </c:pt>
                <c:pt idx="2616">
                  <c:v>157.32925302500553</c:v>
                </c:pt>
                <c:pt idx="2617">
                  <c:v>156.58614280511028</c:v>
                </c:pt>
                <c:pt idx="2618">
                  <c:v>155.70153784407557</c:v>
                </c:pt>
                <c:pt idx="2619">
                  <c:v>157.17819188022713</c:v>
                </c:pt>
                <c:pt idx="2620">
                  <c:v>155.69718291155004</c:v>
                </c:pt>
                <c:pt idx="2621">
                  <c:v>154.19993610597976</c:v>
                </c:pt>
                <c:pt idx="2622">
                  <c:v>154.41663708414035</c:v>
                </c:pt>
                <c:pt idx="2623">
                  <c:v>154.5336566886117</c:v>
                </c:pt>
                <c:pt idx="2624">
                  <c:v>154.41226743789866</c:v>
                </c:pt>
                <c:pt idx="2625">
                  <c:v>156.16329884660718</c:v>
                </c:pt>
                <c:pt idx="2626">
                  <c:v>155.16331430097125</c:v>
                </c:pt>
                <c:pt idx="2627">
                  <c:v>155.8011876896644</c:v>
                </c:pt>
                <c:pt idx="2628">
                  <c:v>155.67976213370366</c:v>
                </c:pt>
                <c:pt idx="2629">
                  <c:v>156.94308463361631</c:v>
                </c:pt>
                <c:pt idx="2630">
                  <c:v>156.82163576976382</c:v>
                </c:pt>
                <c:pt idx="2631">
                  <c:v>155.72082966284688</c:v>
                </c:pt>
                <c:pt idx="2632">
                  <c:v>154.47864909622604</c:v>
                </c:pt>
                <c:pt idx="2633">
                  <c:v>151.47954927502815</c:v>
                </c:pt>
                <c:pt idx="2634">
                  <c:v>151.83480907914509</c:v>
                </c:pt>
                <c:pt idx="2635">
                  <c:v>153.67311723157309</c:v>
                </c:pt>
                <c:pt idx="2636">
                  <c:v>152.91954803109365</c:v>
                </c:pt>
                <c:pt idx="2637">
                  <c:v>151.44021448497006</c:v>
                </c:pt>
                <c:pt idx="2638">
                  <c:v>150.20796014796088</c:v>
                </c:pt>
                <c:pt idx="2639">
                  <c:v>148.74647271233334</c:v>
                </c:pt>
                <c:pt idx="2640">
                  <c:v>150.94329820311123</c:v>
                </c:pt>
                <c:pt idx="2641">
                  <c:v>149.3569315190889</c:v>
                </c:pt>
                <c:pt idx="2642">
                  <c:v>147.06597052441521</c:v>
                </c:pt>
                <c:pt idx="2643">
                  <c:v>145.61240721571266</c:v>
                </c:pt>
                <c:pt idx="2644">
                  <c:v>141.56977887605353</c:v>
                </c:pt>
                <c:pt idx="2645">
                  <c:v>144.41073209348269</c:v>
                </c:pt>
                <c:pt idx="2646">
                  <c:v>142.5077973973539</c:v>
                </c:pt>
                <c:pt idx="2647">
                  <c:v>142.86116460501216</c:v>
                </c:pt>
                <c:pt idx="2648">
                  <c:v>144.88158763864249</c:v>
                </c:pt>
                <c:pt idx="2649">
                  <c:v>143.09470725345909</c:v>
                </c:pt>
                <c:pt idx="2650">
                  <c:v>143.44821644984404</c:v>
                </c:pt>
                <c:pt idx="2651">
                  <c:v>143.44605365712141</c:v>
                </c:pt>
                <c:pt idx="2652">
                  <c:v>140.61280483418432</c:v>
                </c:pt>
                <c:pt idx="2653">
                  <c:v>140.96617741167393</c:v>
                </c:pt>
                <c:pt idx="2654">
                  <c:v>138.86838625294331</c:v>
                </c:pt>
                <c:pt idx="2655">
                  <c:v>140.26992461024838</c:v>
                </c:pt>
                <c:pt idx="2656">
                  <c:v>130.22667797726353</c:v>
                </c:pt>
                <c:pt idx="2657">
                  <c:v>135.45046161057144</c:v>
                </c:pt>
                <c:pt idx="2658">
                  <c:v>134.40483837144893</c:v>
                </c:pt>
                <c:pt idx="2659">
                  <c:v>131.81809010258439</c:v>
                </c:pt>
                <c:pt idx="2660">
                  <c:v>135.79774693573654</c:v>
                </c:pt>
                <c:pt idx="2661">
                  <c:v>134.31819008576713</c:v>
                </c:pt>
                <c:pt idx="2662">
                  <c:v>136.63603551165215</c:v>
                </c:pt>
                <c:pt idx="2663">
                  <c:v>137.67824394989384</c:v>
                </c:pt>
                <c:pt idx="2664">
                  <c:v>135.41135903287523</c:v>
                </c:pt>
                <c:pt idx="2665">
                  <c:v>135.07682268336612</c:v>
                </c:pt>
                <c:pt idx="2666">
                  <c:v>135.56629780336334</c:v>
                </c:pt>
                <c:pt idx="2667">
                  <c:v>133.75689120137395</c:v>
                </c:pt>
                <c:pt idx="2668">
                  <c:v>135.67982785145796</c:v>
                </c:pt>
                <c:pt idx="2669">
                  <c:v>135.5597756807756</c:v>
                </c:pt>
                <c:pt idx="2670">
                  <c:v>135.10432356745605</c:v>
                </c:pt>
                <c:pt idx="2671">
                  <c:v>136.12760462779715</c:v>
                </c:pt>
                <c:pt idx="2672">
                  <c:v>136.6986737433499</c:v>
                </c:pt>
                <c:pt idx="2673">
                  <c:v>134.64551165429202</c:v>
                </c:pt>
                <c:pt idx="2674">
                  <c:v>135.33128024255984</c:v>
                </c:pt>
                <c:pt idx="2675">
                  <c:v>137.84181738488041</c:v>
                </c:pt>
                <c:pt idx="2676">
                  <c:v>136.23463222387272</c:v>
                </c:pt>
                <c:pt idx="2677">
                  <c:v>134.97129408171986</c:v>
                </c:pt>
                <c:pt idx="2678">
                  <c:v>135.52284722445256</c:v>
                </c:pt>
                <c:pt idx="2679">
                  <c:v>134.61351717931393</c:v>
                </c:pt>
                <c:pt idx="2680">
                  <c:v>136.44534199807458</c:v>
                </c:pt>
                <c:pt idx="2681">
                  <c:v>136.89938014705604</c:v>
                </c:pt>
                <c:pt idx="2682">
                  <c:v>138.8623135025291</c:v>
                </c:pt>
                <c:pt idx="2683">
                  <c:v>138.2826850557467</c:v>
                </c:pt>
                <c:pt idx="2684">
                  <c:v>139.42503265485175</c:v>
                </c:pt>
                <c:pt idx="2685">
                  <c:v>139.87515742346659</c:v>
                </c:pt>
                <c:pt idx="2686">
                  <c:v>138.13245306869794</c:v>
                </c:pt>
                <c:pt idx="2687">
                  <c:v>137.90653525432845</c:v>
                </c:pt>
                <c:pt idx="2688">
                  <c:v>139.98686999215442</c:v>
                </c:pt>
                <c:pt idx="2689">
                  <c:v>139.86643227656441</c:v>
                </c:pt>
                <c:pt idx="2690">
                  <c:v>140.45552764183958</c:v>
                </c:pt>
                <c:pt idx="2691">
                  <c:v>139.52791280657948</c:v>
                </c:pt>
                <c:pt idx="2692">
                  <c:v>138.60422914377068</c:v>
                </c:pt>
                <c:pt idx="2693">
                  <c:v>138.01157016482011</c:v>
                </c:pt>
                <c:pt idx="2694">
                  <c:v>136.8710709042216</c:v>
                </c:pt>
                <c:pt idx="2695">
                  <c:v>136.31112154175298</c:v>
                </c:pt>
                <c:pt idx="2696">
                  <c:v>136.09025490852218</c:v>
                </c:pt>
                <c:pt idx="2697">
                  <c:v>136.89618486997279</c:v>
                </c:pt>
                <c:pt idx="2698">
                  <c:v>137.68812560491642</c:v>
                </c:pt>
                <c:pt idx="2699">
                  <c:v>138.14341084088028</c:v>
                </c:pt>
                <c:pt idx="2700">
                  <c:v>177.97627487223235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169.57733154228572</c:v>
                </c:pt>
                <c:pt idx="2717">
                  <c:v>171.36517247867596</c:v>
                </c:pt>
                <c:pt idx="2718">
                  <c:v>169.54417306244522</c:v>
                </c:pt>
                <c:pt idx="2719">
                  <c:v>167.80808068159695</c:v>
                </c:pt>
                <c:pt idx="2720">
                  <c:v>171.28296105918525</c:v>
                </c:pt>
                <c:pt idx="2721">
                  <c:v>167.08286578081606</c:v>
                </c:pt>
                <c:pt idx="2722">
                  <c:v>169.46432110669502</c:v>
                </c:pt>
                <c:pt idx="2723">
                  <c:v>168.45451989718458</c:v>
                </c:pt>
                <c:pt idx="2724">
                  <c:v>167.72936536689485</c:v>
                </c:pt>
                <c:pt idx="2725">
                  <c:v>168.56739122982526</c:v>
                </c:pt>
                <c:pt idx="2726">
                  <c:v>168.91681814646563</c:v>
                </c:pt>
                <c:pt idx="2727">
                  <c:v>169.57065189758305</c:v>
                </c:pt>
                <c:pt idx="2728">
                  <c:v>168.25747248900643</c:v>
                </c:pt>
                <c:pt idx="2729">
                  <c:v>170.76414965342974</c:v>
                </c:pt>
                <c:pt idx="2730">
                  <c:v>173.13059023742881</c:v>
                </c:pt>
                <c:pt idx="2731">
                  <c:v>171.376237860949</c:v>
                </c:pt>
                <c:pt idx="2732">
                  <c:v>172.46315468158627</c:v>
                </c:pt>
                <c:pt idx="2733">
                  <c:v>173.67118149886755</c:v>
                </c:pt>
                <c:pt idx="2734">
                  <c:v>172.03082384298159</c:v>
                </c:pt>
                <c:pt idx="2735">
                  <c:v>167.65629299966258</c:v>
                </c:pt>
                <c:pt idx="2736">
                  <c:v>166.75014127211489</c:v>
                </c:pt>
                <c:pt idx="2737">
                  <c:v>164.85413407936812</c:v>
                </c:pt>
                <c:pt idx="2738">
                  <c:v>166.4466652191777</c:v>
                </c:pt>
                <c:pt idx="2739">
                  <c:v>167.7472521089303</c:v>
                </c:pt>
                <c:pt idx="2740">
                  <c:v>165.67517020831565</c:v>
                </c:pt>
                <c:pt idx="2741">
                  <c:v>167.97735830215606</c:v>
                </c:pt>
                <c:pt idx="2742">
                  <c:v>168.62802041917257</c:v>
                </c:pt>
                <c:pt idx="2743">
                  <c:v>169.04528689120343</c:v>
                </c:pt>
                <c:pt idx="2744">
                  <c:v>171.43424176311873</c:v>
                </c:pt>
                <c:pt idx="2745">
                  <c:v>172.94333576503686</c:v>
                </c:pt>
                <c:pt idx="2746">
                  <c:v>171.50326753157606</c:v>
                </c:pt>
                <c:pt idx="2747">
                  <c:v>170.95925619578975</c:v>
                </c:pt>
                <c:pt idx="2748">
                  <c:v>173.55953642458098</c:v>
                </c:pt>
                <c:pt idx="2749">
                  <c:v>173.32338327253819</c:v>
                </c:pt>
                <c:pt idx="2750">
                  <c:v>175.28179835557967</c:v>
                </c:pt>
                <c:pt idx="2751">
                  <c:v>172.96808849717127</c:v>
                </c:pt>
                <c:pt idx="2752">
                  <c:v>170.78774719680223</c:v>
                </c:pt>
                <c:pt idx="2753">
                  <c:v>172.885689654202</c:v>
                </c:pt>
                <c:pt idx="2754">
                  <c:v>172.3385520173224</c:v>
                </c:pt>
                <c:pt idx="2755">
                  <c:v>170.04969204038753</c:v>
                </c:pt>
                <c:pt idx="2756">
                  <c:v>170.16463369932808</c:v>
                </c:pt>
                <c:pt idx="2757">
                  <c:v>169.97403930489145</c:v>
                </c:pt>
                <c:pt idx="2758">
                  <c:v>170.39450940203733</c:v>
                </c:pt>
                <c:pt idx="2759">
                  <c:v>173.10665156733012</c:v>
                </c:pt>
                <c:pt idx="2760">
                  <c:v>171.12160365150703</c:v>
                </c:pt>
                <c:pt idx="2761">
                  <c:v>170.46044706317753</c:v>
                </c:pt>
                <c:pt idx="2762">
                  <c:v>169.07298474969866</c:v>
                </c:pt>
                <c:pt idx="2763">
                  <c:v>168.76737310903445</c:v>
                </c:pt>
                <c:pt idx="2764">
                  <c:v>167.81003420604611</c:v>
                </c:pt>
                <c:pt idx="2765">
                  <c:v>169.18360262969418</c:v>
                </c:pt>
                <c:pt idx="2766">
                  <c:v>171.34268560728378</c:v>
                </c:pt>
                <c:pt idx="2767">
                  <c:v>168.82784710150736</c:v>
                </c:pt>
                <c:pt idx="2768">
                  <c:v>168.70854409424555</c:v>
                </c:pt>
                <c:pt idx="2769">
                  <c:v>168.63716113356804</c:v>
                </c:pt>
                <c:pt idx="2770">
                  <c:v>169.94572247277756</c:v>
                </c:pt>
                <c:pt idx="2771">
                  <c:v>168.63281040789025</c:v>
                </c:pt>
                <c:pt idx="2772">
                  <c:v>164.48309707531462</c:v>
                </c:pt>
                <c:pt idx="2773">
                  <c:v>164.304296337702</c:v>
                </c:pt>
                <c:pt idx="2774">
                  <c:v>163.8920168033228</c:v>
                </c:pt>
                <c:pt idx="2775">
                  <c:v>161.26843283154267</c:v>
                </c:pt>
                <c:pt idx="2776">
                  <c:v>162.42902498190051</c:v>
                </c:pt>
                <c:pt idx="2777">
                  <c:v>161.38138544252888</c:v>
                </c:pt>
                <c:pt idx="2778">
                  <c:v>158.66626114077644</c:v>
                </c:pt>
                <c:pt idx="2779">
                  <c:v>156.09425778607965</c:v>
                </c:pt>
                <c:pt idx="2780">
                  <c:v>156.72130996880151</c:v>
                </c:pt>
                <c:pt idx="2781">
                  <c:v>155.06920053749673</c:v>
                </c:pt>
                <c:pt idx="2782">
                  <c:v>156.71694656545242</c:v>
                </c:pt>
                <c:pt idx="2783">
                  <c:v>156.59743629937111</c:v>
                </c:pt>
                <c:pt idx="2784">
                  <c:v>155.1799826617389</c:v>
                </c:pt>
                <c:pt idx="2785">
                  <c:v>154.6690004406546</c:v>
                </c:pt>
                <c:pt idx="2786">
                  <c:v>159.40051101783592</c:v>
                </c:pt>
                <c:pt idx="2787">
                  <c:v>158.64662957664405</c:v>
                </c:pt>
                <c:pt idx="2788">
                  <c:v>157.89377937831523</c:v>
                </c:pt>
                <c:pt idx="2789">
                  <c:v>158.12623984785841</c:v>
                </c:pt>
                <c:pt idx="2790">
                  <c:v>160.31166453150217</c:v>
                </c:pt>
                <c:pt idx="2791">
                  <c:v>160.82963020754414</c:v>
                </c:pt>
                <c:pt idx="2792">
                  <c:v>159.27009133543834</c:v>
                </c:pt>
                <c:pt idx="2793">
                  <c:v>159.26790798267575</c:v>
                </c:pt>
                <c:pt idx="2794">
                  <c:v>158.18690175337633</c:v>
                </c:pt>
                <c:pt idx="2795">
                  <c:v>158.81701207637434</c:v>
                </c:pt>
                <c:pt idx="2796">
                  <c:v>157.50755746219784</c:v>
                </c:pt>
                <c:pt idx="2797">
                  <c:v>157.38805778464848</c:v>
                </c:pt>
                <c:pt idx="2798">
                  <c:v>160.47886773249502</c:v>
                </c:pt>
                <c:pt idx="2799">
                  <c:v>160.35937759924491</c:v>
                </c:pt>
                <c:pt idx="2800">
                  <c:v>159.83911589456329</c:v>
                </c:pt>
                <c:pt idx="2801">
                  <c:v>159.43718133122366</c:v>
                </c:pt>
                <c:pt idx="2802">
                  <c:v>159.83473316820164</c:v>
                </c:pt>
                <c:pt idx="2803">
                  <c:v>160.86970801890766</c:v>
                </c:pt>
                <c:pt idx="2804">
                  <c:v>159.71305805763132</c:v>
                </c:pt>
                <c:pt idx="2805">
                  <c:v>157.76616022013513</c:v>
                </c:pt>
                <c:pt idx="2806">
                  <c:v>159.77809207988321</c:v>
                </c:pt>
                <c:pt idx="2807">
                  <c:v>156.81251389015961</c:v>
                </c:pt>
                <c:pt idx="2808">
                  <c:v>154.38853940765694</c:v>
                </c:pt>
                <c:pt idx="2809">
                  <c:v>156.14125805185813</c:v>
                </c:pt>
                <c:pt idx="2810">
                  <c:v>156.41334311913397</c:v>
                </c:pt>
                <c:pt idx="2811">
                  <c:v>154.26469108886431</c:v>
                </c:pt>
                <c:pt idx="2812">
                  <c:v>152.24973331229103</c:v>
                </c:pt>
                <c:pt idx="2813">
                  <c:v>150.22332801495486</c:v>
                </c:pt>
                <c:pt idx="2814">
                  <c:v>147.75362788164875</c:v>
                </c:pt>
                <c:pt idx="2815">
                  <c:v>149.84052999880078</c:v>
                </c:pt>
                <c:pt idx="2816">
                  <c:v>148.96739135720691</c:v>
                </c:pt>
                <c:pt idx="2817">
                  <c:v>148.70687513739813</c:v>
                </c:pt>
                <c:pt idx="2818">
                  <c:v>150.9152652783132</c:v>
                </c:pt>
                <c:pt idx="2819">
                  <c:v>150.44444629283134</c:v>
                </c:pt>
                <c:pt idx="2820">
                  <c:v>146.62330519200896</c:v>
                </c:pt>
                <c:pt idx="2821">
                  <c:v>149.16642500699891</c:v>
                </c:pt>
                <c:pt idx="2822">
                  <c:v>149.04712859095616</c:v>
                </c:pt>
                <c:pt idx="2823">
                  <c:v>149.39618163505111</c:v>
                </c:pt>
                <c:pt idx="2824">
                  <c:v>151.2263144462695</c:v>
                </c:pt>
                <c:pt idx="2825">
                  <c:v>149.50884227160714</c:v>
                </c:pt>
                <c:pt idx="2826">
                  <c:v>150.35057323926503</c:v>
                </c:pt>
                <c:pt idx="2827">
                  <c:v>148.75625870830663</c:v>
                </c:pt>
                <c:pt idx="2828">
                  <c:v>148.63699891941997</c:v>
                </c:pt>
                <c:pt idx="2829">
                  <c:v>149.49998959789718</c:v>
                </c:pt>
                <c:pt idx="2830">
                  <c:v>148.39848901804908</c:v>
                </c:pt>
                <c:pt idx="2831">
                  <c:v>145.57503775985879</c:v>
                </c:pt>
                <c:pt idx="2832">
                  <c:v>147.49449341909622</c:v>
                </c:pt>
                <c:pt idx="2833">
                  <c:v>147.49227126418828</c:v>
                </c:pt>
                <c:pt idx="2834">
                  <c:v>146.51964890301315</c:v>
                </c:pt>
                <c:pt idx="2835">
                  <c:v>145.18624628286489</c:v>
                </c:pt>
                <c:pt idx="2836">
                  <c:v>145.79774500810254</c:v>
                </c:pt>
                <c:pt idx="2837">
                  <c:v>144.59760833245582</c:v>
                </c:pt>
                <c:pt idx="2838">
                  <c:v>142.7959919427567</c:v>
                </c:pt>
                <c:pt idx="2839">
                  <c:v>140.30466675470416</c:v>
                </c:pt>
                <c:pt idx="2840">
                  <c:v>141.48166091561234</c:v>
                </c:pt>
                <c:pt idx="2841">
                  <c:v>144.93925613968167</c:v>
                </c:pt>
                <c:pt idx="2842">
                  <c:v>144.46971434359602</c:v>
                </c:pt>
                <c:pt idx="2843">
                  <c:v>144.10378273080369</c:v>
                </c:pt>
                <c:pt idx="2844">
                  <c:v>145.18053306546244</c:v>
                </c:pt>
                <c:pt idx="2845">
                  <c:v>145.20935548780926</c:v>
                </c:pt>
                <c:pt idx="2846">
                  <c:v>144.60685605980871</c:v>
                </c:pt>
                <c:pt idx="2847">
                  <c:v>142.55315894380965</c:v>
                </c:pt>
                <c:pt idx="2848">
                  <c:v>145.65426776973254</c:v>
                </c:pt>
                <c:pt idx="2849">
                  <c:v>143.76734627458154</c:v>
                </c:pt>
                <c:pt idx="2850">
                  <c:v>141.4856337827141</c:v>
                </c:pt>
                <c:pt idx="2851">
                  <c:v>142.789205207544</c:v>
                </c:pt>
                <c:pt idx="2852">
                  <c:v>143.14956548056398</c:v>
                </c:pt>
                <c:pt idx="2853">
                  <c:v>143.99222970761184</c:v>
                </c:pt>
                <c:pt idx="2854">
                  <c:v>145.80863913590838</c:v>
                </c:pt>
                <c:pt idx="2855">
                  <c:v>144.85344516231726</c:v>
                </c:pt>
                <c:pt idx="2856">
                  <c:v>144.73435279174555</c:v>
                </c:pt>
                <c:pt idx="2857">
                  <c:v>145.33436001468817</c:v>
                </c:pt>
                <c:pt idx="2858">
                  <c:v>146.30584098023519</c:v>
                </c:pt>
                <c:pt idx="2859">
                  <c:v>145.6993594962787</c:v>
                </c:pt>
                <c:pt idx="2860">
                  <c:v>144.74320876192905</c:v>
                </c:pt>
                <c:pt idx="2861">
                  <c:v>144.62411061249168</c:v>
                </c:pt>
                <c:pt idx="2862">
                  <c:v>143.88634652817564</c:v>
                </c:pt>
                <c:pt idx="2863">
                  <c:v>143.76729544431964</c:v>
                </c:pt>
                <c:pt idx="2864">
                  <c:v>145.22067768626948</c:v>
                </c:pt>
                <c:pt idx="2865">
                  <c:v>144.75078716163898</c:v>
                </c:pt>
                <c:pt idx="2866">
                  <c:v>146.0962017727652</c:v>
                </c:pt>
                <c:pt idx="2867">
                  <c:v>144.99970077910803</c:v>
                </c:pt>
                <c:pt idx="2868">
                  <c:v>145.36871386201983</c:v>
                </c:pt>
                <c:pt idx="2869">
                  <c:v>145.01566074585207</c:v>
                </c:pt>
                <c:pt idx="2870">
                  <c:v>142.34978206954474</c:v>
                </c:pt>
                <c:pt idx="2871">
                  <c:v>143.06524043932131</c:v>
                </c:pt>
                <c:pt idx="2872">
                  <c:v>142.81283499126857</c:v>
                </c:pt>
                <c:pt idx="2873">
                  <c:v>142.81066153787287</c:v>
                </c:pt>
                <c:pt idx="2874">
                  <c:v>143.77746815001683</c:v>
                </c:pt>
                <c:pt idx="2875">
                  <c:v>144.14442504725139</c:v>
                </c:pt>
                <c:pt idx="2876">
                  <c:v>145.86270544428044</c:v>
                </c:pt>
                <c:pt idx="2877">
                  <c:v>146.11768980979195</c:v>
                </c:pt>
                <c:pt idx="2878">
                  <c:v>145.39043564929943</c:v>
                </c:pt>
                <c:pt idx="2879">
                  <c:v>145.645362378963</c:v>
                </c:pt>
                <c:pt idx="2880">
                  <c:v>146.13528985692119</c:v>
                </c:pt>
                <c:pt idx="2881">
                  <c:v>147.12043105887642</c:v>
                </c:pt>
                <c:pt idx="2882">
                  <c:v>147.26231828867367</c:v>
                </c:pt>
                <c:pt idx="2883">
                  <c:v>146.50490302585604</c:v>
                </c:pt>
                <c:pt idx="2884">
                  <c:v>146.41171586446853</c:v>
                </c:pt>
                <c:pt idx="2885">
                  <c:v>146.14951643508448</c:v>
                </c:pt>
                <c:pt idx="2886">
                  <c:v>145.30328612624453</c:v>
                </c:pt>
                <c:pt idx="2887">
                  <c:v>143.33953026753716</c:v>
                </c:pt>
                <c:pt idx="2888">
                  <c:v>143.80508375217778</c:v>
                </c:pt>
                <c:pt idx="2889">
                  <c:v>143.8029253542436</c:v>
                </c:pt>
                <c:pt idx="2890">
                  <c:v>142.94297124651985</c:v>
                </c:pt>
                <c:pt idx="2891">
                  <c:v>142.7070498862895</c:v>
                </c:pt>
                <c:pt idx="2892">
                  <c:v>143.79644999951324</c:v>
                </c:pt>
                <c:pt idx="2893">
                  <c:v>143.67737265565665</c:v>
                </c:pt>
                <c:pt idx="2894">
                  <c:v>143.30427425946345</c:v>
                </c:pt>
                <c:pt idx="2895">
                  <c:v>143.67305869058237</c:v>
                </c:pt>
                <c:pt idx="2896">
                  <c:v>144.15978378172804</c:v>
                </c:pt>
                <c:pt idx="2897">
                  <c:v>143.66874461826774</c:v>
                </c:pt>
                <c:pt idx="2898">
                  <c:v>142.69195983561895</c:v>
                </c:pt>
                <c:pt idx="2899">
                  <c:v>142.32090496619367</c:v>
                </c:pt>
                <c:pt idx="2900">
                  <c:v>141.95084847809267</c:v>
                </c:pt>
                <c:pt idx="2901">
                  <c:v>142.55028009429861</c:v>
                </c:pt>
                <c:pt idx="2902">
                  <c:v>143.03392900669223</c:v>
                </c:pt>
                <c:pt idx="2903">
                  <c:v>141.94437535456291</c:v>
                </c:pt>
                <c:pt idx="2904">
                  <c:v>141.09263181322513</c:v>
                </c:pt>
                <c:pt idx="2905">
                  <c:v>141.09047384382393</c:v>
                </c:pt>
                <c:pt idx="2906">
                  <c:v>141.6877863407226</c:v>
                </c:pt>
                <c:pt idx="2907">
                  <c:v>141.31969013966591</c:v>
                </c:pt>
                <c:pt idx="2908">
                  <c:v>141.31752895922091</c:v>
                </c:pt>
                <c:pt idx="2909">
                  <c:v>140.95042272589581</c:v>
                </c:pt>
                <c:pt idx="2910">
                  <c:v>139.50937706137211</c:v>
                </c:pt>
                <c:pt idx="2911">
                  <c:v>140.09050910288715</c:v>
                </c:pt>
                <c:pt idx="2912">
                  <c:v>139.97168364549179</c:v>
                </c:pt>
                <c:pt idx="2913">
                  <c:v>139.6084892865947</c:v>
                </c:pt>
                <c:pt idx="2914">
                  <c:v>141.04248076290878</c:v>
                </c:pt>
                <c:pt idx="2915">
                  <c:v>142.48579250567127</c:v>
                </c:pt>
                <c:pt idx="2916">
                  <c:v>143.33563168894943</c:v>
                </c:pt>
                <c:pt idx="2917">
                  <c:v>142.73174939977798</c:v>
                </c:pt>
                <c:pt idx="2918">
                  <c:v>142.96317527704468</c:v>
                </c:pt>
                <c:pt idx="2919">
                  <c:v>142.9610030305148</c:v>
                </c:pt>
                <c:pt idx="2920">
                  <c:v>142.59170666597038</c:v>
                </c:pt>
                <c:pt idx="2921">
                  <c:v>143.55840527159944</c:v>
                </c:pt>
                <c:pt idx="2922">
                  <c:v>143.43941699225707</c:v>
                </c:pt>
                <c:pt idx="2923">
                  <c:v>142.58518703422124</c:v>
                </c:pt>
                <c:pt idx="2924">
                  <c:v>142.69977964057034</c:v>
                </c:pt>
                <c:pt idx="2925">
                  <c:v>141.25199828381665</c:v>
                </c:pt>
                <c:pt idx="2926">
                  <c:v>141.13313610123168</c:v>
                </c:pt>
                <c:pt idx="2927">
                  <c:v>141.13096488351675</c:v>
                </c:pt>
                <c:pt idx="2928">
                  <c:v>142.57432044140205</c:v>
                </c:pt>
                <c:pt idx="2929">
                  <c:v>144.63085624892574</c:v>
                </c:pt>
                <c:pt idx="2930">
                  <c:v>144.64930189193274</c:v>
                </c:pt>
                <c:pt idx="2931">
                  <c:v>144.15913532341256</c:v>
                </c:pt>
                <c:pt idx="2932">
                  <c:v>144.4112395676193</c:v>
                </c:pt>
                <c:pt idx="2933">
                  <c:v>145.13181698963035</c:v>
                </c:pt>
                <c:pt idx="2934">
                  <c:v>145.24651949736653</c:v>
                </c:pt>
                <c:pt idx="2935">
                  <c:v>144.13075385251341</c:v>
                </c:pt>
                <c:pt idx="2936">
                  <c:v>144.24539024974274</c:v>
                </c:pt>
                <c:pt idx="2937">
                  <c:v>143.89277615014998</c:v>
                </c:pt>
                <c:pt idx="2938">
                  <c:v>143.89060206704835</c:v>
                </c:pt>
                <c:pt idx="2939">
                  <c:v>144.8634495961096</c:v>
                </c:pt>
                <c:pt idx="2940">
                  <c:v>146.44848031487982</c:v>
                </c:pt>
                <c:pt idx="2941">
                  <c:v>146.21250132801288</c:v>
                </c:pt>
                <c:pt idx="2942">
                  <c:v>144.50639213126487</c:v>
                </c:pt>
                <c:pt idx="2943">
                  <c:v>144.38737950573977</c:v>
                </c:pt>
                <c:pt idx="2944">
                  <c:v>145.10791547015469</c:v>
                </c:pt>
                <c:pt idx="2945">
                  <c:v>144.01191374374503</c:v>
                </c:pt>
                <c:pt idx="2946">
                  <c:v>144.12656097717445</c:v>
                </c:pt>
                <c:pt idx="2947">
                  <c:v>144.61237362238444</c:v>
                </c:pt>
                <c:pt idx="2948">
                  <c:v>144.61020112777533</c:v>
                </c:pt>
                <c:pt idx="2949">
                  <c:v>145.09705006038075</c:v>
                </c:pt>
                <c:pt idx="2950">
                  <c:v>144.1178734576215</c:v>
                </c:pt>
                <c:pt idx="2951">
                  <c:v>144.11570151012802</c:v>
                </c:pt>
                <c:pt idx="2952">
                  <c:v>143.14068169771417</c:v>
                </c:pt>
                <c:pt idx="2953">
                  <c:v>142.53690285903031</c:v>
                </c:pt>
                <c:pt idx="2954">
                  <c:v>142.76821612305048</c:v>
                </c:pt>
                <c:pt idx="2955">
                  <c:v>143.36769296873899</c:v>
                </c:pt>
                <c:pt idx="2956">
                  <c:v>141.31544004305306</c:v>
                </c:pt>
                <c:pt idx="2957">
                  <c:v>141.06581582419039</c:v>
                </c:pt>
                <c:pt idx="2958">
                  <c:v>143.36117114292847</c:v>
                </c:pt>
                <c:pt idx="2959">
                  <c:v>143.35899714688185</c:v>
                </c:pt>
                <c:pt idx="2960">
                  <c:v>144.21294853122163</c:v>
                </c:pt>
                <c:pt idx="2961">
                  <c:v>141.66967820144146</c:v>
                </c:pt>
                <c:pt idx="2962">
                  <c:v>141.6675093059157</c:v>
                </c:pt>
                <c:pt idx="2963">
                  <c:v>139.14001664176976</c:v>
                </c:pt>
                <c:pt idx="2964">
                  <c:v>140.80407429968818</c:v>
                </c:pt>
                <c:pt idx="2965">
                  <c:v>139.25219777093207</c:v>
                </c:pt>
                <c:pt idx="2966">
                  <c:v>140.07633262350555</c:v>
                </c:pt>
                <c:pt idx="2967">
                  <c:v>139.00520413138838</c:v>
                </c:pt>
                <c:pt idx="2968">
                  <c:v>138.76129429657522</c:v>
                </c:pt>
                <c:pt idx="2969">
                  <c:v>139.70957238766096</c:v>
                </c:pt>
                <c:pt idx="2970">
                  <c:v>138.8822008409843</c:v>
                </c:pt>
                <c:pt idx="2971">
                  <c:v>139.35568314669035</c:v>
                </c:pt>
                <c:pt idx="2972">
                  <c:v>138.87785738019284</c:v>
                </c:pt>
                <c:pt idx="2973">
                  <c:v>142.59317986547285</c:v>
                </c:pt>
                <c:pt idx="2974">
                  <c:v>141.39302159470844</c:v>
                </c:pt>
                <c:pt idx="2975">
                  <c:v>142.37248212461236</c:v>
                </c:pt>
                <c:pt idx="2976">
                  <c:v>142.97184885087336</c:v>
                </c:pt>
                <c:pt idx="2977">
                  <c:v>143.45554602215088</c:v>
                </c:pt>
                <c:pt idx="2978">
                  <c:v>143.45337555208607</c:v>
                </c:pt>
                <c:pt idx="2979">
                  <c:v>144.05487599786193</c:v>
                </c:pt>
                <c:pt idx="2980">
                  <c:v>143.70241097689177</c:v>
                </c:pt>
                <c:pt idx="2981">
                  <c:v>142.86315667397412</c:v>
                </c:pt>
                <c:pt idx="2982">
                  <c:v>141.39082580543254</c:v>
                </c:pt>
                <c:pt idx="2983">
                  <c:v>142.35514118789888</c:v>
                </c:pt>
                <c:pt idx="2984">
                  <c:v>142.70305477188049</c:v>
                </c:pt>
                <c:pt idx="2985">
                  <c:v>141.73426300493156</c:v>
                </c:pt>
                <c:pt idx="2986">
                  <c:v>142.33155010111295</c:v>
                </c:pt>
                <c:pt idx="2987">
                  <c:v>141.96320690535231</c:v>
                </c:pt>
                <c:pt idx="2988">
                  <c:v>142.92774106973866</c:v>
                </c:pt>
                <c:pt idx="2989">
                  <c:v>142.80887864408942</c:v>
                </c:pt>
                <c:pt idx="2990">
                  <c:v>144.14772327399623</c:v>
                </c:pt>
                <c:pt idx="2991">
                  <c:v>143.91205435848951</c:v>
                </c:pt>
                <c:pt idx="2992">
                  <c:v>142.47031756637716</c:v>
                </c:pt>
                <c:pt idx="2993">
                  <c:v>143.18736927264308</c:v>
                </c:pt>
                <c:pt idx="2994">
                  <c:v>143.78879761777898</c:v>
                </c:pt>
                <c:pt idx="2995">
                  <c:v>143.66988717885215</c:v>
                </c:pt>
                <c:pt idx="2996">
                  <c:v>143.31750324217137</c:v>
                </c:pt>
                <c:pt idx="2997">
                  <c:v>144.29205047125288</c:v>
                </c:pt>
                <c:pt idx="2998">
                  <c:v>144.40665966727556</c:v>
                </c:pt>
                <c:pt idx="2999">
                  <c:v>143.7988441843554</c:v>
                </c:pt>
                <c:pt idx="3000">
                  <c:v>156.82818487433178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157.87637454570722</c:v>
                </c:pt>
                <c:pt idx="3017">
                  <c:v>160.88792889198248</c:v>
                </c:pt>
                <c:pt idx="3018">
                  <c:v>160.02022114191186</c:v>
                </c:pt>
                <c:pt idx="3019">
                  <c:v>159.17327720071262</c:v>
                </c:pt>
                <c:pt idx="3020">
                  <c:v>159.48230746179615</c:v>
                </c:pt>
                <c:pt idx="3021">
                  <c:v>155.66704202364872</c:v>
                </c:pt>
                <c:pt idx="3022">
                  <c:v>157.15892813886876</c:v>
                </c:pt>
                <c:pt idx="3023">
                  <c:v>159.18485734952537</c:v>
                </c:pt>
                <c:pt idx="3024">
                  <c:v>161.20254176207163</c:v>
                </c:pt>
                <c:pt idx="3025">
                  <c:v>161.2001919085551</c:v>
                </c:pt>
                <c:pt idx="3026">
                  <c:v>162.28475077124858</c:v>
                </c:pt>
                <c:pt idx="3027">
                  <c:v>159.72743114242257</c:v>
                </c:pt>
                <c:pt idx="3028">
                  <c:v>158.02828517434955</c:v>
                </c:pt>
                <c:pt idx="3029">
                  <c:v>160.14325339323295</c:v>
                </c:pt>
                <c:pt idx="3030">
                  <c:v>158.44088171595195</c:v>
                </c:pt>
                <c:pt idx="3031">
                  <c:v>154.98779284129796</c:v>
                </c:pt>
                <c:pt idx="3032">
                  <c:v>158.04435807426398</c:v>
                </c:pt>
                <c:pt idx="3033">
                  <c:v>157.18512909640049</c:v>
                </c:pt>
                <c:pt idx="3034">
                  <c:v>158.1245555305195</c:v>
                </c:pt>
                <c:pt idx="3035">
                  <c:v>159.59816814242095</c:v>
                </c:pt>
                <c:pt idx="3036">
                  <c:v>156.84674116039059</c:v>
                </c:pt>
                <c:pt idx="3037">
                  <c:v>158.64519216351255</c:v>
                </c:pt>
                <c:pt idx="3038">
                  <c:v>160.54367992627522</c:v>
                </c:pt>
                <c:pt idx="3039">
                  <c:v>159.7885797163417</c:v>
                </c:pt>
                <c:pt idx="3040">
                  <c:v>157.97572351552117</c:v>
                </c:pt>
                <c:pt idx="3041">
                  <c:v>157.88722065125967</c:v>
                </c:pt>
                <c:pt idx="3042">
                  <c:v>159.78151861879815</c:v>
                </c:pt>
                <c:pt idx="3043">
                  <c:v>158.18945796482603</c:v>
                </c:pt>
                <c:pt idx="3044">
                  <c:v>152.25624237478223</c:v>
                </c:pt>
                <c:pt idx="3045">
                  <c:v>152.58528076070525</c:v>
                </c:pt>
                <c:pt idx="3046">
                  <c:v>154.84195828646352</c:v>
                </c:pt>
                <c:pt idx="3047">
                  <c:v>152.54419349785167</c:v>
                </c:pt>
                <c:pt idx="3048">
                  <c:v>150.81589242792961</c:v>
                </c:pt>
                <c:pt idx="3049">
                  <c:v>150.01222066964874</c:v>
                </c:pt>
                <c:pt idx="3050">
                  <c:v>149.50035162167296</c:v>
                </c:pt>
                <c:pt idx="3051">
                  <c:v>146.13220626797647</c:v>
                </c:pt>
                <c:pt idx="3052">
                  <c:v>150.51571930410773</c:v>
                </c:pt>
                <c:pt idx="3053">
                  <c:v>151.20637161855302</c:v>
                </c:pt>
                <c:pt idx="3054">
                  <c:v>152.82384288076264</c:v>
                </c:pt>
                <c:pt idx="3055">
                  <c:v>153.63789138296397</c:v>
                </c:pt>
                <c:pt idx="3056">
                  <c:v>154.18771552962608</c:v>
                </c:pt>
                <c:pt idx="3057">
                  <c:v>154.92644824179024</c:v>
                </c:pt>
                <c:pt idx="3058">
                  <c:v>155.77664444794937</c:v>
                </c:pt>
                <c:pt idx="3059">
                  <c:v>156.82003721454112</c:v>
                </c:pt>
                <c:pt idx="3060">
                  <c:v>158.39431695286567</c:v>
                </c:pt>
                <c:pt idx="3061">
                  <c:v>158.39195122883302</c:v>
                </c:pt>
                <c:pt idx="3062">
                  <c:v>159.35872188647681</c:v>
                </c:pt>
                <c:pt idx="3063">
                  <c:v>159.4667116869814</c:v>
                </c:pt>
                <c:pt idx="3064">
                  <c:v>159.7723321313515</c:v>
                </c:pt>
                <c:pt idx="3065">
                  <c:v>158.82396369516755</c:v>
                </c:pt>
                <c:pt idx="3066">
                  <c:v>159.76759017855511</c:v>
                </c:pt>
                <c:pt idx="3067">
                  <c:v>160.93616193740763</c:v>
                </c:pt>
                <c:pt idx="3068">
                  <c:v>159.96163768584938</c:v>
                </c:pt>
                <c:pt idx="3069">
                  <c:v>160.17992799145759</c:v>
                </c:pt>
                <c:pt idx="3070">
                  <c:v>160.70841487221605</c:v>
                </c:pt>
                <c:pt idx="3071">
                  <c:v>158.69936887051972</c:v>
                </c:pt>
                <c:pt idx="3072">
                  <c:v>158.80735545111384</c:v>
                </c:pt>
                <c:pt idx="3073">
                  <c:v>158.80498271056422</c:v>
                </c:pt>
                <c:pt idx="3074">
                  <c:v>158.05530637105039</c:v>
                </c:pt>
                <c:pt idx="3075">
                  <c:v>155.95722016081709</c:v>
                </c:pt>
                <c:pt idx="3076">
                  <c:v>155.95485125953655</c:v>
                </c:pt>
                <c:pt idx="3077">
                  <c:v>153.87384088271119</c:v>
                </c:pt>
                <c:pt idx="3078">
                  <c:v>154.09228513919152</c:v>
                </c:pt>
                <c:pt idx="3079">
                  <c:v>151.00400882644408</c:v>
                </c:pt>
                <c:pt idx="3080">
                  <c:v>150.31274810455034</c:v>
                </c:pt>
                <c:pt idx="3081">
                  <c:v>151.84213589825868</c:v>
                </c:pt>
                <c:pt idx="3082">
                  <c:v>152.53504645496105</c:v>
                </c:pt>
                <c:pt idx="3083">
                  <c:v>151.28537140020217</c:v>
                </c:pt>
                <c:pt idx="3084">
                  <c:v>150.37118179897516</c:v>
                </c:pt>
                <c:pt idx="3085">
                  <c:v>152.45575173298857</c:v>
                </c:pt>
                <c:pt idx="3086">
                  <c:v>150.01082300569215</c:v>
                </c:pt>
                <c:pt idx="3087">
                  <c:v>150.5169071067121</c:v>
                </c:pt>
                <c:pt idx="3088">
                  <c:v>149.32346182916808</c:v>
                </c:pt>
                <c:pt idx="3089">
                  <c:v>149.65219723515565</c:v>
                </c:pt>
                <c:pt idx="3090">
                  <c:v>151.35046096998485</c:v>
                </c:pt>
                <c:pt idx="3091">
                  <c:v>151.92877169506392</c:v>
                </c:pt>
                <c:pt idx="3092">
                  <c:v>149.04767189877202</c:v>
                </c:pt>
                <c:pt idx="3093">
                  <c:v>150.72339929306781</c:v>
                </c:pt>
                <c:pt idx="3094">
                  <c:v>151.74113924621361</c:v>
                </c:pt>
                <c:pt idx="3095">
                  <c:v>152.3607942607523</c:v>
                </c:pt>
                <c:pt idx="3096">
                  <c:v>151.91688528811756</c:v>
                </c:pt>
                <c:pt idx="3097">
                  <c:v>150.45077052561646</c:v>
                </c:pt>
                <c:pt idx="3098">
                  <c:v>151.80175252452773</c:v>
                </c:pt>
                <c:pt idx="3099">
                  <c:v>152.82586722969609</c:v>
                </c:pt>
                <c:pt idx="3100">
                  <c:v>152.30971318047068</c:v>
                </c:pt>
                <c:pt idx="3101">
                  <c:v>149.64407184616448</c:v>
                </c:pt>
                <c:pt idx="3102">
                  <c:v>148.84871304987519</c:v>
                </c:pt>
                <c:pt idx="3103">
                  <c:v>149.35265829443961</c:v>
                </c:pt>
                <c:pt idx="3104">
                  <c:v>148.44904911729373</c:v>
                </c:pt>
                <c:pt idx="3105">
                  <c:v>152.51856606513047</c:v>
                </c:pt>
                <c:pt idx="3106">
                  <c:v>152.8092315929207</c:v>
                </c:pt>
                <c:pt idx="3107">
                  <c:v>152.47576425929856</c:v>
                </c:pt>
                <c:pt idx="3108">
                  <c:v>152.69411633989148</c:v>
                </c:pt>
                <c:pt idx="3109">
                  <c:v>153.72248973986916</c:v>
                </c:pt>
                <c:pt idx="3110">
                  <c:v>154.42407477731012</c:v>
                </c:pt>
                <c:pt idx="3111">
                  <c:v>154.64240028304903</c:v>
                </c:pt>
                <c:pt idx="3112">
                  <c:v>153.60501016299531</c:v>
                </c:pt>
                <c:pt idx="3113">
                  <c:v>153.4922851722049</c:v>
                </c:pt>
                <c:pt idx="3114">
                  <c:v>153.08435434159583</c:v>
                </c:pt>
                <c:pt idx="3115">
                  <c:v>153.0819804562243</c:v>
                </c:pt>
                <c:pt idx="3116">
                  <c:v>151.53828666437585</c:v>
                </c:pt>
                <c:pt idx="3117">
                  <c:v>151.02427509419704</c:v>
                </c:pt>
                <c:pt idx="3118">
                  <c:v>153.18520300746241</c:v>
                </c:pt>
                <c:pt idx="3119">
                  <c:v>152.33695765226912</c:v>
                </c:pt>
                <c:pt idx="3120">
                  <c:v>151.71047241037286</c:v>
                </c:pt>
                <c:pt idx="3121">
                  <c:v>151.92878496676803</c:v>
                </c:pt>
                <c:pt idx="3122">
                  <c:v>150.90207386066504</c:v>
                </c:pt>
                <c:pt idx="3123">
                  <c:v>150.78936731740669</c:v>
                </c:pt>
                <c:pt idx="3124">
                  <c:v>150.89733118786353</c:v>
                </c:pt>
                <c:pt idx="3125">
                  <c:v>151.00529170060508</c:v>
                </c:pt>
                <c:pt idx="3126">
                  <c:v>150.49235073292675</c:v>
                </c:pt>
                <c:pt idx="3127">
                  <c:v>149.47204672058433</c:v>
                </c:pt>
                <c:pt idx="3128">
                  <c:v>149.46967463147666</c:v>
                </c:pt>
                <c:pt idx="3129">
                  <c:v>148.67425831404125</c:v>
                </c:pt>
                <c:pt idx="3130">
                  <c:v>149.90618863092186</c:v>
                </c:pt>
                <c:pt idx="3131">
                  <c:v>149.68318403646481</c:v>
                </c:pt>
                <c:pt idx="3132">
                  <c:v>149.17343789185998</c:v>
                </c:pt>
                <c:pt idx="3133">
                  <c:v>145.15051998015224</c:v>
                </c:pt>
                <c:pt idx="3134">
                  <c:v>146.6981745226376</c:v>
                </c:pt>
                <c:pt idx="3135">
                  <c:v>148.13998366148553</c:v>
                </c:pt>
                <c:pt idx="3136">
                  <c:v>148.02732147045936</c:v>
                </c:pt>
                <c:pt idx="3137">
                  <c:v>148.02493459186644</c:v>
                </c:pt>
                <c:pt idx="3138">
                  <c:v>148.63598718815683</c:v>
                </c:pt>
                <c:pt idx="3139">
                  <c:v>149.6431163804391</c:v>
                </c:pt>
                <c:pt idx="3140">
                  <c:v>146.90438723697207</c:v>
                </c:pt>
                <c:pt idx="3141">
                  <c:v>147.01225047004118</c:v>
                </c:pt>
                <c:pt idx="3142">
                  <c:v>144.52060373772929</c:v>
                </c:pt>
                <c:pt idx="3143">
                  <c:v>142.16561851314964</c:v>
                </c:pt>
                <c:pt idx="3144">
                  <c:v>144.46185415016771</c:v>
                </c:pt>
                <c:pt idx="3145">
                  <c:v>141.89165731738649</c:v>
                </c:pt>
                <c:pt idx="3146">
                  <c:v>142.97926808425109</c:v>
                </c:pt>
                <c:pt idx="3147">
                  <c:v>143.08699976912612</c:v>
                </c:pt>
                <c:pt idx="3148">
                  <c:v>144.61648014686762</c:v>
                </c:pt>
                <c:pt idx="3149">
                  <c:v>142.69272075098343</c:v>
                </c:pt>
                <c:pt idx="3150">
                  <c:v>143.67639076627256</c:v>
                </c:pt>
                <c:pt idx="3151">
                  <c:v>143.62103425366513</c:v>
                </c:pt>
                <c:pt idx="3152">
                  <c:v>144.44273608297772</c:v>
                </c:pt>
                <c:pt idx="3153">
                  <c:v>144.82489247232206</c:v>
                </c:pt>
                <c:pt idx="3154">
                  <c:v>143.72402064338712</c:v>
                </c:pt>
                <c:pt idx="3155">
                  <c:v>144.05204830012008</c:v>
                </c:pt>
                <c:pt idx="3156">
                  <c:v>145.53384210027798</c:v>
                </c:pt>
                <c:pt idx="3157">
                  <c:v>143.33441669976855</c:v>
                </c:pt>
                <c:pt idx="3158">
                  <c:v>142.95061112542589</c:v>
                </c:pt>
                <c:pt idx="3159">
                  <c:v>141.59001919945058</c:v>
                </c:pt>
                <c:pt idx="3160">
                  <c:v>142.67552131192133</c:v>
                </c:pt>
                <c:pt idx="3161">
                  <c:v>140.3916627174076</c:v>
                </c:pt>
                <c:pt idx="3162">
                  <c:v>143.16124719775235</c:v>
                </c:pt>
                <c:pt idx="3163">
                  <c:v>141.58046685049976</c:v>
                </c:pt>
                <c:pt idx="3164">
                  <c:v>141.09076473057576</c:v>
                </c:pt>
                <c:pt idx="3165">
                  <c:v>140.60212258932006</c:v>
                </c:pt>
                <c:pt idx="3166">
                  <c:v>141.19600520979566</c:v>
                </c:pt>
                <c:pt idx="3167">
                  <c:v>143.14928808861714</c:v>
                </c:pt>
                <c:pt idx="3168">
                  <c:v>143.14689616530268</c:v>
                </c:pt>
                <c:pt idx="3169">
                  <c:v>143.03442103953148</c:v>
                </c:pt>
                <c:pt idx="3170">
                  <c:v>143.74377083637046</c:v>
                </c:pt>
                <c:pt idx="3171">
                  <c:v>144.12389842581797</c:v>
                </c:pt>
                <c:pt idx="3172">
                  <c:v>143.62888770220798</c:v>
                </c:pt>
                <c:pt idx="3173">
                  <c:v>143.40630958774182</c:v>
                </c:pt>
                <c:pt idx="3174">
                  <c:v>142.91239428119297</c:v>
                </c:pt>
                <c:pt idx="3175">
                  <c:v>142.04017178384584</c:v>
                </c:pt>
                <c:pt idx="3176">
                  <c:v>142.14781933150152</c:v>
                </c:pt>
                <c:pt idx="3177">
                  <c:v>142.14542839196929</c:v>
                </c:pt>
                <c:pt idx="3178">
                  <c:v>141.92297061632325</c:v>
                </c:pt>
                <c:pt idx="3179">
                  <c:v>141.43223894400489</c:v>
                </c:pt>
                <c:pt idx="3180">
                  <c:v>140.94256822572788</c:v>
                </c:pt>
                <c:pt idx="3181">
                  <c:v>140.67389940772773</c:v>
                </c:pt>
                <c:pt idx="3182">
                  <c:v>138.62715960956029</c:v>
                </c:pt>
                <c:pt idx="3183">
                  <c:v>140.13947290520991</c:v>
                </c:pt>
                <c:pt idx="3184">
                  <c:v>138.80056996101303</c:v>
                </c:pt>
                <c:pt idx="3185">
                  <c:v>139.38914309952634</c:v>
                </c:pt>
                <c:pt idx="3186">
                  <c:v>136.88197048343682</c:v>
                </c:pt>
                <c:pt idx="3187">
                  <c:v>137.09907576789919</c:v>
                </c:pt>
                <c:pt idx="3188">
                  <c:v>136.73052998425828</c:v>
                </c:pt>
                <c:pt idx="3189">
                  <c:v>137.79075533357172</c:v>
                </c:pt>
                <c:pt idx="3190">
                  <c:v>138.8960525150469</c:v>
                </c:pt>
                <c:pt idx="3191">
                  <c:v>139.26489767505427</c:v>
                </c:pt>
                <c:pt idx="3192">
                  <c:v>138.78141909299211</c:v>
                </c:pt>
                <c:pt idx="3193">
                  <c:v>135.9146665088374</c:v>
                </c:pt>
                <c:pt idx="3194">
                  <c:v>137.41152979191702</c:v>
                </c:pt>
                <c:pt idx="3195">
                  <c:v>136.45828532311225</c:v>
                </c:pt>
                <c:pt idx="3196">
                  <c:v>137.77396761401269</c:v>
                </c:pt>
                <c:pt idx="3197">
                  <c:v>137.07513518261476</c:v>
                </c:pt>
                <c:pt idx="3198">
                  <c:v>136.37747427244904</c:v>
                </c:pt>
                <c:pt idx="3199">
                  <c:v>137.18007524906807</c:v>
                </c:pt>
                <c:pt idx="3200">
                  <c:v>138.24239240440602</c:v>
                </c:pt>
                <c:pt idx="3201">
                  <c:v>138.6092584029584</c:v>
                </c:pt>
                <c:pt idx="3202">
                  <c:v>139.83055646861339</c:v>
                </c:pt>
                <c:pt idx="3203">
                  <c:v>139.34600606011918</c:v>
                </c:pt>
                <c:pt idx="3204">
                  <c:v>138.27266877255443</c:v>
                </c:pt>
                <c:pt idx="3205">
                  <c:v>139.71349634957551</c:v>
                </c:pt>
                <c:pt idx="3206">
                  <c:v>139.71110036063601</c:v>
                </c:pt>
                <c:pt idx="3207">
                  <c:v>140.67612185250982</c:v>
                </c:pt>
                <c:pt idx="3208">
                  <c:v>139.96972042291327</c:v>
                </c:pt>
                <c:pt idx="3209">
                  <c:v>138.63090276910316</c:v>
                </c:pt>
                <c:pt idx="3210">
                  <c:v>139.21939157181259</c:v>
                </c:pt>
                <c:pt idx="3211">
                  <c:v>139.80897729040225</c:v>
                </c:pt>
                <c:pt idx="3212">
                  <c:v>140.28977939508422</c:v>
                </c:pt>
                <c:pt idx="3213">
                  <c:v>140.77163396806918</c:v>
                </c:pt>
                <c:pt idx="3214">
                  <c:v>141.03470748279506</c:v>
                </c:pt>
                <c:pt idx="3215">
                  <c:v>141.03231066055014</c:v>
                </c:pt>
                <c:pt idx="3216">
                  <c:v>142.00360775429544</c:v>
                </c:pt>
                <c:pt idx="3217">
                  <c:v>142.11116039997978</c:v>
                </c:pt>
                <c:pt idx="3218">
                  <c:v>142.59720791194286</c:v>
                </c:pt>
                <c:pt idx="3219">
                  <c:v>143.19429276147275</c:v>
                </c:pt>
                <c:pt idx="3220">
                  <c:v>142.59240653774941</c:v>
                </c:pt>
                <c:pt idx="3221">
                  <c:v>142.21150474774731</c:v>
                </c:pt>
                <c:pt idx="3222">
                  <c:v>143.67765509749825</c:v>
                </c:pt>
                <c:pt idx="3223">
                  <c:v>143.56525723452432</c:v>
                </c:pt>
                <c:pt idx="3224">
                  <c:v>142.58280338130498</c:v>
                </c:pt>
                <c:pt idx="3225">
                  <c:v>142.09195969789471</c:v>
                </c:pt>
                <c:pt idx="3226">
                  <c:v>141.75975205604482</c:v>
                </c:pt>
                <c:pt idx="3227">
                  <c:v>142.73518614515342</c:v>
                </c:pt>
                <c:pt idx="3228">
                  <c:v>143.6048450890421</c:v>
                </c:pt>
                <c:pt idx="3229">
                  <c:v>143.2724495458333</c:v>
                </c:pt>
                <c:pt idx="3230">
                  <c:v>143.16006030168046</c:v>
                </c:pt>
                <c:pt idx="3231">
                  <c:v>142.66619641983107</c:v>
                </c:pt>
                <c:pt idx="3232">
                  <c:v>141.1957538709612</c:v>
                </c:pt>
                <c:pt idx="3233">
                  <c:v>141.90153968759023</c:v>
                </c:pt>
                <c:pt idx="3234">
                  <c:v>142.60845048508327</c:v>
                </c:pt>
                <c:pt idx="3235">
                  <c:v>143.09653379730753</c:v>
                </c:pt>
                <c:pt idx="3236">
                  <c:v>143.69566225554081</c:v>
                </c:pt>
                <c:pt idx="3237">
                  <c:v>142.60126472808224</c:v>
                </c:pt>
                <c:pt idx="3238">
                  <c:v>142.48891772758543</c:v>
                </c:pt>
                <c:pt idx="3239">
                  <c:v>143.08695003532284</c:v>
                </c:pt>
                <c:pt idx="3240">
                  <c:v>143.08455400988623</c:v>
                </c:pt>
                <c:pt idx="3241">
                  <c:v>143.08215795047363</c:v>
                </c:pt>
                <c:pt idx="3242">
                  <c:v>144.55753340033971</c:v>
                </c:pt>
                <c:pt idx="3243">
                  <c:v>143.95149531827155</c:v>
                </c:pt>
                <c:pt idx="3244">
                  <c:v>143.72911906643822</c:v>
                </c:pt>
                <c:pt idx="3245">
                  <c:v>144.22032949281947</c:v>
                </c:pt>
                <c:pt idx="3246">
                  <c:v>144.21793642988723</c:v>
                </c:pt>
                <c:pt idx="3247">
                  <c:v>143.72194164915345</c:v>
                </c:pt>
                <c:pt idx="3248">
                  <c:v>142.35504434183531</c:v>
                </c:pt>
                <c:pt idx="3249">
                  <c:v>142.46258524793848</c:v>
                </c:pt>
                <c:pt idx="3250">
                  <c:v>141.97079838737773</c:v>
                </c:pt>
                <c:pt idx="3251">
                  <c:v>141.48007201655037</c:v>
                </c:pt>
                <c:pt idx="3252">
                  <c:v>142.07592210077473</c:v>
                </c:pt>
                <c:pt idx="3253">
                  <c:v>142.40325468697574</c:v>
                </c:pt>
                <c:pt idx="3254">
                  <c:v>140.82895817447388</c:v>
                </c:pt>
                <c:pt idx="3255">
                  <c:v>141.80016236581469</c:v>
                </c:pt>
                <c:pt idx="3256">
                  <c:v>140.3389509492481</c:v>
                </c:pt>
                <c:pt idx="3257">
                  <c:v>141.04145866936506</c:v>
                </c:pt>
                <c:pt idx="3258">
                  <c:v>140.55380442668593</c:v>
                </c:pt>
                <c:pt idx="3259">
                  <c:v>141.52296783683596</c:v>
                </c:pt>
                <c:pt idx="3260">
                  <c:v>141.89805161749427</c:v>
                </c:pt>
                <c:pt idx="3261">
                  <c:v>141.56601951874654</c:v>
                </c:pt>
                <c:pt idx="3262">
                  <c:v>140.69994864905675</c:v>
                </c:pt>
                <c:pt idx="3263">
                  <c:v>140.3221791682472</c:v>
                </c:pt>
                <c:pt idx="3264">
                  <c:v>141.88845234157907</c:v>
                </c:pt>
                <c:pt idx="3265">
                  <c:v>140.80259463652874</c:v>
                </c:pt>
                <c:pt idx="3266">
                  <c:v>140.80019774758512</c:v>
                </c:pt>
                <c:pt idx="3267">
                  <c:v>142.25976270111551</c:v>
                </c:pt>
                <c:pt idx="3268">
                  <c:v>142.63689593606432</c:v>
                </c:pt>
                <c:pt idx="3269">
                  <c:v>143.39663664273758</c:v>
                </c:pt>
                <c:pt idx="3270">
                  <c:v>142.79282657552903</c:v>
                </c:pt>
                <c:pt idx="3271">
                  <c:v>142.68051920652579</c:v>
                </c:pt>
                <c:pt idx="3272">
                  <c:v>143.16959200877591</c:v>
                </c:pt>
                <c:pt idx="3273">
                  <c:v>143.16719922618995</c:v>
                </c:pt>
                <c:pt idx="3274">
                  <c:v>142.67334272772496</c:v>
                </c:pt>
                <c:pt idx="3275">
                  <c:v>142.07065873808642</c:v>
                </c:pt>
                <c:pt idx="3276">
                  <c:v>142.55865304152667</c:v>
                </c:pt>
                <c:pt idx="3277">
                  <c:v>142.28565186066135</c:v>
                </c:pt>
                <c:pt idx="3278">
                  <c:v>141.793901824366</c:v>
                </c:pt>
                <c:pt idx="3279">
                  <c:v>142.39074851421537</c:v>
                </c:pt>
                <c:pt idx="3280">
                  <c:v>141.52051228245364</c:v>
                </c:pt>
                <c:pt idx="3281">
                  <c:v>142.00644820285743</c:v>
                </c:pt>
                <c:pt idx="3282">
                  <c:v>140.91862671388299</c:v>
                </c:pt>
                <c:pt idx="3283">
                  <c:v>141.89179676403364</c:v>
                </c:pt>
                <c:pt idx="3284">
                  <c:v>141.6207692723583</c:v>
                </c:pt>
                <c:pt idx="3285">
                  <c:v>143.19647907746912</c:v>
                </c:pt>
                <c:pt idx="3286">
                  <c:v>143.1940781617941</c:v>
                </c:pt>
                <c:pt idx="3287">
                  <c:v>142.10192329248366</c:v>
                </c:pt>
                <c:pt idx="3288">
                  <c:v>142.58892874608591</c:v>
                </c:pt>
                <c:pt idx="3289">
                  <c:v>143.45861020249868</c:v>
                </c:pt>
                <c:pt idx="3290">
                  <c:v>142.25453561770155</c:v>
                </c:pt>
                <c:pt idx="3291">
                  <c:v>142.74255059997358</c:v>
                </c:pt>
                <c:pt idx="3292">
                  <c:v>142.74015613197935</c:v>
                </c:pt>
                <c:pt idx="3293">
                  <c:v>142.73776162998274</c:v>
                </c:pt>
                <c:pt idx="3294">
                  <c:v>143.22683458063602</c:v>
                </c:pt>
                <c:pt idx="3295">
                  <c:v>142.73297252399789</c:v>
                </c:pt>
                <c:pt idx="3296">
                  <c:v>142.84045006680662</c:v>
                </c:pt>
                <c:pt idx="3297">
                  <c:v>142.83805376559758</c:v>
                </c:pt>
                <c:pt idx="3298">
                  <c:v>143.32713867807706</c:v>
                </c:pt>
                <c:pt idx="3299">
                  <c:v>143.92718116708875</c:v>
                </c:pt>
                <c:pt idx="3300">
                  <c:v>140.20969789473293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144.45317226752559</c:v>
                </c:pt>
                <c:pt idx="3317">
                  <c:v>145.95844713494444</c:v>
                </c:pt>
                <c:pt idx="3318">
                  <c:v>142.82108205892655</c:v>
                </c:pt>
                <c:pt idx="3319">
                  <c:v>140.78558863976559</c:v>
                </c:pt>
                <c:pt idx="3320">
                  <c:v>142.08978664712322</c:v>
                </c:pt>
                <c:pt idx="3321">
                  <c:v>141.21236328918894</c:v>
                </c:pt>
                <c:pt idx="3322">
                  <c:v>143.35125529464312</c:v>
                </c:pt>
                <c:pt idx="3323">
                  <c:v>142.35954612795649</c:v>
                </c:pt>
                <c:pt idx="3324">
                  <c:v>137.58296166775108</c:v>
                </c:pt>
                <c:pt idx="3325">
                  <c:v>135.24085735488643</c:v>
                </c:pt>
                <c:pt idx="3326">
                  <c:v>134.50258578253579</c:v>
                </c:pt>
                <c:pt idx="3327">
                  <c:v>133.91865330575092</c:v>
                </c:pt>
                <c:pt idx="3328">
                  <c:v>129.09513209927718</c:v>
                </c:pt>
                <c:pt idx="3329">
                  <c:v>128.81391443895245</c:v>
                </c:pt>
                <c:pt idx="3330">
                  <c:v>130.12312997185199</c:v>
                </c:pt>
                <c:pt idx="3331">
                  <c:v>130.87313072501729</c:v>
                </c:pt>
                <c:pt idx="3332">
                  <c:v>126.04108160894884</c:v>
                </c:pt>
                <c:pt idx="3333">
                  <c:v>126.57349012292707</c:v>
                </c:pt>
                <c:pt idx="3334">
                  <c:v>125.87424211954385</c:v>
                </c:pt>
                <c:pt idx="3335">
                  <c:v>124.16975595580789</c:v>
                </c:pt>
                <c:pt idx="3336">
                  <c:v>124.29771008851731</c:v>
                </c:pt>
                <c:pt idx="3337">
                  <c:v>123.82197094693493</c:v>
                </c:pt>
                <c:pt idx="3338">
                  <c:v>125.5175563354278</c:v>
                </c:pt>
                <c:pt idx="3339">
                  <c:v>125.30144845382347</c:v>
                </c:pt>
                <c:pt idx="3340">
                  <c:v>125.4321273302694</c:v>
                </c:pt>
                <c:pt idx="3341">
                  <c:v>126.09819180748309</c:v>
                </c:pt>
                <c:pt idx="3342">
                  <c:v>125.66811535505076</c:v>
                </c:pt>
                <c:pt idx="3343">
                  <c:v>127.81588735237074</c:v>
                </c:pt>
                <c:pt idx="3344">
                  <c:v>125.69112978646172</c:v>
                </c:pt>
                <c:pt idx="3345">
                  <c:v>128.1964222142069</c:v>
                </c:pt>
                <c:pt idx="3346">
                  <c:v>127.19759759301451</c:v>
                </c:pt>
                <c:pt idx="3347">
                  <c:v>128.93722049773351</c:v>
                </c:pt>
                <c:pt idx="3348">
                  <c:v>128.82755689506575</c:v>
                </c:pt>
                <c:pt idx="3349">
                  <c:v>131.88732478169732</c:v>
                </c:pt>
                <c:pt idx="3350">
                  <c:v>130.76897458674557</c:v>
                </c:pt>
                <c:pt idx="3351">
                  <c:v>134.19491490242581</c:v>
                </c:pt>
                <c:pt idx="3352">
                  <c:v>134.82803387131207</c:v>
                </c:pt>
                <c:pt idx="3353">
                  <c:v>135.41415290759232</c:v>
                </c:pt>
                <c:pt idx="3354">
                  <c:v>136.37670783731937</c:v>
                </c:pt>
                <c:pt idx="3355">
                  <c:v>137.45138095809398</c:v>
                </c:pt>
                <c:pt idx="3356">
                  <c:v>138.31482047327336</c:v>
                </c:pt>
                <c:pt idx="3357">
                  <c:v>134.91448049925839</c:v>
                </c:pt>
                <c:pt idx="3358">
                  <c:v>135.67122480904982</c:v>
                </c:pt>
                <c:pt idx="3359">
                  <c:v>138.40371649964618</c:v>
                </c:pt>
                <c:pt idx="3360">
                  <c:v>139.83388142853073</c:v>
                </c:pt>
                <c:pt idx="3361">
                  <c:v>138.46764115407495</c:v>
                </c:pt>
                <c:pt idx="3362">
                  <c:v>140.21386534735848</c:v>
                </c:pt>
                <c:pt idx="3363">
                  <c:v>140.31933630107051</c:v>
                </c:pt>
                <c:pt idx="3364">
                  <c:v>138.73416462025671</c:v>
                </c:pt>
                <c:pt idx="3365">
                  <c:v>138.35012691556858</c:v>
                </c:pt>
                <c:pt idx="3366">
                  <c:v>140.09629050489366</c:v>
                </c:pt>
                <c:pt idx="3367">
                  <c:v>140.41752812000595</c:v>
                </c:pt>
                <c:pt idx="3368">
                  <c:v>140.30721847203495</c:v>
                </c:pt>
                <c:pt idx="3369">
                  <c:v>145.50778017646735</c:v>
                </c:pt>
                <c:pt idx="3370">
                  <c:v>144.46183340278913</c:v>
                </c:pt>
                <c:pt idx="3371">
                  <c:v>143.45553765932436</c:v>
                </c:pt>
                <c:pt idx="3372">
                  <c:v>146.18695782142913</c:v>
                </c:pt>
                <c:pt idx="3373">
                  <c:v>145.46279066451643</c:v>
                </c:pt>
                <c:pt idx="3374">
                  <c:v>144.7397440162249</c:v>
                </c:pt>
                <c:pt idx="3375">
                  <c:v>144.44971570451708</c:v>
                </c:pt>
                <c:pt idx="3376">
                  <c:v>143.22751516016797</c:v>
                </c:pt>
                <c:pt idx="3377">
                  <c:v>142.50892941061011</c:v>
                </c:pt>
                <c:pt idx="3378">
                  <c:v>141.33601643631937</c:v>
                </c:pt>
                <c:pt idx="3379">
                  <c:v>138.86488015798568</c:v>
                </c:pt>
                <c:pt idx="3380">
                  <c:v>140.23254155618997</c:v>
                </c:pt>
                <c:pt idx="3381">
                  <c:v>139.02806838595916</c:v>
                </c:pt>
                <c:pt idx="3382">
                  <c:v>140.44345854409221</c:v>
                </c:pt>
                <c:pt idx="3383">
                  <c:v>140.27085961686953</c:v>
                </c:pt>
                <c:pt idx="3384">
                  <c:v>138.79356836488205</c:v>
                </c:pt>
                <c:pt idx="3385">
                  <c:v>139.60515304842556</c:v>
                </c:pt>
                <c:pt idx="3386">
                  <c:v>136.78321994550424</c:v>
                </c:pt>
                <c:pt idx="3387">
                  <c:v>136.18901677959821</c:v>
                </c:pt>
                <c:pt idx="3388">
                  <c:v>138.61779007344012</c:v>
                </c:pt>
                <c:pt idx="3389">
                  <c:v>136.77594279828827</c:v>
                </c:pt>
                <c:pt idx="3390">
                  <c:v>140.68527797457591</c:v>
                </c:pt>
                <c:pt idx="3391">
                  <c:v>141.73611070368224</c:v>
                </c:pt>
                <c:pt idx="3392">
                  <c:v>142.83679407854106</c:v>
                </c:pt>
                <c:pt idx="3393">
                  <c:v>143.94186260238166</c:v>
                </c:pt>
                <c:pt idx="3394">
                  <c:v>142.61612748561038</c:v>
                </c:pt>
                <c:pt idx="3395">
                  <c:v>144.2225601768323</c:v>
                </c:pt>
                <c:pt idx="3396">
                  <c:v>144.00427198886155</c:v>
                </c:pt>
                <c:pt idx="3397">
                  <c:v>142.39305189983133</c:v>
                </c:pt>
                <c:pt idx="3398">
                  <c:v>142.39062942956753</c:v>
                </c:pt>
                <c:pt idx="3399">
                  <c:v>140.51016491275368</c:v>
                </c:pt>
                <c:pt idx="3400">
                  <c:v>140.9391207793833</c:v>
                </c:pt>
                <c:pt idx="3401">
                  <c:v>139.35070423483376</c:v>
                </c:pt>
                <c:pt idx="3402">
                  <c:v>140.27115272078117</c:v>
                </c:pt>
                <c:pt idx="3403">
                  <c:v>140.59215089899772</c:v>
                </c:pt>
                <c:pt idx="3404">
                  <c:v>138.41377544788611</c:v>
                </c:pt>
                <c:pt idx="3405">
                  <c:v>140.97227149674836</c:v>
                </c:pt>
                <c:pt idx="3406">
                  <c:v>139.38690197858341</c:v>
                </c:pt>
                <c:pt idx="3407">
                  <c:v>139.21819309766397</c:v>
                </c:pt>
                <c:pt idx="3408">
                  <c:v>137.75347887304542</c:v>
                </c:pt>
                <c:pt idx="3409">
                  <c:v>137.37345380791248</c:v>
                </c:pt>
                <c:pt idx="3410">
                  <c:v>134.58954631702818</c:v>
                </c:pt>
                <c:pt idx="3411">
                  <c:v>134.95838150094278</c:v>
                </c:pt>
                <c:pt idx="3412">
                  <c:v>136.1835761178836</c:v>
                </c:pt>
                <c:pt idx="3413">
                  <c:v>135.21824187487709</c:v>
                </c:pt>
                <c:pt idx="3414">
                  <c:v>137.63117947836781</c:v>
                </c:pt>
                <c:pt idx="3415">
                  <c:v>137.30569738384656</c:v>
                </c:pt>
                <c:pt idx="3416">
                  <c:v>136.38745584131357</c:v>
                </c:pt>
                <c:pt idx="3417">
                  <c:v>134.67068212727372</c:v>
                </c:pt>
                <c:pt idx="3418">
                  <c:v>134.94135090950931</c:v>
                </c:pt>
                <c:pt idx="3419">
                  <c:v>136.00733258024047</c:v>
                </c:pt>
                <c:pt idx="3420">
                  <c:v>137.93959786952928</c:v>
                </c:pt>
                <c:pt idx="3421">
                  <c:v>138.04483176914619</c:v>
                </c:pt>
                <c:pt idx="3422">
                  <c:v>136.74995221707286</c:v>
                </c:pt>
                <c:pt idx="3423">
                  <c:v>139.17918466273932</c:v>
                </c:pt>
                <c:pt idx="3424">
                  <c:v>137.60683578245335</c:v>
                </c:pt>
                <c:pt idx="3425">
                  <c:v>137.11917142398306</c:v>
                </c:pt>
                <c:pt idx="3426">
                  <c:v>135.55996774139476</c:v>
                </c:pt>
                <c:pt idx="3427">
                  <c:v>135.88026405560868</c:v>
                </c:pt>
                <c:pt idx="3428">
                  <c:v>135.66268132535151</c:v>
                </c:pt>
                <c:pt idx="3429">
                  <c:v>133.74315410309373</c:v>
                </c:pt>
                <c:pt idx="3430">
                  <c:v>133.00350466290456</c:v>
                </c:pt>
                <c:pt idx="3431">
                  <c:v>135.97809291564954</c:v>
                </c:pt>
                <c:pt idx="3432">
                  <c:v>135.65295444606181</c:v>
                </c:pt>
                <c:pt idx="3433">
                  <c:v>133.62597544158052</c:v>
                </c:pt>
                <c:pt idx="3434">
                  <c:v>133.36188442205821</c:v>
                </c:pt>
                <c:pt idx="3435">
                  <c:v>135.00749773376992</c:v>
                </c:pt>
                <c:pt idx="3436">
                  <c:v>134.09631322071527</c:v>
                </c:pt>
                <c:pt idx="3437">
                  <c:v>135.48250899067989</c:v>
                </c:pt>
                <c:pt idx="3438">
                  <c:v>135.42325051889566</c:v>
                </c:pt>
                <c:pt idx="3439">
                  <c:v>138.81706916239727</c:v>
                </c:pt>
                <c:pt idx="3440">
                  <c:v>136.92203906593841</c:v>
                </c:pt>
                <c:pt idx="3441">
                  <c:v>136.75737181219665</c:v>
                </c:pt>
                <c:pt idx="3442">
                  <c:v>138.10598786711216</c:v>
                </c:pt>
                <c:pt idx="3443">
                  <c:v>139.08142652060724</c:v>
                </c:pt>
                <c:pt idx="3444">
                  <c:v>140.0612057349208</c:v>
                </c:pt>
                <c:pt idx="3445">
                  <c:v>138.96885788746295</c:v>
                </c:pt>
                <c:pt idx="3446">
                  <c:v>138.58465754147437</c:v>
                </c:pt>
                <c:pt idx="3447">
                  <c:v>138.68991216782706</c:v>
                </c:pt>
                <c:pt idx="3448">
                  <c:v>139.17697111650523</c:v>
                </c:pt>
                <c:pt idx="3449">
                  <c:v>139.17453800164458</c:v>
                </c:pt>
                <c:pt idx="3450">
                  <c:v>141.63583126576032</c:v>
                </c:pt>
                <c:pt idx="3451">
                  <c:v>141.44071836513922</c:v>
                </c:pt>
                <c:pt idx="3452">
                  <c:v>141.22271034667847</c:v>
                </c:pt>
                <c:pt idx="3453">
                  <c:v>141.2202949133507</c:v>
                </c:pt>
                <c:pt idx="3454">
                  <c:v>141.93150626571605</c:v>
                </c:pt>
                <c:pt idx="3455">
                  <c:v>141.25742541484396</c:v>
                </c:pt>
                <c:pt idx="3456">
                  <c:v>142.35786392141199</c:v>
                </c:pt>
                <c:pt idx="3457">
                  <c:v>142.35543763837632</c:v>
                </c:pt>
                <c:pt idx="3458">
                  <c:v>144.85980169555114</c:v>
                </c:pt>
                <c:pt idx="3459">
                  <c:v>145.25415613154019</c:v>
                </c:pt>
                <c:pt idx="3460">
                  <c:v>145.14388572109601</c:v>
                </c:pt>
                <c:pt idx="3461">
                  <c:v>145.4649832719424</c:v>
                </c:pt>
                <c:pt idx="3462">
                  <c:v>145.57039167479888</c:v>
                </c:pt>
                <c:pt idx="3463">
                  <c:v>144.12847307731863</c:v>
                </c:pt>
                <c:pt idx="3464">
                  <c:v>143.94706184880124</c:v>
                </c:pt>
                <c:pt idx="3465">
                  <c:v>144.3392643655834</c:v>
                </c:pt>
                <c:pt idx="3466">
                  <c:v>143.83439122010532</c:v>
                </c:pt>
                <c:pt idx="3467">
                  <c:v>144.01095498539053</c:v>
                </c:pt>
                <c:pt idx="3468">
                  <c:v>144.22416284028623</c:v>
                </c:pt>
                <c:pt idx="3469">
                  <c:v>143.21795664512229</c:v>
                </c:pt>
                <c:pt idx="3470">
                  <c:v>143.7168741319756</c:v>
                </c:pt>
                <c:pt idx="3471">
                  <c:v>144.21688176112184</c:v>
                </c:pt>
                <c:pt idx="3472">
                  <c:v>144.21445466266596</c:v>
                </c:pt>
                <c:pt idx="3473">
                  <c:v>144.49992298719735</c:v>
                </c:pt>
                <c:pt idx="3474">
                  <c:v>145.10991997580186</c:v>
                </c:pt>
                <c:pt idx="3475">
                  <c:v>145.61319325121349</c:v>
                </c:pt>
                <c:pt idx="3476">
                  <c:v>146.00973101952604</c:v>
                </c:pt>
                <c:pt idx="3477">
                  <c:v>146.51518321711501</c:v>
                </c:pt>
                <c:pt idx="3478">
                  <c:v>149.58294866190136</c:v>
                </c:pt>
                <c:pt idx="3479">
                  <c:v>148.22925955570554</c:v>
                </c:pt>
                <c:pt idx="3480">
                  <c:v>151.95095784081695</c:v>
                </c:pt>
                <c:pt idx="3481">
                  <c:v>150.37074161302371</c:v>
                </c:pt>
                <c:pt idx="3482">
                  <c:v>152.03586879384875</c:v>
                </c:pt>
                <c:pt idx="3483">
                  <c:v>152.86316190149046</c:v>
                </c:pt>
                <c:pt idx="3484">
                  <c:v>155.70867953190918</c:v>
                </c:pt>
                <c:pt idx="3485">
                  <c:v>153.47695997693609</c:v>
                </c:pt>
                <c:pt idx="3486">
                  <c:v>152.53256441388567</c:v>
                </c:pt>
                <c:pt idx="3487">
                  <c:v>152.53015317923382</c:v>
                </c:pt>
                <c:pt idx="3488">
                  <c:v>153.05206826759968</c:v>
                </c:pt>
                <c:pt idx="3489">
                  <c:v>153.15742621741174</c:v>
                </c:pt>
                <c:pt idx="3490">
                  <c:v>153.57266931837512</c:v>
                </c:pt>
                <c:pt idx="3491">
                  <c:v>152.62828220449865</c:v>
                </c:pt>
                <c:pt idx="3492">
                  <c:v>151.79610025226884</c:v>
                </c:pt>
                <c:pt idx="3493">
                  <c:v>152.73122701549073</c:v>
                </c:pt>
                <c:pt idx="3494">
                  <c:v>152.72881214225163</c:v>
                </c:pt>
                <c:pt idx="3495">
                  <c:v>153.25070608830265</c:v>
                </c:pt>
                <c:pt idx="3496">
                  <c:v>152.20077014287563</c:v>
                </c:pt>
                <c:pt idx="3497">
                  <c:v>152.50603886196495</c:v>
                </c:pt>
                <c:pt idx="3498">
                  <c:v>154.93068774869153</c:v>
                </c:pt>
                <c:pt idx="3499">
                  <c:v>153.13329301323392</c:v>
                </c:pt>
                <c:pt idx="3500">
                  <c:v>153.54855163802677</c:v>
                </c:pt>
                <c:pt idx="3501">
                  <c:v>154.60027812653698</c:v>
                </c:pt>
                <c:pt idx="3502">
                  <c:v>153.96252004384405</c:v>
                </c:pt>
                <c:pt idx="3503">
                  <c:v>152.27606094694056</c:v>
                </c:pt>
                <c:pt idx="3504">
                  <c:v>152.48915670747647</c:v>
                </c:pt>
                <c:pt idx="3505">
                  <c:v>151.85576092704741</c:v>
                </c:pt>
                <c:pt idx="3506">
                  <c:v>152.17662012266373</c:v>
                </c:pt>
                <c:pt idx="3507">
                  <c:v>151.4365684291397</c:v>
                </c:pt>
                <c:pt idx="3508">
                  <c:v>151.12866024488994</c:v>
                </c:pt>
                <c:pt idx="3509">
                  <c:v>151.53950305346916</c:v>
                </c:pt>
                <c:pt idx="3510">
                  <c:v>150.49614491878128</c:v>
                </c:pt>
                <c:pt idx="3511">
                  <c:v>150.70926314947701</c:v>
                </c:pt>
                <c:pt idx="3512">
                  <c:v>151.22675925990006</c:v>
                </c:pt>
                <c:pt idx="3513">
                  <c:v>151.2243424833996</c:v>
                </c:pt>
                <c:pt idx="3514">
                  <c:v>152.26504061038486</c:v>
                </c:pt>
                <c:pt idx="3515">
                  <c:v>152.67809151093479</c:v>
                </c:pt>
                <c:pt idx="3516">
                  <c:v>151.41486193421861</c:v>
                </c:pt>
                <c:pt idx="3517">
                  <c:v>149.55046857931302</c:v>
                </c:pt>
                <c:pt idx="3518">
                  <c:v>148.40814338766722</c:v>
                </c:pt>
                <c:pt idx="3519">
                  <c:v>149.02901776890576</c:v>
                </c:pt>
                <c:pt idx="3520">
                  <c:v>150.38420852058243</c:v>
                </c:pt>
                <c:pt idx="3521">
                  <c:v>150.3817884694563</c:v>
                </c:pt>
                <c:pt idx="3522">
                  <c:v>150.7904262717102</c:v>
                </c:pt>
                <c:pt idx="3523">
                  <c:v>151.20017274070415</c:v>
                </c:pt>
                <c:pt idx="3524">
                  <c:v>151.09001691722824</c:v>
                </c:pt>
                <c:pt idx="3525">
                  <c:v>149.63890010245541</c:v>
                </c:pt>
                <c:pt idx="3526">
                  <c:v>150.15419852735431</c:v>
                </c:pt>
                <c:pt idx="3527">
                  <c:v>151.29823747946284</c:v>
                </c:pt>
                <c:pt idx="3528">
                  <c:v>150.88365092471304</c:v>
                </c:pt>
                <c:pt idx="3529">
                  <c:v>150.7734950479462</c:v>
                </c:pt>
                <c:pt idx="3530">
                  <c:v>150.3600063886006</c:v>
                </c:pt>
                <c:pt idx="3531">
                  <c:v>150.24984985429001</c:v>
                </c:pt>
                <c:pt idx="3532">
                  <c:v>149.72972080598174</c:v>
                </c:pt>
                <c:pt idx="3533">
                  <c:v>150.76381927090733</c:v>
                </c:pt>
                <c:pt idx="3534">
                  <c:v>151.17358186955607</c:v>
                </c:pt>
                <c:pt idx="3535">
                  <c:v>152.73747144173831</c:v>
                </c:pt>
                <c:pt idx="3536">
                  <c:v>153.6770596451679</c:v>
                </c:pt>
                <c:pt idx="3537">
                  <c:v>153.78232222711358</c:v>
                </c:pt>
                <c:pt idx="3538">
                  <c:v>153.67222631544064</c:v>
                </c:pt>
                <c:pt idx="3539">
                  <c:v>152.51241255982859</c:v>
                </c:pt>
                <c:pt idx="3540">
                  <c:v>153.03430935749748</c:v>
                </c:pt>
                <c:pt idx="3541">
                  <c:v>152.09206676131907</c:v>
                </c:pt>
                <c:pt idx="3542">
                  <c:v>152.19734593963676</c:v>
                </c:pt>
                <c:pt idx="3543">
                  <c:v>152.1949277510621</c:v>
                </c:pt>
                <c:pt idx="3544">
                  <c:v>151.67040847728003</c:v>
                </c:pt>
                <c:pt idx="3545">
                  <c:v>152.29778192456888</c:v>
                </c:pt>
                <c:pt idx="3546">
                  <c:v>153.86821966729985</c:v>
                </c:pt>
                <c:pt idx="3547">
                  <c:v>152.38541348134731</c:v>
                </c:pt>
                <c:pt idx="3548">
                  <c:v>153.12265797682812</c:v>
                </c:pt>
                <c:pt idx="3549">
                  <c:v>150.92192209287805</c:v>
                </c:pt>
                <c:pt idx="3550">
                  <c:v>151.97896607634993</c:v>
                </c:pt>
                <c:pt idx="3551">
                  <c:v>149.89917319493998</c:v>
                </c:pt>
                <c:pt idx="3552">
                  <c:v>150.00445452280564</c:v>
                </c:pt>
                <c:pt idx="3553">
                  <c:v>149.37772492328713</c:v>
                </c:pt>
                <c:pt idx="3554">
                  <c:v>149.99960575048135</c:v>
                </c:pt>
                <c:pt idx="3555">
                  <c:v>150.407180779378</c:v>
                </c:pt>
                <c:pt idx="3556">
                  <c:v>150.92355154961206</c:v>
                </c:pt>
                <c:pt idx="3557">
                  <c:v>150.81344037073359</c:v>
                </c:pt>
                <c:pt idx="3558">
                  <c:v>150.81101877625315</c:v>
                </c:pt>
                <c:pt idx="3559">
                  <c:v>150.28979982548572</c:v>
                </c:pt>
                <c:pt idx="3560">
                  <c:v>149.87736816591132</c:v>
                </c:pt>
                <c:pt idx="3561">
                  <c:v>149.76725653353242</c:v>
                </c:pt>
                <c:pt idx="3562">
                  <c:v>148.73272565554726</c:v>
                </c:pt>
                <c:pt idx="3563">
                  <c:v>148.73030482361719</c:v>
                </c:pt>
                <c:pt idx="3564">
                  <c:v>147.2956394071125</c:v>
                </c:pt>
                <c:pt idx="3565">
                  <c:v>148.53411609565865</c:v>
                </c:pt>
                <c:pt idx="3566">
                  <c:v>148.93841104923467</c:v>
                </c:pt>
                <c:pt idx="3567">
                  <c:v>150.61415710409619</c:v>
                </c:pt>
                <c:pt idx="3568">
                  <c:v>150.91404677258743</c:v>
                </c:pt>
                <c:pt idx="3569">
                  <c:v>150.58859901690448</c:v>
                </c:pt>
                <c:pt idx="3570">
                  <c:v>149.3365381180156</c:v>
                </c:pt>
                <c:pt idx="3571">
                  <c:v>149.95838535098937</c:v>
                </c:pt>
                <c:pt idx="3572">
                  <c:v>149.54703711422917</c:v>
                </c:pt>
                <c:pt idx="3573">
                  <c:v>149.02911233270333</c:v>
                </c:pt>
                <c:pt idx="3574">
                  <c:v>149.4345147793656</c:v>
                </c:pt>
                <c:pt idx="3575">
                  <c:v>150.46637537699553</c:v>
                </c:pt>
                <c:pt idx="3576">
                  <c:v>150.35629002714086</c:v>
                </c:pt>
                <c:pt idx="3577">
                  <c:v>150.76500162393859</c:v>
                </c:pt>
                <c:pt idx="3578">
                  <c:v>151.06717482051499</c:v>
                </c:pt>
                <c:pt idx="3579">
                  <c:v>152.10784897331632</c:v>
                </c:pt>
                <c:pt idx="3580">
                  <c:v>154.51719211223462</c:v>
                </c:pt>
                <c:pt idx="3581">
                  <c:v>153.87957963927147</c:v>
                </c:pt>
                <c:pt idx="3582">
                  <c:v>152.81264094435392</c:v>
                </c:pt>
                <c:pt idx="3583">
                  <c:v>155.13821466421905</c:v>
                </c:pt>
                <c:pt idx="3584">
                  <c:v>155.13580456069212</c:v>
                </c:pt>
                <c:pt idx="3585">
                  <c:v>155.55680275883151</c:v>
                </c:pt>
                <c:pt idx="3586">
                  <c:v>156.08645510390306</c:v>
                </c:pt>
                <c:pt idx="3587">
                  <c:v>155.76705580887938</c:v>
                </c:pt>
                <c:pt idx="3588">
                  <c:v>155.76464384637075</c:v>
                </c:pt>
                <c:pt idx="3589">
                  <c:v>157.46911324252596</c:v>
                </c:pt>
                <c:pt idx="3590">
                  <c:v>157.78707372273311</c:v>
                </c:pt>
                <c:pt idx="3591">
                  <c:v>158.10620952972386</c:v>
                </c:pt>
                <c:pt idx="3592">
                  <c:v>157.99635622228925</c:v>
                </c:pt>
                <c:pt idx="3593">
                  <c:v>159.28506090891096</c:v>
                </c:pt>
                <c:pt idx="3594">
                  <c:v>159.17524638302075</c:v>
                </c:pt>
                <c:pt idx="3595">
                  <c:v>160.03477264094636</c:v>
                </c:pt>
                <c:pt idx="3596">
                  <c:v>161.00774479944175</c:v>
                </c:pt>
                <c:pt idx="3597">
                  <c:v>160.14132154554591</c:v>
                </c:pt>
                <c:pt idx="3598">
                  <c:v>160.35363327846972</c:v>
                </c:pt>
                <c:pt idx="3599">
                  <c:v>160.89317925587693</c:v>
                </c:pt>
                <c:pt idx="3600">
                  <c:v>170.93473705651832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166.75093174027188</c:v>
                </c:pt>
                <c:pt idx="3617">
                  <c:v>164.49406822697892</c:v>
                </c:pt>
                <c:pt idx="3618">
                  <c:v>164.03575603282661</c:v>
                </c:pt>
                <c:pt idx="3619">
                  <c:v>164.34801680342116</c:v>
                </c:pt>
                <c:pt idx="3620">
                  <c:v>164.90625442377404</c:v>
                </c:pt>
                <c:pt idx="3621">
                  <c:v>164.79899053426834</c:v>
                </c:pt>
                <c:pt idx="3622">
                  <c:v>159.89615291977952</c:v>
                </c:pt>
                <c:pt idx="3623">
                  <c:v>159.42509272783172</c:v>
                </c:pt>
                <c:pt idx="3624">
                  <c:v>159.97186548720674</c:v>
                </c:pt>
                <c:pt idx="3625">
                  <c:v>161.93906056028482</c:v>
                </c:pt>
                <c:pt idx="3626">
                  <c:v>160.62248319374612</c:v>
                </c:pt>
                <c:pt idx="3627">
                  <c:v>163.59839171123986</c:v>
                </c:pt>
                <c:pt idx="3628">
                  <c:v>162.72504440131797</c:v>
                </c:pt>
                <c:pt idx="3629">
                  <c:v>164.84827400094582</c:v>
                </c:pt>
                <c:pt idx="3630">
                  <c:v>166.21633996809032</c:v>
                </c:pt>
                <c:pt idx="3631">
                  <c:v>167.80450829412166</c:v>
                </c:pt>
                <c:pt idx="3632">
                  <c:v>167.48818094025501</c:v>
                </c:pt>
                <c:pt idx="3633">
                  <c:v>165.93533546736398</c:v>
                </c:pt>
                <c:pt idx="3634">
                  <c:v>161.79689259506904</c:v>
                </c:pt>
                <c:pt idx="3635">
                  <c:v>162.10936912542547</c:v>
                </c:pt>
                <c:pt idx="3636">
                  <c:v>165.32464397449712</c:v>
                </c:pt>
                <c:pt idx="3637">
                  <c:v>165.00788329127226</c:v>
                </c:pt>
                <c:pt idx="3638">
                  <c:v>162.10215017599148</c:v>
                </c:pt>
                <c:pt idx="3639">
                  <c:v>165.67087454899138</c:v>
                </c:pt>
                <c:pt idx="3640">
                  <c:v>166.44202371840947</c:v>
                </c:pt>
                <c:pt idx="3641">
                  <c:v>164.99825987344502</c:v>
                </c:pt>
                <c:pt idx="3642">
                  <c:v>165.45418507323757</c:v>
                </c:pt>
                <c:pt idx="3643">
                  <c:v>166.58137351455662</c:v>
                </c:pt>
                <c:pt idx="3644">
                  <c:v>165.69954820351541</c:v>
                </c:pt>
                <c:pt idx="3645">
                  <c:v>165.48778768309512</c:v>
                </c:pt>
                <c:pt idx="3646">
                  <c:v>165.59007171088069</c:v>
                </c:pt>
                <c:pt idx="3647">
                  <c:v>165.58767533024547</c:v>
                </c:pt>
                <c:pt idx="3648">
                  <c:v>166.46471761831526</c:v>
                </c:pt>
                <c:pt idx="3649">
                  <c:v>164.10268703764723</c:v>
                </c:pt>
                <c:pt idx="3650">
                  <c:v>161.96833664938094</c:v>
                </c:pt>
                <c:pt idx="3651">
                  <c:v>161.61951104224499</c:v>
                </c:pt>
                <c:pt idx="3652">
                  <c:v>159.71855444770881</c:v>
                </c:pt>
                <c:pt idx="3653">
                  <c:v>160.71557252213552</c:v>
                </c:pt>
                <c:pt idx="3654">
                  <c:v>160.92321791440554</c:v>
                </c:pt>
                <c:pt idx="3655">
                  <c:v>158.1908009048484</c:v>
                </c:pt>
                <c:pt idx="3656">
                  <c:v>159.49872196155411</c:v>
                </c:pt>
                <c:pt idx="3657">
                  <c:v>157.40593702047136</c:v>
                </c:pt>
                <c:pt idx="3658">
                  <c:v>158.16101614944182</c:v>
                </c:pt>
                <c:pt idx="3659">
                  <c:v>159.46643945633241</c:v>
                </c:pt>
                <c:pt idx="3660">
                  <c:v>156.64223836808924</c:v>
                </c:pt>
                <c:pt idx="3661">
                  <c:v>155.76159642240327</c:v>
                </c:pt>
                <c:pt idx="3662">
                  <c:v>156.19770437584793</c:v>
                </c:pt>
                <c:pt idx="3663">
                  <c:v>155.00358722865803</c:v>
                </c:pt>
                <c:pt idx="3664">
                  <c:v>156.19287599418203</c:v>
                </c:pt>
                <c:pt idx="3665">
                  <c:v>156.73538035617366</c:v>
                </c:pt>
                <c:pt idx="3666">
                  <c:v>157.38419829677514</c:v>
                </c:pt>
                <c:pt idx="3667">
                  <c:v>155.97518557470994</c:v>
                </c:pt>
                <c:pt idx="3668">
                  <c:v>157.37936705977063</c:v>
                </c:pt>
                <c:pt idx="3669">
                  <c:v>156.72572387085984</c:v>
                </c:pt>
                <c:pt idx="3670">
                  <c:v>158.8092605805341</c:v>
                </c:pt>
                <c:pt idx="3671">
                  <c:v>161.01616129268496</c:v>
                </c:pt>
                <c:pt idx="3672">
                  <c:v>159.82977275591202</c:v>
                </c:pt>
                <c:pt idx="3673">
                  <c:v>157.62189048090841</c:v>
                </c:pt>
                <c:pt idx="3674">
                  <c:v>156.62874901943269</c:v>
                </c:pt>
                <c:pt idx="3675">
                  <c:v>156.6060522771304</c:v>
                </c:pt>
                <c:pt idx="3676">
                  <c:v>149.18649095534056</c:v>
                </c:pt>
                <c:pt idx="3677">
                  <c:v>151.3084186715887</c:v>
                </c:pt>
                <c:pt idx="3678">
                  <c:v>152.59743821270058</c:v>
                </c:pt>
                <c:pt idx="3679">
                  <c:v>151.0928166276708</c:v>
                </c:pt>
                <c:pt idx="3680">
                  <c:v>149.59857396268217</c:v>
                </c:pt>
                <c:pt idx="3681">
                  <c:v>148.53655629642981</c:v>
                </c:pt>
                <c:pt idx="3682">
                  <c:v>150.86289140476038</c:v>
                </c:pt>
                <c:pt idx="3683">
                  <c:v>151.17670032167825</c:v>
                </c:pt>
                <c:pt idx="3684">
                  <c:v>150.43229876537862</c:v>
                </c:pt>
                <c:pt idx="3685">
                  <c:v>151.70409245599421</c:v>
                </c:pt>
                <c:pt idx="3686">
                  <c:v>151.70166067997252</c:v>
                </c:pt>
                <c:pt idx="3687">
                  <c:v>151.80461960095545</c:v>
                </c:pt>
                <c:pt idx="3688">
                  <c:v>153.94247481208004</c:v>
                </c:pt>
                <c:pt idx="3689">
                  <c:v>155.88795551356088</c:v>
                </c:pt>
                <c:pt idx="3690">
                  <c:v>154.92316358755852</c:v>
                </c:pt>
                <c:pt idx="3691">
                  <c:v>154.60498276709404</c:v>
                </c:pt>
                <c:pt idx="3692">
                  <c:v>151.5961576264699</c:v>
                </c:pt>
                <c:pt idx="3693">
                  <c:v>147.03349428519687</c:v>
                </c:pt>
                <c:pt idx="3694">
                  <c:v>146.92857598985029</c:v>
                </c:pt>
                <c:pt idx="3695">
                  <c:v>148.71416467584277</c:v>
                </c:pt>
                <c:pt idx="3696">
                  <c:v>149.76598319305049</c:v>
                </c:pt>
                <c:pt idx="3697">
                  <c:v>149.34129273660255</c:v>
                </c:pt>
                <c:pt idx="3698">
                  <c:v>149.12865013593728</c:v>
                </c:pt>
                <c:pt idx="3699">
                  <c:v>148.70627653314477</c:v>
                </c:pt>
                <c:pt idx="3700">
                  <c:v>149.65028331016856</c:v>
                </c:pt>
                <c:pt idx="3701">
                  <c:v>149.22676587000387</c:v>
                </c:pt>
                <c:pt idx="3702">
                  <c:v>150.48930708852367</c:v>
                </c:pt>
                <c:pt idx="3703">
                  <c:v>148.383168955168</c:v>
                </c:pt>
                <c:pt idx="3704">
                  <c:v>149.43030937554158</c:v>
                </c:pt>
                <c:pt idx="3705">
                  <c:v>147.96063574876734</c:v>
                </c:pt>
                <c:pt idx="3706">
                  <c:v>148.58673221946538</c:v>
                </c:pt>
                <c:pt idx="3707">
                  <c:v>152.91487946741108</c:v>
                </c:pt>
                <c:pt idx="3708">
                  <c:v>151.10875972597751</c:v>
                </c:pt>
                <c:pt idx="3709">
                  <c:v>150.15594664713899</c:v>
                </c:pt>
                <c:pt idx="3710">
                  <c:v>149.09933829017609</c:v>
                </c:pt>
                <c:pt idx="3711">
                  <c:v>150.57444699970438</c:v>
                </c:pt>
                <c:pt idx="3712">
                  <c:v>152.5865600105808</c:v>
                </c:pt>
                <c:pt idx="3713">
                  <c:v>153.1173624660114</c:v>
                </c:pt>
                <c:pt idx="3714">
                  <c:v>154.07949615619145</c:v>
                </c:pt>
                <c:pt idx="3715">
                  <c:v>153.22559191402252</c:v>
                </c:pt>
                <c:pt idx="3716">
                  <c:v>150.45685647147548</c:v>
                </c:pt>
                <c:pt idx="3717">
                  <c:v>149.92496990589916</c:v>
                </c:pt>
                <c:pt idx="3718">
                  <c:v>146.26083487603501</c:v>
                </c:pt>
                <c:pt idx="3719">
                  <c:v>148.34400264938995</c:v>
                </c:pt>
                <c:pt idx="3720">
                  <c:v>148.13476596638793</c:v>
                </c:pt>
                <c:pt idx="3721">
                  <c:v>147.71580662828364</c:v>
                </c:pt>
                <c:pt idx="3722">
                  <c:v>148.23529269673327</c:v>
                </c:pt>
                <c:pt idx="3723">
                  <c:v>145.63440192692178</c:v>
                </c:pt>
                <c:pt idx="3724">
                  <c:v>146.36028496727158</c:v>
                </c:pt>
                <c:pt idx="3725">
                  <c:v>145.32410189590519</c:v>
                </c:pt>
                <c:pt idx="3726">
                  <c:v>148.54175203331124</c:v>
                </c:pt>
                <c:pt idx="3727">
                  <c:v>147.91193991231012</c:v>
                </c:pt>
                <c:pt idx="3728">
                  <c:v>148.32598451148078</c:v>
                </c:pt>
                <c:pt idx="3729">
                  <c:v>149.79068312867457</c:v>
                </c:pt>
                <c:pt idx="3730">
                  <c:v>149.15750584252237</c:v>
                </c:pt>
                <c:pt idx="3731">
                  <c:v>148.10777742983009</c:v>
                </c:pt>
                <c:pt idx="3732">
                  <c:v>150.20437905059316</c:v>
                </c:pt>
                <c:pt idx="3733">
                  <c:v>151.36356600287309</c:v>
                </c:pt>
                <c:pt idx="3734">
                  <c:v>150.62168478488729</c:v>
                </c:pt>
                <c:pt idx="3735">
                  <c:v>149.98626664457151</c:v>
                </c:pt>
                <c:pt idx="3736">
                  <c:v>149.98381578384397</c:v>
                </c:pt>
                <c:pt idx="3737">
                  <c:v>152.73595340929933</c:v>
                </c:pt>
                <c:pt idx="3738">
                  <c:v>151.56510146257278</c:v>
                </c:pt>
                <c:pt idx="3739">
                  <c:v>148.8192565342506</c:v>
                </c:pt>
                <c:pt idx="3740">
                  <c:v>149.13296460996298</c:v>
                </c:pt>
                <c:pt idx="3741">
                  <c:v>150.60451565323729</c:v>
                </c:pt>
                <c:pt idx="3742">
                  <c:v>148.8119091262206</c:v>
                </c:pt>
                <c:pt idx="3743">
                  <c:v>147.86753640826737</c:v>
                </c:pt>
                <c:pt idx="3744">
                  <c:v>147.55393155057391</c:v>
                </c:pt>
                <c:pt idx="3745">
                  <c:v>148.07342170595712</c:v>
                </c:pt>
                <c:pt idx="3746">
                  <c:v>146.30620183920018</c:v>
                </c:pt>
                <c:pt idx="3747">
                  <c:v>146.30374307528018</c:v>
                </c:pt>
                <c:pt idx="3748">
                  <c:v>146.71442421156371</c:v>
                </c:pt>
                <c:pt idx="3749">
                  <c:v>146.50964357170415</c:v>
                </c:pt>
                <c:pt idx="3750">
                  <c:v>147.13112185113187</c:v>
                </c:pt>
                <c:pt idx="3751">
                  <c:v>146.09271520043785</c:v>
                </c:pt>
                <c:pt idx="3752">
                  <c:v>147.75124410968965</c:v>
                </c:pt>
                <c:pt idx="3753">
                  <c:v>147.0183307847301</c:v>
                </c:pt>
                <c:pt idx="3754">
                  <c:v>147.12126431379329</c:v>
                </c:pt>
                <c:pt idx="3755">
                  <c:v>146.49486893505127</c:v>
                </c:pt>
                <c:pt idx="3756">
                  <c:v>145.97499479824</c:v>
                </c:pt>
                <c:pt idx="3757">
                  <c:v>147.52814007130837</c:v>
                </c:pt>
                <c:pt idx="3758">
                  <c:v>146.90062760586625</c:v>
                </c:pt>
                <c:pt idx="3759">
                  <c:v>145.34592383415838</c:v>
                </c:pt>
                <c:pt idx="3760">
                  <c:v>144.72290331092518</c:v>
                </c:pt>
                <c:pt idx="3761">
                  <c:v>144.10101120282252</c:v>
                </c:pt>
                <c:pt idx="3762">
                  <c:v>142.6686054170259</c:v>
                </c:pt>
                <c:pt idx="3763">
                  <c:v>145.33608154903959</c:v>
                </c:pt>
                <c:pt idx="3764">
                  <c:v>146.26193823220001</c:v>
                </c:pt>
                <c:pt idx="3765">
                  <c:v>146.1540975009575</c:v>
                </c:pt>
                <c:pt idx="3766">
                  <c:v>144.49737679321515</c:v>
                </c:pt>
                <c:pt idx="3767">
                  <c:v>144.81107825304298</c:v>
                </c:pt>
                <c:pt idx="3768">
                  <c:v>146.57772188257877</c:v>
                </c:pt>
                <c:pt idx="3769">
                  <c:v>146.77651300145317</c:v>
                </c:pt>
                <c:pt idx="3770">
                  <c:v>146.56329905449638</c:v>
                </c:pt>
                <c:pt idx="3771">
                  <c:v>148.74704015442603</c:v>
                </c:pt>
                <c:pt idx="3772">
                  <c:v>148.01197204733216</c:v>
                </c:pt>
                <c:pt idx="3773">
                  <c:v>146.96906931139347</c:v>
                </c:pt>
                <c:pt idx="3774">
                  <c:v>146.9666058348912</c:v>
                </c:pt>
                <c:pt idx="3775">
                  <c:v>147.37844448547003</c:v>
                </c:pt>
                <c:pt idx="3776">
                  <c:v>147.37598247154529</c:v>
                </c:pt>
                <c:pt idx="3777">
                  <c:v>147.37352041926533</c:v>
                </c:pt>
                <c:pt idx="3778">
                  <c:v>147.89184505741832</c:v>
                </c:pt>
                <c:pt idx="3779">
                  <c:v>147.88938275313922</c:v>
                </c:pt>
                <c:pt idx="3780">
                  <c:v>145.39960635056559</c:v>
                </c:pt>
                <c:pt idx="3781">
                  <c:v>145.91342376554348</c:v>
                </c:pt>
                <c:pt idx="3782">
                  <c:v>146.94689664116231</c:v>
                </c:pt>
                <c:pt idx="3783">
                  <c:v>147.35874730008527</c:v>
                </c:pt>
                <c:pt idx="3784">
                  <c:v>145.90603362995716</c:v>
                </c:pt>
                <c:pt idx="3785">
                  <c:v>146.93950506006877</c:v>
                </c:pt>
                <c:pt idx="3786">
                  <c:v>145.79575829730584</c:v>
                </c:pt>
                <c:pt idx="3787">
                  <c:v>143.73493025772495</c:v>
                </c:pt>
                <c:pt idx="3788">
                  <c:v>142.62191105265993</c:v>
                </c:pt>
                <c:pt idx="3789">
                  <c:v>141.09760578017176</c:v>
                </c:pt>
                <c:pt idx="3790">
                  <c:v>142.1085739013306</c:v>
                </c:pt>
                <c:pt idx="3791">
                  <c:v>142.10610753027322</c:v>
                </c:pt>
                <c:pt idx="3792">
                  <c:v>142.71738237448517</c:v>
                </c:pt>
                <c:pt idx="3793">
                  <c:v>140.77177129476604</c:v>
                </c:pt>
                <c:pt idx="3794">
                  <c:v>140.8746331728471</c:v>
                </c:pt>
                <c:pt idx="3795">
                  <c:v>141.4836388899048</c:v>
                </c:pt>
                <c:pt idx="3796">
                  <c:v>140.47000639784346</c:v>
                </c:pt>
                <c:pt idx="3797">
                  <c:v>139.27510338011416</c:v>
                </c:pt>
                <c:pt idx="3798">
                  <c:v>136.81233709800017</c:v>
                </c:pt>
                <c:pt idx="3799">
                  <c:v>139.84919877698758</c:v>
                </c:pt>
                <c:pt idx="3800">
                  <c:v>142.48343905356251</c:v>
                </c:pt>
                <c:pt idx="3801">
                  <c:v>141.3708670289916</c:v>
                </c:pt>
                <c:pt idx="3802">
                  <c:v>142.3966358883481</c:v>
                </c:pt>
                <c:pt idx="3803">
                  <c:v>141.89225298700057</c:v>
                </c:pt>
                <c:pt idx="3804">
                  <c:v>142.78929508814417</c:v>
                </c:pt>
                <c:pt idx="3805">
                  <c:v>142.28381837882534</c:v>
                </c:pt>
                <c:pt idx="3806">
                  <c:v>142.78427440425639</c:v>
                </c:pt>
                <c:pt idx="3807">
                  <c:v>143.79100707803536</c:v>
                </c:pt>
                <c:pt idx="3808">
                  <c:v>143.89379322943478</c:v>
                </c:pt>
                <c:pt idx="3809">
                  <c:v>143.09259301890688</c:v>
                </c:pt>
                <c:pt idx="3810">
                  <c:v>143.59416531427814</c:v>
                </c:pt>
                <c:pt idx="3811">
                  <c:v>144.70842618549523</c:v>
                </c:pt>
                <c:pt idx="3812">
                  <c:v>144.70590735572932</c:v>
                </c:pt>
                <c:pt idx="3813">
                  <c:v>144.70338848666415</c:v>
                </c:pt>
                <c:pt idx="3814">
                  <c:v>143.08001400479588</c:v>
                </c:pt>
                <c:pt idx="3815">
                  <c:v>143.07749808417793</c:v>
                </c:pt>
                <c:pt idx="3816">
                  <c:v>142.17537266426552</c:v>
                </c:pt>
                <c:pt idx="3817">
                  <c:v>143.17773552003109</c:v>
                </c:pt>
                <c:pt idx="3818">
                  <c:v>143.36348593779167</c:v>
                </c:pt>
                <c:pt idx="3819">
                  <c:v>143.06743400905361</c:v>
                </c:pt>
                <c:pt idx="3820">
                  <c:v>143.27544625165319</c:v>
                </c:pt>
                <c:pt idx="3821">
                  <c:v>142.76993067805779</c:v>
                </c:pt>
                <c:pt idx="3822">
                  <c:v>142.76741147791017</c:v>
                </c:pt>
                <c:pt idx="3823">
                  <c:v>141.26251062460051</c:v>
                </c:pt>
                <c:pt idx="3824">
                  <c:v>139.66233160615866</c:v>
                </c:pt>
                <c:pt idx="3825">
                  <c:v>139.94579628464999</c:v>
                </c:pt>
                <c:pt idx="3826">
                  <c:v>142.33634878633438</c:v>
                </c:pt>
                <c:pt idx="3827">
                  <c:v>141.54167559273355</c:v>
                </c:pt>
                <c:pt idx="3828">
                  <c:v>142.25040335959147</c:v>
                </c:pt>
                <c:pt idx="3829">
                  <c:v>140.64361075875058</c:v>
                </c:pt>
                <c:pt idx="3830">
                  <c:v>138.05959742515824</c:v>
                </c:pt>
                <c:pt idx="3831">
                  <c:v>137.28449622033531</c:v>
                </c:pt>
                <c:pt idx="3832">
                  <c:v>138.19333376435588</c:v>
                </c:pt>
                <c:pt idx="3833">
                  <c:v>138.6828537899155</c:v>
                </c:pt>
                <c:pt idx="3834">
                  <c:v>138.96318153865104</c:v>
                </c:pt>
                <c:pt idx="3835">
                  <c:v>139.34971474681515</c:v>
                </c:pt>
                <c:pt idx="3836">
                  <c:v>139.34719703601149</c:v>
                </c:pt>
                <c:pt idx="3837">
                  <c:v>136.60614515838915</c:v>
                </c:pt>
                <c:pt idx="3838">
                  <c:v>135.45904575932582</c:v>
                </c:pt>
                <c:pt idx="3839">
                  <c:v>137.82534742048665</c:v>
                </c:pt>
                <c:pt idx="3840">
                  <c:v>137.78731549237727</c:v>
                </c:pt>
                <c:pt idx="3841">
                  <c:v>137.85533677510102</c:v>
                </c:pt>
                <c:pt idx="3842">
                  <c:v>137.74772020185628</c:v>
                </c:pt>
                <c:pt idx="3843">
                  <c:v>137.21971330109682</c:v>
                </c:pt>
                <c:pt idx="3844">
                  <c:v>136.5519245782034</c:v>
                </c:pt>
                <c:pt idx="3845">
                  <c:v>136.54941497622258</c:v>
                </c:pt>
                <c:pt idx="3846">
                  <c:v>136.54690533515259</c:v>
                </c:pt>
                <c:pt idx="3847">
                  <c:v>136.54439565501616</c:v>
                </c:pt>
                <c:pt idx="3848">
                  <c:v>136.26333484345651</c:v>
                </c:pt>
                <c:pt idx="3849">
                  <c:v>135.87827907201336</c:v>
                </c:pt>
                <c:pt idx="3850">
                  <c:v>137.93777756057079</c:v>
                </c:pt>
                <c:pt idx="3851">
                  <c:v>137.72508959267634</c:v>
                </c:pt>
                <c:pt idx="3852">
                  <c:v>137.33677649970923</c:v>
                </c:pt>
                <c:pt idx="3853">
                  <c:v>138.21202657999038</c:v>
                </c:pt>
                <c:pt idx="3854">
                  <c:v>138.20951114449235</c:v>
                </c:pt>
                <c:pt idx="3855">
                  <c:v>136.52431680739755</c:v>
                </c:pt>
                <c:pt idx="3856">
                  <c:v>136.13820848221349</c:v>
                </c:pt>
                <c:pt idx="3857">
                  <c:v>135.4766811589061</c:v>
                </c:pt>
                <c:pt idx="3858">
                  <c:v>136.44825118267454</c:v>
                </c:pt>
                <c:pt idx="3859">
                  <c:v>136.51427644563591</c:v>
                </c:pt>
                <c:pt idx="3860">
                  <c:v>135.43063015505322</c:v>
                </c:pt>
                <c:pt idx="3861">
                  <c:v>134.66635709439561</c:v>
                </c:pt>
                <c:pt idx="3862">
                  <c:v>136.61177801864778</c:v>
                </c:pt>
                <c:pt idx="3863">
                  <c:v>138.85877295767114</c:v>
                </c:pt>
                <c:pt idx="3864">
                  <c:v>138.93101141325496</c:v>
                </c:pt>
                <c:pt idx="3865">
                  <c:v>137.05951893214842</c:v>
                </c:pt>
                <c:pt idx="3866">
                  <c:v>137.26713066562206</c:v>
                </c:pt>
                <c:pt idx="3867">
                  <c:v>137.75651786669732</c:v>
                </c:pt>
                <c:pt idx="3868">
                  <c:v>138.63601543824552</c:v>
                </c:pt>
                <c:pt idx="3869">
                  <c:v>138.34958262903001</c:v>
                </c:pt>
                <c:pt idx="3870">
                  <c:v>137.85405760007961</c:v>
                </c:pt>
                <c:pt idx="3871">
                  <c:v>141.22067758347657</c:v>
                </c:pt>
                <c:pt idx="3872">
                  <c:v>141.40342261499791</c:v>
                </c:pt>
                <c:pt idx="3873">
                  <c:v>142.69931525977609</c:v>
                </c:pt>
                <c:pt idx="3874">
                  <c:v>142.88638101778997</c:v>
                </c:pt>
                <c:pt idx="3875">
                  <c:v>143.28490710030474</c:v>
                </c:pt>
                <c:pt idx="3876">
                  <c:v>143.38759118601047</c:v>
                </c:pt>
                <c:pt idx="3877">
                  <c:v>143.49027173836475</c:v>
                </c:pt>
                <c:pt idx="3878">
                  <c:v>144.39834431408599</c:v>
                </c:pt>
                <c:pt idx="3879">
                  <c:v>145.41603953572576</c:v>
                </c:pt>
                <c:pt idx="3880">
                  <c:v>148.18521397858058</c:v>
                </c:pt>
                <c:pt idx="3881">
                  <c:v>147.65680905105455</c:v>
                </c:pt>
                <c:pt idx="3882">
                  <c:v>147.96241871453822</c:v>
                </c:pt>
                <c:pt idx="3883">
                  <c:v>148.58467445861424</c:v>
                </c:pt>
                <c:pt idx="3884">
                  <c:v>148.89254896518014</c:v>
                </c:pt>
                <c:pt idx="3885">
                  <c:v>149.30672433436212</c:v>
                </c:pt>
                <c:pt idx="3886">
                  <c:v>148.98878750380845</c:v>
                </c:pt>
                <c:pt idx="3887">
                  <c:v>148.67086199552341</c:v>
                </c:pt>
                <c:pt idx="3888">
                  <c:v>149.61034569971071</c:v>
                </c:pt>
                <c:pt idx="3889">
                  <c:v>150.55435944440342</c:v>
                </c:pt>
                <c:pt idx="3890">
                  <c:v>149.92124560015782</c:v>
                </c:pt>
                <c:pt idx="3891">
                  <c:v>150.86994750964732</c:v>
                </c:pt>
                <c:pt idx="3892">
                  <c:v>151.92826917020193</c:v>
                </c:pt>
                <c:pt idx="3893">
                  <c:v>150.7599488243477</c:v>
                </c:pt>
                <c:pt idx="3894">
                  <c:v>151.18226672701076</c:v>
                </c:pt>
                <c:pt idx="3895">
                  <c:v>150.75503129200479</c:v>
                </c:pt>
                <c:pt idx="3896">
                  <c:v>149.90647303210881</c:v>
                </c:pt>
                <c:pt idx="3897">
                  <c:v>149.37758075916645</c:v>
                </c:pt>
                <c:pt idx="3898">
                  <c:v>149.37511857303798</c:v>
                </c:pt>
                <c:pt idx="3899">
                  <c:v>149.16245484772207</c:v>
                </c:pt>
                <c:pt idx="3900">
                  <c:v>137.14733511547547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140.38419336200332</c:v>
                </c:pt>
                <c:pt idx="3917">
                  <c:v>138.54854372072987</c:v>
                </c:pt>
                <c:pt idx="3918">
                  <c:v>134.82468026906281</c:v>
                </c:pt>
                <c:pt idx="3919">
                  <c:v>137.54554688237022</c:v>
                </c:pt>
                <c:pt idx="3920">
                  <c:v>132.85832778828444</c:v>
                </c:pt>
                <c:pt idx="3921">
                  <c:v>133.32793019896053</c:v>
                </c:pt>
                <c:pt idx="3922">
                  <c:v>133.3254207905693</c:v>
                </c:pt>
                <c:pt idx="3923">
                  <c:v>135.51694788387977</c:v>
                </c:pt>
                <c:pt idx="3924">
                  <c:v>137.12058808824622</c:v>
                </c:pt>
                <c:pt idx="3925">
                  <c:v>137.7244854788496</c:v>
                </c:pt>
                <c:pt idx="3926">
                  <c:v>139.6436662825854</c:v>
                </c:pt>
                <c:pt idx="3927">
                  <c:v>139.23632744164843</c:v>
                </c:pt>
                <c:pt idx="3928">
                  <c:v>139.02001482925789</c:v>
                </c:pt>
                <c:pt idx="3929">
                  <c:v>138.20904902217444</c:v>
                </c:pt>
                <c:pt idx="3930">
                  <c:v>136.48704303153045</c:v>
                </c:pt>
                <c:pt idx="3931">
                  <c:v>139.62463001728884</c:v>
                </c:pt>
                <c:pt idx="3932">
                  <c:v>137.38666495083726</c:v>
                </c:pt>
                <c:pt idx="3933">
                  <c:v>137.99282619168753</c:v>
                </c:pt>
                <c:pt idx="3934">
                  <c:v>139.10804279080457</c:v>
                </c:pt>
                <c:pt idx="3935">
                  <c:v>139.61457908542889</c:v>
                </c:pt>
                <c:pt idx="3936">
                  <c:v>138.7937555107892</c:v>
                </c:pt>
                <c:pt idx="3937">
                  <c:v>140.32183061830801</c:v>
                </c:pt>
                <c:pt idx="3938">
                  <c:v>142.79028103092969</c:v>
                </c:pt>
                <c:pt idx="3939">
                  <c:v>141.3423530935288</c:v>
                </c:pt>
                <c:pt idx="3940">
                  <c:v>140.92812132668769</c:v>
                </c:pt>
                <c:pt idx="3941">
                  <c:v>137.560463420823</c:v>
                </c:pt>
                <c:pt idx="3942">
                  <c:v>136.05785807201119</c:v>
                </c:pt>
                <c:pt idx="3943">
                  <c:v>137.77132760565019</c:v>
                </c:pt>
                <c:pt idx="3944">
                  <c:v>139.08291674179964</c:v>
                </c:pt>
                <c:pt idx="3945">
                  <c:v>138.97733241418609</c:v>
                </c:pt>
                <c:pt idx="3946">
                  <c:v>138.46693202615188</c:v>
                </c:pt>
                <c:pt idx="3947">
                  <c:v>139.07537812870578</c:v>
                </c:pt>
                <c:pt idx="3948">
                  <c:v>138.96979899599773</c:v>
                </c:pt>
                <c:pt idx="3949">
                  <c:v>138.76115891032987</c:v>
                </c:pt>
                <c:pt idx="3950">
                  <c:v>141.41843572782727</c:v>
                </c:pt>
                <c:pt idx="3951">
                  <c:v>142.6546171244745</c:v>
                </c:pt>
                <c:pt idx="3952">
                  <c:v>144.52605670890716</c:v>
                </c:pt>
                <c:pt idx="3953">
                  <c:v>143.48661441103104</c:v>
                </c:pt>
                <c:pt idx="3954">
                  <c:v>145.68120864733646</c:v>
                </c:pt>
                <c:pt idx="3955">
                  <c:v>145.67871138240389</c:v>
                </c:pt>
                <c:pt idx="3956">
                  <c:v>148.44032797519594</c:v>
                </c:pt>
                <c:pt idx="3957">
                  <c:v>148.54075813073268</c:v>
                </c:pt>
                <c:pt idx="3958">
                  <c:v>148.45424862975779</c:v>
                </c:pt>
                <c:pt idx="3959">
                  <c:v>150.36775660374497</c:v>
                </c:pt>
                <c:pt idx="3960">
                  <c:v>148.55218308350959</c:v>
                </c:pt>
                <c:pt idx="3961">
                  <c:v>147.27805956900193</c:v>
                </c:pt>
                <c:pt idx="3962">
                  <c:v>148.11665183774312</c:v>
                </c:pt>
                <c:pt idx="3963">
                  <c:v>151.33233454387482</c:v>
                </c:pt>
                <c:pt idx="3964">
                  <c:v>149.50982967819618</c:v>
                </c:pt>
                <c:pt idx="3965">
                  <c:v>147.92243841327854</c:v>
                </c:pt>
                <c:pt idx="3966">
                  <c:v>150.68280225373292</c:v>
                </c:pt>
                <c:pt idx="3967">
                  <c:v>150.14219648054222</c:v>
                </c:pt>
                <c:pt idx="3968">
                  <c:v>152.6074122690643</c:v>
                </c:pt>
                <c:pt idx="3969">
                  <c:v>152.09119363807531</c:v>
                </c:pt>
                <c:pt idx="3970">
                  <c:v>152.0152174146333</c:v>
                </c:pt>
                <c:pt idx="3971">
                  <c:v>152.35148547206063</c:v>
                </c:pt>
                <c:pt idx="3972">
                  <c:v>153.5434851401742</c:v>
                </c:pt>
                <c:pt idx="3973">
                  <c:v>155.53351526680763</c:v>
                </c:pt>
                <c:pt idx="3974">
                  <c:v>154.56968041170421</c:v>
                </c:pt>
                <c:pt idx="3975">
                  <c:v>156.22465962421393</c:v>
                </c:pt>
                <c:pt idx="3976">
                  <c:v>155.25864859127159</c:v>
                </c:pt>
                <c:pt idx="3977">
                  <c:v>154.04963608699745</c:v>
                </c:pt>
                <c:pt idx="3978">
                  <c:v>154.25225600558224</c:v>
                </c:pt>
                <c:pt idx="3979">
                  <c:v>152.91049302585361</c:v>
                </c:pt>
                <c:pt idx="3980">
                  <c:v>151.47704876201624</c:v>
                </c:pt>
                <c:pt idx="3981">
                  <c:v>150.49236374283282</c:v>
                </c:pt>
                <c:pt idx="3982">
                  <c:v>151.33992397700786</c:v>
                </c:pt>
                <c:pt idx="3983">
                  <c:v>152.2912043824399</c:v>
                </c:pt>
                <c:pt idx="3984">
                  <c:v>152.83277554416509</c:v>
                </c:pt>
                <c:pt idx="3985">
                  <c:v>151.74337354581621</c:v>
                </c:pt>
                <c:pt idx="3986">
                  <c:v>150.99371254262587</c:v>
                </c:pt>
                <c:pt idx="3987">
                  <c:v>153.16528658216066</c:v>
                </c:pt>
                <c:pt idx="3988">
                  <c:v>154.2568285972402</c:v>
                </c:pt>
                <c:pt idx="3989">
                  <c:v>153.3989504999754</c:v>
                </c:pt>
                <c:pt idx="3990">
                  <c:v>154.83795308717708</c:v>
                </c:pt>
                <c:pt idx="3991">
                  <c:v>154.28543357984836</c:v>
                </c:pt>
                <c:pt idx="3992">
                  <c:v>155.17929001484754</c:v>
                </c:pt>
                <c:pt idx="3993">
                  <c:v>155.07435250632898</c:v>
                </c:pt>
                <c:pt idx="3994">
                  <c:v>157.18649724029456</c:v>
                </c:pt>
                <c:pt idx="3995">
                  <c:v>154.65954381561551</c:v>
                </c:pt>
                <c:pt idx="3996">
                  <c:v>155.10726548872844</c:v>
                </c:pt>
                <c:pt idx="3997">
                  <c:v>158.64974306585191</c:v>
                </c:pt>
                <c:pt idx="3998">
                  <c:v>157.98542922091929</c:v>
                </c:pt>
                <c:pt idx="3999">
                  <c:v>158.18752025029517</c:v>
                </c:pt>
                <c:pt idx="4000">
                  <c:v>155.85609861398461</c:v>
                </c:pt>
                <c:pt idx="4001">
                  <c:v>154.50339307251579</c:v>
                </c:pt>
                <c:pt idx="4002">
                  <c:v>151.86453091875774</c:v>
                </c:pt>
                <c:pt idx="4003">
                  <c:v>152.37522426241776</c:v>
                </c:pt>
                <c:pt idx="4004">
                  <c:v>150.94922217608473</c:v>
                </c:pt>
                <c:pt idx="4005">
                  <c:v>151.79655154489592</c:v>
                </c:pt>
                <c:pt idx="4006">
                  <c:v>152.98359495402656</c:v>
                </c:pt>
                <c:pt idx="4007">
                  <c:v>150.60664272824397</c:v>
                </c:pt>
                <c:pt idx="4008">
                  <c:v>149.83482374973937</c:v>
                </c:pt>
                <c:pt idx="4009">
                  <c:v>150.78146220906456</c:v>
                </c:pt>
                <c:pt idx="4010">
                  <c:v>152.19485170861208</c:v>
                </c:pt>
                <c:pt idx="4011">
                  <c:v>151.78168743506285</c:v>
                </c:pt>
                <c:pt idx="4012">
                  <c:v>151.34019873222496</c:v>
                </c:pt>
                <c:pt idx="4013">
                  <c:v>151.00262370428572</c:v>
                </c:pt>
                <c:pt idx="4014">
                  <c:v>151.84867777500131</c:v>
                </c:pt>
                <c:pt idx="4015">
                  <c:v>149.92019842606896</c:v>
                </c:pt>
                <c:pt idx="4016">
                  <c:v>149.38072977471984</c:v>
                </c:pt>
                <c:pt idx="4017">
                  <c:v>151.19809797418839</c:v>
                </c:pt>
                <c:pt idx="4018">
                  <c:v>148.53160933506297</c:v>
                </c:pt>
                <c:pt idx="4019">
                  <c:v>150.24297317397577</c:v>
                </c:pt>
                <c:pt idx="4020">
                  <c:v>150.13777606527583</c:v>
                </c:pt>
                <c:pt idx="4021">
                  <c:v>150.67467054804729</c:v>
                </c:pt>
                <c:pt idx="4022">
                  <c:v>152.19467371140399</c:v>
                </c:pt>
                <c:pt idx="4023">
                  <c:v>152.73625220235954</c:v>
                </c:pt>
                <c:pt idx="4024">
                  <c:v>153.72283071766105</c:v>
                </c:pt>
                <c:pt idx="4025">
                  <c:v>153.96037993985647</c:v>
                </c:pt>
                <c:pt idx="4026">
                  <c:v>151.67168681041767</c:v>
                </c:pt>
                <c:pt idx="4027">
                  <c:v>154.26298291651074</c:v>
                </c:pt>
                <c:pt idx="4028">
                  <c:v>152.51869310494294</c:v>
                </c:pt>
                <c:pt idx="4029">
                  <c:v>153.16405339059111</c:v>
                </c:pt>
                <c:pt idx="4030">
                  <c:v>152.95645806614721</c:v>
                </c:pt>
                <c:pt idx="4031">
                  <c:v>152.20352729441674</c:v>
                </c:pt>
                <c:pt idx="4032">
                  <c:v>152.40622148014791</c:v>
                </c:pt>
                <c:pt idx="4033">
                  <c:v>151.85962166385252</c:v>
                </c:pt>
                <c:pt idx="4034">
                  <c:v>151.41681431934012</c:v>
                </c:pt>
                <c:pt idx="4035">
                  <c:v>150.97521616625909</c:v>
                </c:pt>
                <c:pt idx="4036">
                  <c:v>150.87009604740251</c:v>
                </c:pt>
                <c:pt idx="4037">
                  <c:v>150.63501368625111</c:v>
                </c:pt>
                <c:pt idx="4038">
                  <c:v>150.96779076806342</c:v>
                </c:pt>
                <c:pt idx="4039">
                  <c:v>151.50706584116415</c:v>
                </c:pt>
                <c:pt idx="4040">
                  <c:v>150.31959710763931</c:v>
                </c:pt>
                <c:pt idx="4041">
                  <c:v>152.04503255029067</c:v>
                </c:pt>
                <c:pt idx="4042">
                  <c:v>153.67830147946916</c:v>
                </c:pt>
                <c:pt idx="4043">
                  <c:v>152.82180257839173</c:v>
                </c:pt>
                <c:pt idx="4044">
                  <c:v>153.26331666972055</c:v>
                </c:pt>
                <c:pt idx="4045">
                  <c:v>153.50110229707025</c:v>
                </c:pt>
                <c:pt idx="4046">
                  <c:v>153.15587875145684</c:v>
                </c:pt>
                <c:pt idx="4047">
                  <c:v>153.15341326085672</c:v>
                </c:pt>
                <c:pt idx="4048">
                  <c:v>153.6986608132529</c:v>
                </c:pt>
                <c:pt idx="4049">
                  <c:v>153.696195534033</c:v>
                </c:pt>
                <c:pt idx="4050">
                  <c:v>154.89507490003871</c:v>
                </c:pt>
                <c:pt idx="4051">
                  <c:v>154.24014714625355</c:v>
                </c:pt>
                <c:pt idx="4052">
                  <c:v>153.1410852074232</c:v>
                </c:pt>
                <c:pt idx="4053">
                  <c:v>153.78879812445484</c:v>
                </c:pt>
                <c:pt idx="4054">
                  <c:v>152.48709324239189</c:v>
                </c:pt>
                <c:pt idx="4055">
                  <c:v>151.93922697921971</c:v>
                </c:pt>
                <c:pt idx="4056">
                  <c:v>152.58467558216125</c:v>
                </c:pt>
                <c:pt idx="4057">
                  <c:v>153.12875615296707</c:v>
                </c:pt>
                <c:pt idx="4058">
                  <c:v>153.22877236199656</c:v>
                </c:pt>
                <c:pt idx="4059">
                  <c:v>152.47477132797121</c:v>
                </c:pt>
                <c:pt idx="4060">
                  <c:v>153.12135823971767</c:v>
                </c:pt>
                <c:pt idx="4061">
                  <c:v>154.31791651721596</c:v>
                </c:pt>
                <c:pt idx="4062">
                  <c:v>152.12702574115247</c:v>
                </c:pt>
                <c:pt idx="4063">
                  <c:v>152.66991089631483</c:v>
                </c:pt>
                <c:pt idx="4064">
                  <c:v>151.03488935901441</c:v>
                </c:pt>
                <c:pt idx="4065">
                  <c:v>153.31396775202847</c:v>
                </c:pt>
                <c:pt idx="4066">
                  <c:v>151.91211423535697</c:v>
                </c:pt>
                <c:pt idx="4067">
                  <c:v>151.02748236994012</c:v>
                </c:pt>
                <c:pt idx="4068">
                  <c:v>151.02501329322422</c:v>
                </c:pt>
                <c:pt idx="4069">
                  <c:v>151.77063827397978</c:v>
                </c:pt>
                <c:pt idx="4070">
                  <c:v>153.30161829071767</c:v>
                </c:pt>
                <c:pt idx="4071">
                  <c:v>152.75264980760221</c:v>
                </c:pt>
                <c:pt idx="4072">
                  <c:v>152.64769544613955</c:v>
                </c:pt>
                <c:pt idx="4073">
                  <c:v>152.64522686213058</c:v>
                </c:pt>
                <c:pt idx="4074">
                  <c:v>152.09740188466367</c:v>
                </c:pt>
                <c:pt idx="4075">
                  <c:v>153.18681514012496</c:v>
                </c:pt>
                <c:pt idx="4076">
                  <c:v>153.08189661243523</c:v>
                </c:pt>
                <c:pt idx="4077">
                  <c:v>153.6271514639684</c:v>
                </c:pt>
                <c:pt idx="4078">
                  <c:v>154.82599785790353</c:v>
                </c:pt>
                <c:pt idx="4079">
                  <c:v>155.37472787296883</c:v>
                </c:pt>
                <c:pt idx="4080">
                  <c:v>156.82838018334041</c:v>
                </c:pt>
                <c:pt idx="4081">
                  <c:v>156.0666300799121</c:v>
                </c:pt>
                <c:pt idx="4082">
                  <c:v>156.41454216895909</c:v>
                </c:pt>
                <c:pt idx="4083">
                  <c:v>155.3034753489037</c:v>
                </c:pt>
                <c:pt idx="4084">
                  <c:v>154.40178783301872</c:v>
                </c:pt>
                <c:pt idx="4085">
                  <c:v>156.26130466057384</c:v>
                </c:pt>
                <c:pt idx="4086">
                  <c:v>155.1528184634235</c:v>
                </c:pt>
                <c:pt idx="4087">
                  <c:v>156.70892008254032</c:v>
                </c:pt>
                <c:pt idx="4088">
                  <c:v>157.26242217817253</c:v>
                </c:pt>
                <c:pt idx="4089">
                  <c:v>157.15777844629338</c:v>
                </c:pt>
                <c:pt idx="4090">
                  <c:v>157.61033885917914</c:v>
                </c:pt>
                <c:pt idx="4091">
                  <c:v>158.16625005760034</c:v>
                </c:pt>
                <c:pt idx="4092">
                  <c:v>158.06168796425027</c:v>
                </c:pt>
                <c:pt idx="4093">
                  <c:v>157.60296846246274</c:v>
                </c:pt>
                <c:pt idx="4094">
                  <c:v>157.60051158408896</c:v>
                </c:pt>
                <c:pt idx="4095">
                  <c:v>158.15642452333213</c:v>
                </c:pt>
                <c:pt idx="4096">
                  <c:v>158.25606803195024</c:v>
                </c:pt>
                <c:pt idx="4097">
                  <c:v>157.59314071044264</c:v>
                </c:pt>
                <c:pt idx="4098">
                  <c:v>156.57964557734613</c:v>
                </c:pt>
                <c:pt idx="4099">
                  <c:v>156.57718582573489</c:v>
                </c:pt>
                <c:pt idx="4100">
                  <c:v>156.57472603429687</c:v>
                </c:pt>
                <c:pt idx="4101">
                  <c:v>156.01743273742977</c:v>
                </c:pt>
                <c:pt idx="4102">
                  <c:v>155.46130781985357</c:v>
                </c:pt>
                <c:pt idx="4103">
                  <c:v>156.01251212595162</c:v>
                </c:pt>
                <c:pt idx="4104">
                  <c:v>156.56488646992148</c:v>
                </c:pt>
                <c:pt idx="4105">
                  <c:v>157.67560231245079</c:v>
                </c:pt>
                <c:pt idx="4106">
                  <c:v>157.67314317148703</c:v>
                </c:pt>
                <c:pt idx="4107">
                  <c:v>158.12694410754375</c:v>
                </c:pt>
                <c:pt idx="4108">
                  <c:v>158.58198988045842</c:v>
                </c:pt>
                <c:pt idx="4109">
                  <c:v>158.122030148661</c:v>
                </c:pt>
                <c:pt idx="4110">
                  <c:v>157.45908734105069</c:v>
                </c:pt>
                <c:pt idx="4111">
                  <c:v>157.00152963661913</c:v>
                </c:pt>
                <c:pt idx="4112">
                  <c:v>157.55628097467525</c:v>
                </c:pt>
                <c:pt idx="4113">
                  <c:v>156.89447579294392</c:v>
                </c:pt>
                <c:pt idx="4114">
                  <c:v>156.89201944889464</c:v>
                </c:pt>
                <c:pt idx="4115">
                  <c:v>158.56480602695683</c:v>
                </c:pt>
                <c:pt idx="4116">
                  <c:v>159.68502300468481</c:v>
                </c:pt>
                <c:pt idx="4117">
                  <c:v>158.35585013405762</c:v>
                </c:pt>
                <c:pt idx="4118">
                  <c:v>157.13316444799602</c:v>
                </c:pt>
                <c:pt idx="4119">
                  <c:v>156.57336365537139</c:v>
                </c:pt>
                <c:pt idx="4120">
                  <c:v>157.23034994274076</c:v>
                </c:pt>
                <c:pt idx="4121">
                  <c:v>155.55946434363523</c:v>
                </c:pt>
                <c:pt idx="4122">
                  <c:v>155.65919568556183</c:v>
                </c:pt>
                <c:pt idx="4123">
                  <c:v>155.55455641225126</c:v>
                </c:pt>
                <c:pt idx="4124">
                  <c:v>155.65428410539062</c:v>
                </c:pt>
                <c:pt idx="4125">
                  <c:v>156.76288200677391</c:v>
                </c:pt>
                <c:pt idx="4126">
                  <c:v>156.86254021639525</c:v>
                </c:pt>
                <c:pt idx="4127">
                  <c:v>156.20185825753924</c:v>
                </c:pt>
                <c:pt idx="4128">
                  <c:v>155.64446046693956</c:v>
                </c:pt>
                <c:pt idx="4129">
                  <c:v>155.53983166267881</c:v>
                </c:pt>
                <c:pt idx="4130">
                  <c:v>156.09235310678832</c:v>
                </c:pt>
                <c:pt idx="4131">
                  <c:v>156.08989922009459</c:v>
                </c:pt>
                <c:pt idx="4132">
                  <c:v>156.74569591935324</c:v>
                </c:pt>
                <c:pt idx="4133">
                  <c:v>156.74324060484014</c:v>
                </c:pt>
                <c:pt idx="4134">
                  <c:v>156.74078525053574</c:v>
                </c:pt>
                <c:pt idx="4135">
                  <c:v>155.52510547964084</c:v>
                </c:pt>
                <c:pt idx="4136">
                  <c:v>155.52265097642885</c:v>
                </c:pt>
                <c:pt idx="4137">
                  <c:v>153.86230378935306</c:v>
                </c:pt>
                <c:pt idx="4138">
                  <c:v>153.309566499016</c:v>
                </c:pt>
                <c:pt idx="4139">
                  <c:v>152.75800427819286</c:v>
                </c:pt>
                <c:pt idx="4140">
                  <c:v>152.2076177252884</c:v>
                </c:pt>
                <c:pt idx="4141">
                  <c:v>153.40447116778068</c:v>
                </c:pt>
                <c:pt idx="4142">
                  <c:v>153.95226700810963</c:v>
                </c:pt>
                <c:pt idx="4143">
                  <c:v>152.20024725245185</c:v>
                </c:pt>
                <c:pt idx="4144">
                  <c:v>152.30011356425075</c:v>
                </c:pt>
                <c:pt idx="4145">
                  <c:v>151.75092663362375</c:v>
                </c:pt>
                <c:pt idx="4146">
                  <c:v>152.29519607015573</c:v>
                </c:pt>
                <c:pt idx="4147">
                  <c:v>152.84064213598322</c:v>
                </c:pt>
                <c:pt idx="4148">
                  <c:v>153.18274413373638</c:v>
                </c:pt>
                <c:pt idx="4149">
                  <c:v>152.18550522646092</c:v>
                </c:pt>
                <c:pt idx="4150">
                  <c:v>151.09071367620436</c:v>
                </c:pt>
                <c:pt idx="4151">
                  <c:v>151.83850970364347</c:v>
                </c:pt>
                <c:pt idx="4152">
                  <c:v>152.93063149793034</c:v>
                </c:pt>
                <c:pt idx="4153">
                  <c:v>152.38029157374967</c:v>
                </c:pt>
                <c:pt idx="4154">
                  <c:v>151.83112638562943</c:v>
                </c:pt>
                <c:pt idx="4155">
                  <c:v>153.81809481585969</c:v>
                </c:pt>
                <c:pt idx="4156">
                  <c:v>153.91785559659365</c:v>
                </c:pt>
                <c:pt idx="4157">
                  <c:v>152.16584695048186</c:v>
                </c:pt>
                <c:pt idx="4158">
                  <c:v>152.60905485964213</c:v>
                </c:pt>
                <c:pt idx="4159">
                  <c:v>151.95634151729701</c:v>
                </c:pt>
                <c:pt idx="4160">
                  <c:v>151.95388753894895</c:v>
                </c:pt>
                <c:pt idx="4161">
                  <c:v>153.04859428582768</c:v>
                </c:pt>
                <c:pt idx="4162">
                  <c:v>154.70071678441764</c:v>
                </c:pt>
                <c:pt idx="4163">
                  <c:v>155.70512268705716</c:v>
                </c:pt>
                <c:pt idx="4164">
                  <c:v>156.25893717731105</c:v>
                </c:pt>
                <c:pt idx="4165">
                  <c:v>155.90436871038492</c:v>
                </c:pt>
                <c:pt idx="4166">
                  <c:v>154.24037029587907</c:v>
                </c:pt>
                <c:pt idx="4167">
                  <c:v>154.89272453309604</c:v>
                </c:pt>
                <c:pt idx="4168">
                  <c:v>155.5461889954322</c:v>
                </c:pt>
                <c:pt idx="4169">
                  <c:v>155.99662202212403</c:v>
                </c:pt>
                <c:pt idx="4170">
                  <c:v>155.33707569963826</c:v>
                </c:pt>
                <c:pt idx="4171">
                  <c:v>155.33462158716702</c:v>
                </c:pt>
                <c:pt idx="4172">
                  <c:v>155.88719341454635</c:v>
                </c:pt>
                <c:pt idx="4173">
                  <c:v>156.79433476202757</c:v>
                </c:pt>
                <c:pt idx="4174">
                  <c:v>156.23444097433639</c:v>
                </c:pt>
                <c:pt idx="4175">
                  <c:v>156.68745128964474</c:v>
                </c:pt>
                <c:pt idx="4176">
                  <c:v>156.68500365940417</c:v>
                </c:pt>
                <c:pt idx="4177">
                  <c:v>156.58057613580968</c:v>
                </c:pt>
                <c:pt idx="4178">
                  <c:v>155.01119605465101</c:v>
                </c:pt>
                <c:pt idx="4179">
                  <c:v>156.01816809849424</c:v>
                </c:pt>
                <c:pt idx="4180">
                  <c:v>158.71324336784619</c:v>
                </c:pt>
                <c:pt idx="4181">
                  <c:v>155.04878273138002</c:v>
                </c:pt>
                <c:pt idx="4182">
                  <c:v>156.010828590458</c:v>
                </c:pt>
                <c:pt idx="4183">
                  <c:v>153.44279835248562</c:v>
                </c:pt>
                <c:pt idx="4184">
                  <c:v>154.09404385588186</c:v>
                </c:pt>
                <c:pt idx="4185">
                  <c:v>155.75325351628726</c:v>
                </c:pt>
                <c:pt idx="4186">
                  <c:v>155.85283696514671</c:v>
                </c:pt>
                <c:pt idx="4187">
                  <c:v>155.64631550413196</c:v>
                </c:pt>
                <c:pt idx="4188">
                  <c:v>155.54183473528246</c:v>
                </c:pt>
                <c:pt idx="4189">
                  <c:v>154.88219414044761</c:v>
                </c:pt>
                <c:pt idx="4190">
                  <c:v>154.77768942859348</c:v>
                </c:pt>
                <c:pt idx="4191">
                  <c:v>154.77524345190977</c:v>
                </c:pt>
                <c:pt idx="4192">
                  <c:v>154.77279743546842</c:v>
                </c:pt>
                <c:pt idx="4193">
                  <c:v>154.21633209132324</c:v>
                </c:pt>
                <c:pt idx="4194">
                  <c:v>153.7631596600886</c:v>
                </c:pt>
                <c:pt idx="4195">
                  <c:v>154.31351922520389</c:v>
                </c:pt>
                <c:pt idx="4196">
                  <c:v>153.6561526080859</c:v>
                </c:pt>
                <c:pt idx="4197">
                  <c:v>153.7558134249075</c:v>
                </c:pt>
                <c:pt idx="4198">
                  <c:v>153.75336460012295</c:v>
                </c:pt>
                <c:pt idx="4199">
                  <c:v>153.64881149189114</c:v>
                </c:pt>
                <c:pt idx="4200">
                  <c:v>120.45496496740634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117.81693880968305</c:v>
                </c:pt>
                <c:pt idx="4217">
                  <c:v>115.36600823721892</c:v>
                </c:pt>
                <c:pt idx="4218">
                  <c:v>112.06244430276729</c:v>
                </c:pt>
                <c:pt idx="4219">
                  <c:v>109.26734704589853</c:v>
                </c:pt>
                <c:pt idx="4220">
                  <c:v>107.85923295849352</c:v>
                </c:pt>
                <c:pt idx="4221">
                  <c:v>104.29250789669914</c:v>
                </c:pt>
                <c:pt idx="4222">
                  <c:v>106.12785022136904</c:v>
                </c:pt>
                <c:pt idx="4223">
                  <c:v>106.02695840753859</c:v>
                </c:pt>
                <c:pt idx="4224">
                  <c:v>107.61279471076432</c:v>
                </c:pt>
                <c:pt idx="4225">
                  <c:v>107.57188616190342</c:v>
                </c:pt>
                <c:pt idx="4226">
                  <c:v>110.28024328735137</c:v>
                </c:pt>
                <c:pt idx="4227">
                  <c:v>109.34563518026789</c:v>
                </c:pt>
                <c:pt idx="4228">
                  <c:v>110.22022058399307</c:v>
                </c:pt>
                <c:pt idx="4229">
                  <c:v>109.58091803614116</c:v>
                </c:pt>
                <c:pt idx="4230">
                  <c:v>112.03168776232815</c:v>
                </c:pt>
                <c:pt idx="4231">
                  <c:v>112.77242488986849</c:v>
                </c:pt>
                <c:pt idx="4232">
                  <c:v>113.91622447712143</c:v>
                </c:pt>
                <c:pt idx="4233">
                  <c:v>114.06620896614731</c:v>
                </c:pt>
                <c:pt idx="4234">
                  <c:v>110.83622657287378</c:v>
                </c:pt>
                <c:pt idx="4235">
                  <c:v>111.42760261854983</c:v>
                </c:pt>
                <c:pt idx="4236">
                  <c:v>114.50162624751465</c:v>
                </c:pt>
                <c:pt idx="4237">
                  <c:v>116.05372275390528</c:v>
                </c:pt>
                <c:pt idx="4238">
                  <c:v>113.15098763931201</c:v>
                </c:pt>
                <c:pt idx="4239">
                  <c:v>115.79410279728927</c:v>
                </c:pt>
                <c:pt idx="4240">
                  <c:v>113.6923549807525</c:v>
                </c:pt>
                <c:pt idx="4241">
                  <c:v>113.63895719410903</c:v>
                </c:pt>
                <c:pt idx="4242">
                  <c:v>114.33418692961823</c:v>
                </c:pt>
                <c:pt idx="4243">
                  <c:v>114.23236963692761</c:v>
                </c:pt>
                <c:pt idx="4244">
                  <c:v>113.78120953205507</c:v>
                </c:pt>
                <c:pt idx="4245">
                  <c:v>116.03299884278294</c:v>
                </c:pt>
                <c:pt idx="4246">
                  <c:v>113.72851175464984</c:v>
                </c:pt>
                <c:pt idx="4247">
                  <c:v>112.3843825173135</c:v>
                </c:pt>
                <c:pt idx="4248">
                  <c:v>111.14956351836008</c:v>
                </c:pt>
                <c:pt idx="4249">
                  <c:v>111.68858703034857</c:v>
                </c:pt>
                <c:pt idx="4250">
                  <c:v>111.44119181850965</c:v>
                </c:pt>
                <c:pt idx="4251">
                  <c:v>108.46993548236605</c:v>
                </c:pt>
                <c:pt idx="4252">
                  <c:v>107.95694723910674</c:v>
                </c:pt>
                <c:pt idx="4253">
                  <c:v>109.15467925788016</c:v>
                </c:pt>
                <c:pt idx="4254">
                  <c:v>107.09157760517792</c:v>
                </c:pt>
                <c:pt idx="4255">
                  <c:v>104.82932132017049</c:v>
                </c:pt>
                <c:pt idx="4256">
                  <c:v>104.6985016309427</c:v>
                </c:pt>
                <c:pt idx="4257">
                  <c:v>104.95963609142837</c:v>
                </c:pt>
                <c:pt idx="4258">
                  <c:v>107.17293203113059</c:v>
                </c:pt>
                <c:pt idx="4259">
                  <c:v>104.88648786747126</c:v>
                </c:pt>
                <c:pt idx="4260">
                  <c:v>107.76404454708427</c:v>
                </c:pt>
                <c:pt idx="4261">
                  <c:v>107.89640551255434</c:v>
                </c:pt>
                <c:pt idx="4262">
                  <c:v>107.07100926811381</c:v>
                </c:pt>
                <c:pt idx="4263">
                  <c:v>106.83644490576262</c:v>
                </c:pt>
                <c:pt idx="4264">
                  <c:v>105.98026001942799</c:v>
                </c:pt>
                <c:pt idx="4265">
                  <c:v>105.22656725638171</c:v>
                </c:pt>
                <c:pt idx="4266">
                  <c:v>107.74853883381184</c:v>
                </c:pt>
                <c:pt idx="4267">
                  <c:v>108.21343736135805</c:v>
                </c:pt>
                <c:pt idx="4268">
                  <c:v>107.05558124686559</c:v>
                </c:pt>
                <c:pt idx="4269">
                  <c:v>107.24950374867421</c:v>
                </c:pt>
                <c:pt idx="4270">
                  <c:v>109.16923919293549</c:v>
                </c:pt>
                <c:pt idx="4271">
                  <c:v>105.99602162725205</c:v>
                </c:pt>
                <c:pt idx="4272">
                  <c:v>107.34002328959014</c:v>
                </c:pt>
                <c:pt idx="4273">
                  <c:v>108.86605229631095</c:v>
                </c:pt>
                <c:pt idx="4274">
                  <c:v>108.03685973442316</c:v>
                </c:pt>
                <c:pt idx="4275">
                  <c:v>104.84103072091057</c:v>
                </c:pt>
                <c:pt idx="4276">
                  <c:v>105.42635051701836</c:v>
                </c:pt>
                <c:pt idx="4277">
                  <c:v>104.44892887044625</c:v>
                </c:pt>
                <c:pt idx="4278">
                  <c:v>103.73248996924303</c:v>
                </c:pt>
                <c:pt idx="4279">
                  <c:v>105.0613393609292</c:v>
                </c:pt>
                <c:pt idx="4280">
                  <c:v>102.64154891430553</c:v>
                </c:pt>
                <c:pt idx="4281">
                  <c:v>103.96092022023458</c:v>
                </c:pt>
                <c:pt idx="4282">
                  <c:v>104.92510827829938</c:v>
                </c:pt>
                <c:pt idx="4283">
                  <c:v>105.89829853969059</c:v>
                </c:pt>
                <c:pt idx="4284">
                  <c:v>106.32103974656093</c:v>
                </c:pt>
                <c:pt idx="4285">
                  <c:v>106.84301953296472</c:v>
                </c:pt>
                <c:pt idx="4286">
                  <c:v>108.26273857243177</c:v>
                </c:pt>
                <c:pt idx="4287">
                  <c:v>109.896364739604</c:v>
                </c:pt>
                <c:pt idx="4288">
                  <c:v>109.97858269515837</c:v>
                </c:pt>
                <c:pt idx="4289">
                  <c:v>109.04586936651867</c:v>
                </c:pt>
                <c:pt idx="4290">
                  <c:v>109.38157404414869</c:v>
                </c:pt>
                <c:pt idx="4291">
                  <c:v>109.8170093956187</c:v>
                </c:pt>
                <c:pt idx="4292">
                  <c:v>110.15485318865649</c:v>
                </c:pt>
                <c:pt idx="4293">
                  <c:v>109.07799453624921</c:v>
                </c:pt>
                <c:pt idx="4294">
                  <c:v>109.07543413245912</c:v>
                </c:pt>
                <c:pt idx="4295">
                  <c:v>109.51070610802162</c:v>
                </c:pt>
                <c:pt idx="4296">
                  <c:v>107.66528325916897</c:v>
                </c:pt>
                <c:pt idx="4297">
                  <c:v>108.39256736896914</c:v>
                </c:pt>
                <c:pt idx="4298">
                  <c:v>111.02107712921497</c:v>
                </c:pt>
                <c:pt idx="4299">
                  <c:v>112.00342891830041</c:v>
                </c:pt>
                <c:pt idx="4300">
                  <c:v>109.97552045791235</c:v>
                </c:pt>
                <c:pt idx="4301">
                  <c:v>109.58434518322156</c:v>
                </c:pt>
                <c:pt idx="4302">
                  <c:v>111.25326464556474</c:v>
                </c:pt>
                <c:pt idx="4303">
                  <c:v>111.1517580398322</c:v>
                </c:pt>
                <c:pt idx="4304">
                  <c:v>110.50716532085335</c:v>
                </c:pt>
                <c:pt idx="4305">
                  <c:v>111.19608851219982</c:v>
                </c:pt>
                <c:pt idx="4306">
                  <c:v>112.63530467395685</c:v>
                </c:pt>
                <c:pt idx="4307">
                  <c:v>111.538334929347</c:v>
                </c:pt>
                <c:pt idx="4308">
                  <c:v>110.29920003892494</c:v>
                </c:pt>
                <c:pt idx="4309">
                  <c:v>111.03749794727992</c:v>
                </c:pt>
                <c:pt idx="4310">
                  <c:v>112.82333971911066</c:v>
                </c:pt>
                <c:pt idx="4311">
                  <c:v>110.63667222505683</c:v>
                </c:pt>
                <c:pt idx="4312">
                  <c:v>109.35882146283257</c:v>
                </c:pt>
                <c:pt idx="4313">
                  <c:v>111.27531396200084</c:v>
                </c:pt>
                <c:pt idx="4314">
                  <c:v>108.6298941554287</c:v>
                </c:pt>
                <c:pt idx="4315">
                  <c:v>109.30629947126818</c:v>
                </c:pt>
                <c:pt idx="4316">
                  <c:v>107.69580328484244</c:v>
                </c:pt>
                <c:pt idx="4317">
                  <c:v>108.72080435197222</c:v>
                </c:pt>
                <c:pt idx="4318">
                  <c:v>108.28177227153355</c:v>
                </c:pt>
                <c:pt idx="4319">
                  <c:v>107.31133301298269</c:v>
                </c:pt>
                <c:pt idx="4320">
                  <c:v>108.27666380121173</c:v>
                </c:pt>
                <c:pt idx="4321">
                  <c:v>107.06996430911022</c:v>
                </c:pt>
                <c:pt idx="4322">
                  <c:v>107.26409893230993</c:v>
                </c:pt>
                <c:pt idx="4323">
                  <c:v>106.82951802630396</c:v>
                </c:pt>
                <c:pt idx="4324">
                  <c:v>107.69216473291453</c:v>
                </c:pt>
                <c:pt idx="4325">
                  <c:v>108.94075527739187</c:v>
                </c:pt>
                <c:pt idx="4326">
                  <c:v>108.40214105856467</c:v>
                </c:pt>
                <c:pt idx="4327">
                  <c:v>108.73844189657575</c:v>
                </c:pt>
                <c:pt idx="4328">
                  <c:v>106.46217553863335</c:v>
                </c:pt>
                <c:pt idx="4329">
                  <c:v>106.85290506253386</c:v>
                </c:pt>
                <c:pt idx="4330">
                  <c:v>106.71337465874058</c:v>
                </c:pt>
                <c:pt idx="4331">
                  <c:v>106.80909213122777</c:v>
                </c:pt>
                <c:pt idx="4332">
                  <c:v>105.28606069588295</c:v>
                </c:pt>
                <c:pt idx="4333">
                  <c:v>105.47957837315153</c:v>
                </c:pt>
                <c:pt idx="4334">
                  <c:v>105.4770246291946</c:v>
                </c:pt>
                <c:pt idx="4335">
                  <c:v>105.3764393349893</c:v>
                </c:pt>
                <c:pt idx="4336">
                  <c:v>104.09800346853081</c:v>
                </c:pt>
                <c:pt idx="4337">
                  <c:v>104.61750709426178</c:v>
                </c:pt>
                <c:pt idx="4338">
                  <c:v>105.13827724456223</c:v>
                </c:pt>
                <c:pt idx="4339">
                  <c:v>103.02008449474488</c:v>
                </c:pt>
                <c:pt idx="4340">
                  <c:v>100.71092394220977</c:v>
                </c:pt>
                <c:pt idx="4341">
                  <c:v>102.34402428442809</c:v>
                </c:pt>
                <c:pt idx="4342">
                  <c:v>104.73532441604038</c:v>
                </c:pt>
                <c:pt idx="4343">
                  <c:v>104.37367116881342</c:v>
                </c:pt>
                <c:pt idx="4344">
                  <c:v>104.37111888827985</c:v>
                </c:pt>
                <c:pt idx="4345">
                  <c:v>103.718760408653</c:v>
                </c:pt>
                <c:pt idx="4346">
                  <c:v>104.23614771316988</c:v>
                </c:pt>
                <c:pt idx="4347">
                  <c:v>104.10450303949983</c:v>
                </c:pt>
                <c:pt idx="4348">
                  <c:v>103.06534857814768</c:v>
                </c:pt>
                <c:pt idx="4349">
                  <c:v>101.90695311584568</c:v>
                </c:pt>
                <c:pt idx="4350">
                  <c:v>100.22618166244592</c:v>
                </c:pt>
                <c:pt idx="4351">
                  <c:v>101.43608444085567</c:v>
                </c:pt>
                <c:pt idx="4352">
                  <c:v>98.06682898271356</c:v>
                </c:pt>
                <c:pt idx="4353">
                  <c:v>100.58418672557218</c:v>
                </c:pt>
                <c:pt idx="4354">
                  <c:v>98.834655144632961</c:v>
                </c:pt>
                <c:pt idx="4355">
                  <c:v>99.64392713444613</c:v>
                </c:pt>
                <c:pt idx="4356">
                  <c:v>98.11867036008789</c:v>
                </c:pt>
                <c:pt idx="4357">
                  <c:v>98.019645245432912</c:v>
                </c:pt>
                <c:pt idx="4358">
                  <c:v>99.036400205559403</c:v>
                </c:pt>
                <c:pt idx="4359">
                  <c:v>98.128045239549465</c:v>
                </c:pt>
                <c:pt idx="4360">
                  <c:v>100.87994923066617</c:v>
                </c:pt>
                <c:pt idx="4361">
                  <c:v>100.07889030204751</c:v>
                </c:pt>
                <c:pt idx="4362">
                  <c:v>101.43281905832828</c:v>
                </c:pt>
                <c:pt idx="4363">
                  <c:v>100.31311825251851</c:v>
                </c:pt>
                <c:pt idx="4364">
                  <c:v>98.576411510069192</c:v>
                </c:pt>
                <c:pt idx="4365">
                  <c:v>99.896991823675307</c:v>
                </c:pt>
                <c:pt idx="4366">
                  <c:v>100.08844771444456</c:v>
                </c:pt>
                <c:pt idx="4367">
                  <c:v>99.772780743960539</c:v>
                </c:pt>
                <c:pt idx="4368">
                  <c:v>100.59161210032471</c:v>
                </c:pt>
                <c:pt idx="4369">
                  <c:v>100.27481658134275</c:v>
                </c:pt>
                <c:pt idx="4370">
                  <c:v>101.29033719772542</c:v>
                </c:pt>
                <c:pt idx="4371">
                  <c:v>101.50706153084684</c:v>
                </c:pt>
                <c:pt idx="4372">
                  <c:v>101.6017217965491</c:v>
                </c:pt>
                <c:pt idx="4373">
                  <c:v>101.59916554119172</c:v>
                </c:pt>
                <c:pt idx="4374">
                  <c:v>101.08582830583964</c:v>
                </c:pt>
                <c:pt idx="4375">
                  <c:v>99.94626991095447</c:v>
                </c:pt>
                <c:pt idx="4376">
                  <c:v>102.32481278241266</c:v>
                </c:pt>
                <c:pt idx="4377">
                  <c:v>101.93291551484072</c:v>
                </c:pt>
                <c:pt idx="4378">
                  <c:v>101.02858333245786</c:v>
                </c:pt>
                <c:pt idx="4379">
                  <c:v>101.44124063588424</c:v>
                </c:pt>
                <c:pt idx="4380">
                  <c:v>101.34139717610651</c:v>
                </c:pt>
                <c:pt idx="4381">
                  <c:v>100.92373399782718</c:v>
                </c:pt>
                <c:pt idx="4382">
                  <c:v>101.01842406550804</c:v>
                </c:pt>
                <c:pt idx="4383">
                  <c:v>98.141391923159972</c:v>
                </c:pt>
                <c:pt idx="4384">
                  <c:v>99.148208437365611</c:v>
                </c:pt>
                <c:pt idx="4385">
                  <c:v>99.749222794588604</c:v>
                </c:pt>
                <c:pt idx="4386">
                  <c:v>99.55278755271047</c:v>
                </c:pt>
                <c:pt idx="4387">
                  <c:v>99.04374219197507</c:v>
                </c:pt>
                <c:pt idx="4388">
                  <c:v>99.353844633040353</c:v>
                </c:pt>
                <c:pt idx="4389">
                  <c:v>99.426155206347175</c:v>
                </c:pt>
                <c:pt idx="4390">
                  <c:v>99.639583897430384</c:v>
                </c:pt>
                <c:pt idx="4391">
                  <c:v>99.540109858942742</c:v>
                </c:pt>
                <c:pt idx="4392">
                  <c:v>99.948341072637959</c:v>
                </c:pt>
                <c:pt idx="4393">
                  <c:v>99.34118539643714</c:v>
                </c:pt>
                <c:pt idx="4394">
                  <c:v>98.520825860646255</c:v>
                </c:pt>
                <c:pt idx="4395">
                  <c:v>98.304487991661517</c:v>
                </c:pt>
                <c:pt idx="4396">
                  <c:v>99.624358248919634</c:v>
                </c:pt>
                <c:pt idx="4397">
                  <c:v>99.018425715633384</c:v>
                </c:pt>
                <c:pt idx="4398">
                  <c:v>99.231614255606473</c:v>
                </c:pt>
                <c:pt idx="4399">
                  <c:v>99.035278466551063</c:v>
                </c:pt>
                <c:pt idx="4400">
                  <c:v>99.346169224152618</c:v>
                </c:pt>
                <c:pt idx="4401">
                  <c:v>99.343642383764745</c:v>
                </c:pt>
                <c:pt idx="4402">
                  <c:v>98.328018506347689</c:v>
                </c:pt>
                <c:pt idx="4403">
                  <c:v>98.207828588008852</c:v>
                </c:pt>
                <c:pt idx="4404">
                  <c:v>97.991681085673008</c:v>
                </c:pt>
                <c:pt idx="4405">
                  <c:v>100.03608008852643</c:v>
                </c:pt>
                <c:pt idx="4406">
                  <c:v>98.006796809519983</c:v>
                </c:pt>
                <c:pt idx="4407">
                  <c:v>98.681467076160516</c:v>
                </c:pt>
                <c:pt idx="4408">
                  <c:v>98.582182607456161</c:v>
                </c:pt>
                <c:pt idx="4409">
                  <c:v>97.882398456372357</c:v>
                </c:pt>
                <c:pt idx="4410">
                  <c:v>98.093444146828006</c:v>
                </c:pt>
                <c:pt idx="4411">
                  <c:v>99.318371748129721</c:v>
                </c:pt>
                <c:pt idx="4412">
                  <c:v>100.67672570253126</c:v>
                </c:pt>
                <c:pt idx="4413">
                  <c:v>101.18726385409173</c:v>
                </c:pt>
                <c:pt idx="4414">
                  <c:v>101.4353832297893</c:v>
                </c:pt>
                <c:pt idx="4415">
                  <c:v>101.53025896099916</c:v>
                </c:pt>
                <c:pt idx="4416">
                  <c:v>100.81795076856906</c:v>
                </c:pt>
                <c:pt idx="4417">
                  <c:v>100.49624894639601</c:v>
                </c:pt>
                <c:pt idx="4418">
                  <c:v>100.81290850933783</c:v>
                </c:pt>
                <c:pt idx="4419">
                  <c:v>100.81038731844637</c:v>
                </c:pt>
                <c:pt idx="4420">
                  <c:v>100.71055222441919</c:v>
                </c:pt>
                <c:pt idx="4421">
                  <c:v>98.637762323273819</c:v>
                </c:pt>
                <c:pt idx="4422">
                  <c:v>99.33809715067855</c:v>
                </c:pt>
                <c:pt idx="4423">
                  <c:v>99.845803287310446</c:v>
                </c:pt>
                <c:pt idx="4424">
                  <c:v>100.35479528496035</c:v>
                </c:pt>
                <c:pt idx="4425">
                  <c:v>99.621658430758544</c:v>
                </c:pt>
                <c:pt idx="4426">
                  <c:v>99.716179142350484</c:v>
                </c:pt>
                <c:pt idx="4427">
                  <c:v>99.616613089648126</c:v>
                </c:pt>
                <c:pt idx="4428">
                  <c:v>100.53905491188107</c:v>
                </c:pt>
                <c:pt idx="4429">
                  <c:v>100.12199307634364</c:v>
                </c:pt>
                <c:pt idx="4430">
                  <c:v>100.53399725627787</c:v>
                </c:pt>
                <c:pt idx="4431">
                  <c:v>100.01983414061488</c:v>
                </c:pt>
                <c:pt idx="4432">
                  <c:v>98.97459242221521</c:v>
                </c:pt>
                <c:pt idx="4433">
                  <c:v>99.480199567688942</c:v>
                </c:pt>
                <c:pt idx="4434">
                  <c:v>100.81541476044276</c:v>
                </c:pt>
                <c:pt idx="4435">
                  <c:v>100.3010388813309</c:v>
                </c:pt>
                <c:pt idx="4436">
                  <c:v>99.982028695897498</c:v>
                </c:pt>
                <c:pt idx="4437">
                  <c:v>100.17357863340931</c:v>
                </c:pt>
                <c:pt idx="4438">
                  <c:v>100.17104418586314</c:v>
                </c:pt>
                <c:pt idx="4439">
                  <c:v>101.09427945780408</c:v>
                </c:pt>
                <c:pt idx="4440">
                  <c:v>102.8603431211568</c:v>
                </c:pt>
                <c:pt idx="4441">
                  <c:v>102.4679922555697</c:v>
                </c:pt>
                <c:pt idx="4442">
                  <c:v>102.46544921337681</c:v>
                </c:pt>
                <c:pt idx="4443">
                  <c:v>102.04361210093703</c:v>
                </c:pt>
                <c:pt idx="4444">
                  <c:v>102.55780243513163</c:v>
                </c:pt>
                <c:pt idx="4445">
                  <c:v>102.33065157300825</c:v>
                </c:pt>
                <c:pt idx="4446">
                  <c:v>100.85578651805463</c:v>
                </c:pt>
                <c:pt idx="4447">
                  <c:v>101.85143204223004</c:v>
                </c:pt>
                <c:pt idx="4448">
                  <c:v>102.36275174648745</c:v>
                </c:pt>
                <c:pt idx="4449">
                  <c:v>102.68066757912766</c:v>
                </c:pt>
                <c:pt idx="4450">
                  <c:v>101.9685971211411</c:v>
                </c:pt>
                <c:pt idx="4451">
                  <c:v>101.54964881331398</c:v>
                </c:pt>
                <c:pt idx="4452">
                  <c:v>101.6442792336893</c:v>
                </c:pt>
                <c:pt idx="4453">
                  <c:v>102.47578534710283</c:v>
                </c:pt>
                <c:pt idx="4454">
                  <c:v>102.59983029055275</c:v>
                </c:pt>
                <c:pt idx="4455">
                  <c:v>103.95728630692429</c:v>
                </c:pt>
                <c:pt idx="4456">
                  <c:v>102.72210302838357</c:v>
                </c:pt>
                <c:pt idx="4457">
                  <c:v>102.81697879965668</c:v>
                </c:pt>
                <c:pt idx="4458">
                  <c:v>101.04600194676186</c:v>
                </c:pt>
                <c:pt idx="4459">
                  <c:v>101.52924400410484</c:v>
                </c:pt>
                <c:pt idx="4460">
                  <c:v>101.11145345905607</c:v>
                </c:pt>
                <c:pt idx="4461">
                  <c:v>99.339979770744321</c:v>
                </c:pt>
                <c:pt idx="4462">
                  <c:v>99.940853700065418</c:v>
                </c:pt>
                <c:pt idx="4463">
                  <c:v>100.34935442159076</c:v>
                </c:pt>
                <c:pt idx="4464">
                  <c:v>99.935753888628824</c:v>
                </c:pt>
                <c:pt idx="4465">
                  <c:v>99.836386486540505</c:v>
                </c:pt>
                <c:pt idx="4466">
                  <c:v>100.7538739150732</c:v>
                </c:pt>
                <c:pt idx="4467">
                  <c:v>101.48196609904062</c:v>
                </c:pt>
                <c:pt idx="4468">
                  <c:v>102.72931717261781</c:v>
                </c:pt>
                <c:pt idx="4469">
                  <c:v>102.33759128073325</c:v>
                </c:pt>
                <c:pt idx="4470">
                  <c:v>103.07603169034519</c:v>
                </c:pt>
                <c:pt idx="4471">
                  <c:v>103.49432165362487</c:v>
                </c:pt>
                <c:pt idx="4472">
                  <c:v>103.29682017652067</c:v>
                </c:pt>
                <c:pt idx="4473">
                  <c:v>102.87355269517957</c:v>
                </c:pt>
                <c:pt idx="4474">
                  <c:v>103.29170877321849</c:v>
                </c:pt>
                <c:pt idx="4475">
                  <c:v>104.65579557763704</c:v>
                </c:pt>
                <c:pt idx="4476">
                  <c:v>105.50506760697863</c:v>
                </c:pt>
                <c:pt idx="4477">
                  <c:v>104.45536589249241</c:v>
                </c:pt>
                <c:pt idx="4478">
                  <c:v>103.7033308682494</c:v>
                </c:pt>
                <c:pt idx="4479">
                  <c:v>104.31893478382608</c:v>
                </c:pt>
                <c:pt idx="4480">
                  <c:v>105.69035050345883</c:v>
                </c:pt>
                <c:pt idx="4481">
                  <c:v>106.44652313045117</c:v>
                </c:pt>
                <c:pt idx="4482">
                  <c:v>109.04100590988855</c:v>
                </c:pt>
                <c:pt idx="4483">
                  <c:v>109.95887035321994</c:v>
                </c:pt>
                <c:pt idx="4484">
                  <c:v>107.4379746323375</c:v>
                </c:pt>
                <c:pt idx="4485">
                  <c:v>108.793907195065</c:v>
                </c:pt>
                <c:pt idx="4486">
                  <c:v>110.00386464488383</c:v>
                </c:pt>
                <c:pt idx="4487">
                  <c:v>108.9298607427927</c:v>
                </c:pt>
                <c:pt idx="4488">
                  <c:v>110.77979542092544</c:v>
                </c:pt>
                <c:pt idx="4489">
                  <c:v>109.36148979099289</c:v>
                </c:pt>
                <c:pt idx="4490">
                  <c:v>109.79684703989733</c:v>
                </c:pt>
                <c:pt idx="4491">
                  <c:v>110.13497215305415</c:v>
                </c:pt>
                <c:pt idx="4492">
                  <c:v>109.59503023481557</c:v>
                </c:pt>
                <c:pt idx="4493">
                  <c:v>108.61973427301291</c:v>
                </c:pt>
                <c:pt idx="4494">
                  <c:v>110.12721649771902</c:v>
                </c:pt>
                <c:pt idx="4495">
                  <c:v>110.02626169070663</c:v>
                </c:pt>
                <c:pt idx="4496">
                  <c:v>110.16855745953126</c:v>
                </c:pt>
                <c:pt idx="4497">
                  <c:v>109.72600934606089</c:v>
                </c:pt>
                <c:pt idx="4498">
                  <c:v>109.08801629192476</c:v>
                </c:pt>
                <c:pt idx="4499">
                  <c:v>108.64789603605823</c:v>
                </c:pt>
                <c:pt idx="4500">
                  <c:v>105.40824915114081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105.80956102738128</c:v>
                </c:pt>
                <c:pt idx="4517">
                  <c:v>108.75963790334481</c:v>
                </c:pt>
                <c:pt idx="4518">
                  <c:v>106.95569074689502</c:v>
                </c:pt>
                <c:pt idx="4519">
                  <c:v>108.83958579636055</c:v>
                </c:pt>
                <c:pt idx="4520">
                  <c:v>110.56038193128552</c:v>
                </c:pt>
                <c:pt idx="4521">
                  <c:v>110.37459140411465</c:v>
                </c:pt>
                <c:pt idx="4522">
                  <c:v>111.01177867180468</c:v>
                </c:pt>
                <c:pt idx="4523">
                  <c:v>110.45959953779311</c:v>
                </c:pt>
                <c:pt idx="4524">
                  <c:v>109.6362481393744</c:v>
                </c:pt>
                <c:pt idx="4525">
                  <c:v>109.36195483420397</c:v>
                </c:pt>
                <c:pt idx="4526">
                  <c:v>110.72540800758361</c:v>
                </c:pt>
                <c:pt idx="4527">
                  <c:v>111.08889923376501</c:v>
                </c:pt>
                <c:pt idx="4528">
                  <c:v>111.36199225040946</c:v>
                </c:pt>
                <c:pt idx="4529">
                  <c:v>111.63617203153353</c:v>
                </c:pt>
                <c:pt idx="4530">
                  <c:v>113.95246830305587</c:v>
                </c:pt>
                <c:pt idx="4531">
                  <c:v>119.93915773348817</c:v>
                </c:pt>
                <c:pt idx="4532">
                  <c:v>116.81873554716276</c:v>
                </c:pt>
                <c:pt idx="4533">
                  <c:v>115.86313322448223</c:v>
                </c:pt>
                <c:pt idx="4534">
                  <c:v>116.7210188194922</c:v>
                </c:pt>
                <c:pt idx="4535">
                  <c:v>117.10435547550151</c:v>
                </c:pt>
                <c:pt idx="4536">
                  <c:v>115.19623370846693</c:v>
                </c:pt>
                <c:pt idx="4537">
                  <c:v>113.12447761963904</c:v>
                </c:pt>
                <c:pt idx="4538">
                  <c:v>112.6534764001608</c:v>
                </c:pt>
                <c:pt idx="4539">
                  <c:v>112.36716607431208</c:v>
                </c:pt>
                <c:pt idx="4540">
                  <c:v>110.78764628013414</c:v>
                </c:pt>
                <c:pt idx="4541">
                  <c:v>113.29664647042591</c:v>
                </c:pt>
                <c:pt idx="4542">
                  <c:v>109.76596724091451</c:v>
                </c:pt>
                <c:pt idx="4543">
                  <c:v>110.3142365950871</c:v>
                </c:pt>
                <c:pt idx="4544">
                  <c:v>110.21984850169611</c:v>
                </c:pt>
                <c:pt idx="4545">
                  <c:v>108.7505938386621</c:v>
                </c:pt>
                <c:pt idx="4546">
                  <c:v>109.38771824665218</c:v>
                </c:pt>
                <c:pt idx="4547">
                  <c:v>110.11977536001723</c:v>
                </c:pt>
                <c:pt idx="4548">
                  <c:v>108.28627083612264</c:v>
                </c:pt>
                <c:pt idx="4549">
                  <c:v>107.55813912484973</c:v>
                </c:pt>
                <c:pt idx="4550">
                  <c:v>106.92064695599584</c:v>
                </c:pt>
                <c:pt idx="4551">
                  <c:v>102.81413350781077</c:v>
                </c:pt>
                <c:pt idx="4552">
                  <c:v>104.94627849076278</c:v>
                </c:pt>
                <c:pt idx="4553">
                  <c:v>105.21650291015612</c:v>
                </c:pt>
                <c:pt idx="4554">
                  <c:v>105.57775290433528</c:v>
                </c:pt>
                <c:pt idx="4555">
                  <c:v>107.09992285815315</c:v>
                </c:pt>
                <c:pt idx="4556">
                  <c:v>105.30890870479925</c:v>
                </c:pt>
                <c:pt idx="4557">
                  <c:v>103.80989778119238</c:v>
                </c:pt>
                <c:pt idx="4558">
                  <c:v>102.23868979848885</c:v>
                </c:pt>
                <c:pt idx="4559">
                  <c:v>99.737800830565902</c:v>
                </c:pt>
                <c:pt idx="4560">
                  <c:v>101.29501576273924</c:v>
                </c:pt>
                <c:pt idx="4561">
                  <c:v>101.04188743836403</c:v>
                </c:pt>
                <c:pt idx="4562">
                  <c:v>99.843183633493936</c:v>
                </c:pt>
                <c:pt idx="4563">
                  <c:v>97.630997295790621</c:v>
                </c:pt>
                <c:pt idx="4564">
                  <c:v>96.313056584622245</c:v>
                </c:pt>
                <c:pt idx="4565">
                  <c:v>97.32462236613901</c:v>
                </c:pt>
                <c:pt idx="4566">
                  <c:v>98.853373211300095</c:v>
                </c:pt>
                <c:pt idx="4567">
                  <c:v>97.917958136897141</c:v>
                </c:pt>
                <c:pt idx="4568">
                  <c:v>92.199406744597582</c:v>
                </c:pt>
                <c:pt idx="4569">
                  <c:v>93.541849604234812</c:v>
                </c:pt>
                <c:pt idx="4570">
                  <c:v>95.947008555790489</c:v>
                </c:pt>
                <c:pt idx="4571">
                  <c:v>95.531452213805096</c:v>
                </c:pt>
                <c:pt idx="4572">
                  <c:v>95.206391322482887</c:v>
                </c:pt>
                <c:pt idx="4573">
                  <c:v>94.383951661951869</c:v>
                </c:pt>
                <c:pt idx="4574">
                  <c:v>96.349531368508906</c:v>
                </c:pt>
                <c:pt idx="4575">
                  <c:v>96.90918358761337</c:v>
                </c:pt>
                <c:pt idx="4576">
                  <c:v>100.09791866680462</c:v>
                </c:pt>
                <c:pt idx="4577">
                  <c:v>99.399354847655559</c:v>
                </c:pt>
                <c:pt idx="4578">
                  <c:v>98.729220066051312</c:v>
                </c:pt>
                <c:pt idx="4579">
                  <c:v>100.24560235058743</c:v>
                </c:pt>
                <c:pt idx="4580">
                  <c:v>99.545883759963544</c:v>
                </c:pt>
                <c:pt idx="4581">
                  <c:v>100.48724512891204</c:v>
                </c:pt>
                <c:pt idx="4582">
                  <c:v>100.73273192841316</c:v>
                </c:pt>
                <c:pt idx="4583">
                  <c:v>102.0234069218468</c:v>
                </c:pt>
                <c:pt idx="4584">
                  <c:v>100.63677162577278</c:v>
                </c:pt>
                <c:pt idx="4585">
                  <c:v>99.958034016683996</c:v>
                </c:pt>
                <c:pt idx="4586">
                  <c:v>97.594549675021881</c:v>
                </c:pt>
                <c:pt idx="4587">
                  <c:v>100.24665870268745</c:v>
                </c:pt>
                <c:pt idx="4588">
                  <c:v>99.728107113915939</c:v>
                </c:pt>
                <c:pt idx="4589">
                  <c:v>97.85534686993833</c:v>
                </c:pt>
                <c:pt idx="4590">
                  <c:v>99.144552458194994</c:v>
                </c:pt>
                <c:pt idx="4591">
                  <c:v>99.20517961155474</c:v>
                </c:pt>
                <c:pt idx="4592">
                  <c:v>99.022405708386941</c:v>
                </c:pt>
                <c:pt idx="4593">
                  <c:v>101.67313305864809</c:v>
                </c:pt>
                <c:pt idx="4594">
                  <c:v>100.76728695556631</c:v>
                </c:pt>
                <c:pt idx="4595">
                  <c:v>102.58594368571448</c:v>
                </c:pt>
                <c:pt idx="4596">
                  <c:v>103.18416104684275</c:v>
                </c:pt>
                <c:pt idx="4597">
                  <c:v>103.00009980828418</c:v>
                </c:pt>
                <c:pt idx="4598">
                  <c:v>105.55279337526281</c:v>
                </c:pt>
                <c:pt idx="4599">
                  <c:v>103.94911640362079</c:v>
                </c:pt>
                <c:pt idx="4600">
                  <c:v>103.85552683910919</c:v>
                </c:pt>
                <c:pt idx="4601">
                  <c:v>102.37083449402144</c:v>
                </c:pt>
                <c:pt idx="4602">
                  <c:v>103.51450120047048</c:v>
                </c:pt>
                <c:pt idx="4603">
                  <c:v>102.29162290974364</c:v>
                </c:pt>
                <c:pt idx="4604">
                  <c:v>101.76389570310766</c:v>
                </c:pt>
                <c:pt idx="4605">
                  <c:v>102.81212432851316</c:v>
                </c:pt>
                <c:pt idx="4606">
                  <c:v>100.2132419424488</c:v>
                </c:pt>
                <c:pt idx="4607">
                  <c:v>98.773948608446517</c:v>
                </c:pt>
                <c:pt idx="4608">
                  <c:v>98.52719038637224</c:v>
                </c:pt>
                <c:pt idx="4609">
                  <c:v>98.614257832654403</c:v>
                </c:pt>
                <c:pt idx="4610">
                  <c:v>100.22417546036468</c:v>
                </c:pt>
                <c:pt idx="4611">
                  <c:v>98.492718358199454</c:v>
                </c:pt>
                <c:pt idx="4612">
                  <c:v>98.003344964167809</c:v>
                </c:pt>
                <c:pt idx="4613">
                  <c:v>97.758691854254721</c:v>
                </c:pt>
                <c:pt idx="4614">
                  <c:v>96.350524798277547</c:v>
                </c:pt>
                <c:pt idx="4615">
                  <c:v>97.960771756895156</c:v>
                </c:pt>
                <c:pt idx="4616">
                  <c:v>98.22711727159458</c:v>
                </c:pt>
                <c:pt idx="4617">
                  <c:v>97.535548898144043</c:v>
                </c:pt>
                <c:pt idx="4618">
                  <c:v>97.532698962215363</c:v>
                </c:pt>
                <c:pt idx="4619">
                  <c:v>98.370078132246817</c:v>
                </c:pt>
                <c:pt idx="4620">
                  <c:v>97.198280054393763</c:v>
                </c:pt>
                <c:pt idx="4621">
                  <c:v>97.105839933811694</c:v>
                </c:pt>
                <c:pt idx="4622">
                  <c:v>97.252357267464504</c:v>
                </c:pt>
                <c:pt idx="4623">
                  <c:v>95.998792991518712</c:v>
                </c:pt>
                <c:pt idx="4624">
                  <c:v>96.680194244101585</c:v>
                </c:pt>
                <c:pt idx="4625">
                  <c:v>99.532311253566149</c:v>
                </c:pt>
                <c:pt idx="4626">
                  <c:v>100.02128402515154</c:v>
                </c:pt>
                <c:pt idx="4627">
                  <c:v>99.77202159403987</c:v>
                </c:pt>
                <c:pt idx="4628">
                  <c:v>99.769163850259247</c:v>
                </c:pt>
                <c:pt idx="4629">
                  <c:v>99.676304506201632</c:v>
                </c:pt>
                <c:pt idx="4630">
                  <c:v>100.00986061575986</c:v>
                </c:pt>
                <c:pt idx="4631">
                  <c:v>101.20325545275864</c:v>
                </c:pt>
                <c:pt idx="4632">
                  <c:v>101.5413046191552</c:v>
                </c:pt>
                <c:pt idx="4633">
                  <c:v>101.35789762378317</c:v>
                </c:pt>
                <c:pt idx="4634">
                  <c:v>103.43780457568755</c:v>
                </c:pt>
                <c:pt idx="4635">
                  <c:v>102.47165157225663</c:v>
                </c:pt>
                <c:pt idx="4636">
                  <c:v>102.03424565126716</c:v>
                </c:pt>
                <c:pt idx="4637">
                  <c:v>102.37551148998227</c:v>
                </c:pt>
                <c:pt idx="4638">
                  <c:v>102.02853252129717</c:v>
                </c:pt>
                <c:pt idx="4639">
                  <c:v>103.6805753190356</c:v>
                </c:pt>
                <c:pt idx="4640">
                  <c:v>103.05852836370559</c:v>
                </c:pt>
                <c:pt idx="4641">
                  <c:v>101.1545396706415</c:v>
                </c:pt>
                <c:pt idx="4642">
                  <c:v>101.76440082348381</c:v>
                </c:pt>
                <c:pt idx="4643">
                  <c:v>100.46855417646111</c:v>
                </c:pt>
                <c:pt idx="4644">
                  <c:v>101.05573795228975</c:v>
                </c:pt>
                <c:pt idx="4645">
                  <c:v>102.00853479136276</c:v>
                </c:pt>
                <c:pt idx="4646">
                  <c:v>103.13189557287569</c:v>
                </c:pt>
                <c:pt idx="4647">
                  <c:v>104.00641455774621</c:v>
                </c:pt>
                <c:pt idx="4648">
                  <c:v>103.47369859634364</c:v>
                </c:pt>
                <c:pt idx="4649">
                  <c:v>104.88294716347536</c:v>
                </c:pt>
                <c:pt idx="4650">
                  <c:v>104.60797839960742</c:v>
                </c:pt>
                <c:pt idx="4651">
                  <c:v>102.75562259104663</c:v>
                </c:pt>
                <c:pt idx="4652">
                  <c:v>102.06149127954177</c:v>
                </c:pt>
                <c:pt idx="4653">
                  <c:v>101.53401637743082</c:v>
                </c:pt>
                <c:pt idx="4654">
                  <c:v>101.36896964357675</c:v>
                </c:pt>
                <c:pt idx="4655">
                  <c:v>101.70897135868472</c:v>
                </c:pt>
                <c:pt idx="4656">
                  <c:v>100.50056508658599</c:v>
                </c:pt>
                <c:pt idx="4657">
                  <c:v>100.24839817502288</c:v>
                </c:pt>
                <c:pt idx="4658">
                  <c:v>101.35756333892277</c:v>
                </c:pt>
                <c:pt idx="4659">
                  <c:v>101.01296818469109</c:v>
                </c:pt>
                <c:pt idx="4660">
                  <c:v>101.87535108643897</c:v>
                </c:pt>
                <c:pt idx="4661">
                  <c:v>103.08900581362104</c:v>
                </c:pt>
                <c:pt idx="4662">
                  <c:v>102.55889560272044</c:v>
                </c:pt>
                <c:pt idx="4663">
                  <c:v>100.82115818245711</c:v>
                </c:pt>
                <c:pt idx="4664">
                  <c:v>102.73402202078341</c:v>
                </c:pt>
                <c:pt idx="4665">
                  <c:v>102.20514239686054</c:v>
                </c:pt>
                <c:pt idx="4666">
                  <c:v>100.81261421082672</c:v>
                </c:pt>
                <c:pt idx="4667">
                  <c:v>99.949661934479991</c:v>
                </c:pt>
                <c:pt idx="4668">
                  <c:v>98.935502883701702</c:v>
                </c:pt>
                <c:pt idx="4669">
                  <c:v>100.05587643749914</c:v>
                </c:pt>
                <c:pt idx="4670">
                  <c:v>100.48159123145251</c:v>
                </c:pt>
                <c:pt idx="4671">
                  <c:v>99.960145521666163</c:v>
                </c:pt>
                <c:pt idx="4672">
                  <c:v>99.619962078269054</c:v>
                </c:pt>
                <c:pt idx="4673">
                  <c:v>100.47302196933288</c:v>
                </c:pt>
                <c:pt idx="4674">
                  <c:v>100.56024256149249</c:v>
                </c:pt>
                <c:pt idx="4675">
                  <c:v>99.948736051943342</c:v>
                </c:pt>
                <c:pt idx="4676">
                  <c:v>102.01023199800693</c:v>
                </c:pt>
                <c:pt idx="4677">
                  <c:v>101.91708140377523</c:v>
                </c:pt>
                <c:pt idx="4678">
                  <c:v>101.73365335059134</c:v>
                </c:pt>
                <c:pt idx="4679">
                  <c:v>100.8657522138792</c:v>
                </c:pt>
                <c:pt idx="4680">
                  <c:v>101.20459062341706</c:v>
                </c:pt>
                <c:pt idx="4681">
                  <c:v>100.67972538066533</c:v>
                </c:pt>
                <c:pt idx="4682">
                  <c:v>100.85719946172139</c:v>
                </c:pt>
                <c:pt idx="4683">
                  <c:v>101.03467436798383</c:v>
                </c:pt>
                <c:pt idx="4684">
                  <c:v>101.37361644954581</c:v>
                </c:pt>
                <c:pt idx="4685">
                  <c:v>101.28054724770391</c:v>
                </c:pt>
                <c:pt idx="4686">
                  <c:v>102.58071270296114</c:v>
                </c:pt>
                <c:pt idx="4687">
                  <c:v>103.27168396049728</c:v>
                </c:pt>
                <c:pt idx="4688">
                  <c:v>103.26882484957514</c:v>
                </c:pt>
                <c:pt idx="4689">
                  <c:v>101.95595482809767</c:v>
                </c:pt>
                <c:pt idx="4690">
                  <c:v>100.99568203124909</c:v>
                </c:pt>
                <c:pt idx="4691">
                  <c:v>102.04055561760379</c:v>
                </c:pt>
                <c:pt idx="4692">
                  <c:v>101.78393545033123</c:v>
                </c:pt>
                <c:pt idx="4693">
                  <c:v>101.87133302771326</c:v>
                </c:pt>
                <c:pt idx="4694">
                  <c:v>101.00326468209551</c:v>
                </c:pt>
                <c:pt idx="4695">
                  <c:v>101.86561346330836</c:v>
                </c:pt>
                <c:pt idx="4696">
                  <c:v>101.86275359627325</c:v>
                </c:pt>
                <c:pt idx="4697">
                  <c:v>102.98601834205601</c:v>
                </c:pt>
                <c:pt idx="4698">
                  <c:v>102.11086111580971</c:v>
                </c:pt>
                <c:pt idx="4699">
                  <c:v>101.7639305730354</c:v>
                </c:pt>
                <c:pt idx="4700">
                  <c:v>102.19543862067258</c:v>
                </c:pt>
                <c:pt idx="4701">
                  <c:v>101.66797745957501</c:v>
                </c:pt>
                <c:pt idx="4702">
                  <c:v>102.09942889732247</c:v>
                </c:pt>
                <c:pt idx="4703">
                  <c:v>102.18685812243257</c:v>
                </c:pt>
                <c:pt idx="4704">
                  <c:v>102.18399784310077</c:v>
                </c:pt>
                <c:pt idx="4705">
                  <c:v>102.96312224603116</c:v>
                </c:pt>
                <c:pt idx="4706">
                  <c:v>102.8698739513602</c:v>
                </c:pt>
                <c:pt idx="4707">
                  <c:v>102.4303254364786</c:v>
                </c:pt>
                <c:pt idx="4708">
                  <c:v>102.42746701922351</c:v>
                </c:pt>
                <c:pt idx="4709">
                  <c:v>101.98914711173256</c:v>
                </c:pt>
                <c:pt idx="4710">
                  <c:v>102.51207499949851</c:v>
                </c:pt>
                <c:pt idx="4711">
                  <c:v>101.20634481184425</c:v>
                </c:pt>
                <c:pt idx="4712">
                  <c:v>101.11333307395034</c:v>
                </c:pt>
                <c:pt idx="4713">
                  <c:v>100.58859627179572</c:v>
                </c:pt>
                <c:pt idx="4714">
                  <c:v>100.15524013111644</c:v>
                </c:pt>
                <c:pt idx="4715">
                  <c:v>100.24242857714034</c:v>
                </c:pt>
                <c:pt idx="4716">
                  <c:v>100.6701403131583</c:v>
                </c:pt>
                <c:pt idx="4717">
                  <c:v>100.48711503875165</c:v>
                </c:pt>
                <c:pt idx="4718">
                  <c:v>101.00607318738912</c:v>
                </c:pt>
                <c:pt idx="4719">
                  <c:v>100.57150316142179</c:v>
                </c:pt>
                <c:pt idx="4720">
                  <c:v>101.0905096746983</c:v>
                </c:pt>
                <c:pt idx="4721">
                  <c:v>101.95486459257972</c:v>
                </c:pt>
                <c:pt idx="4722">
                  <c:v>102.47774389588358</c:v>
                </c:pt>
                <c:pt idx="4723">
                  <c:v>102.91159272911409</c:v>
                </c:pt>
                <c:pt idx="4724">
                  <c:v>102.03653550370291</c:v>
                </c:pt>
                <c:pt idx="4725">
                  <c:v>101.59941424193858</c:v>
                </c:pt>
                <c:pt idx="4726">
                  <c:v>101.16351837685852</c:v>
                </c:pt>
                <c:pt idx="4727">
                  <c:v>101.07053624043147</c:v>
                </c:pt>
                <c:pt idx="4728">
                  <c:v>100.72599389587231</c:v>
                </c:pt>
                <c:pt idx="4729">
                  <c:v>100.38256081847248</c:v>
                </c:pt>
                <c:pt idx="4730">
                  <c:v>101.24221852823757</c:v>
                </c:pt>
                <c:pt idx="4731">
                  <c:v>100.80749725861278</c:v>
                </c:pt>
                <c:pt idx="4732">
                  <c:v>101.23650286528482</c:v>
                </c:pt>
                <c:pt idx="4733">
                  <c:v>101.57655259876992</c:v>
                </c:pt>
                <c:pt idx="4734">
                  <c:v>101.14067241912926</c:v>
                </c:pt>
                <c:pt idx="4735">
                  <c:v>101.57083662214154</c:v>
                </c:pt>
                <c:pt idx="4736">
                  <c:v>101.56797854896467</c:v>
                </c:pt>
                <c:pt idx="4737">
                  <c:v>100.52021168542069</c:v>
                </c:pt>
                <c:pt idx="4738">
                  <c:v>101.03914383060692</c:v>
                </c:pt>
                <c:pt idx="4739">
                  <c:v>100.60455512619865</c:v>
                </c:pt>
                <c:pt idx="4740">
                  <c:v>100.60170292068688</c:v>
                </c:pt>
                <c:pt idx="4741">
                  <c:v>100.07835956816234</c:v>
                </c:pt>
                <c:pt idx="4742">
                  <c:v>100.93763277012113</c:v>
                </c:pt>
                <c:pt idx="4743">
                  <c:v>101.02487229597773</c:v>
                </c:pt>
                <c:pt idx="4744">
                  <c:v>100.50026007730594</c:v>
                </c:pt>
                <c:pt idx="4745">
                  <c:v>100.49740962242504</c:v>
                </c:pt>
                <c:pt idx="4746">
                  <c:v>100.49455911121095</c:v>
                </c:pt>
                <c:pt idx="4747">
                  <c:v>100.58173590468141</c:v>
                </c:pt>
                <c:pt idx="4748">
                  <c:v>101.87769910707721</c:v>
                </c:pt>
                <c:pt idx="4749">
                  <c:v>100.82758732594266</c:v>
                </c:pt>
                <c:pt idx="4750">
                  <c:v>102.03664238086913</c:v>
                </c:pt>
                <c:pt idx="4751">
                  <c:v>102.47023098906175</c:v>
                </c:pt>
                <c:pt idx="4752">
                  <c:v>105.55684780323736</c:v>
                </c:pt>
                <c:pt idx="4753">
                  <c:v>105.37271515995417</c:v>
                </c:pt>
                <c:pt idx="4754">
                  <c:v>105.63467759056857</c:v>
                </c:pt>
                <c:pt idx="4755">
                  <c:v>105.72248438759652</c:v>
                </c:pt>
                <c:pt idx="4756">
                  <c:v>104.29441828671315</c:v>
                </c:pt>
                <c:pt idx="4757">
                  <c:v>102.96812931032946</c:v>
                </c:pt>
                <c:pt idx="4758">
                  <c:v>102.10402435501874</c:v>
                </c:pt>
                <c:pt idx="4759">
                  <c:v>100.36749663609862</c:v>
                </c:pt>
                <c:pt idx="4760">
                  <c:v>97.800855518704338</c:v>
                </c:pt>
                <c:pt idx="4761">
                  <c:v>97.464574598584477</c:v>
                </c:pt>
                <c:pt idx="4762">
                  <c:v>98.578236010403998</c:v>
                </c:pt>
                <c:pt idx="4763">
                  <c:v>97.305588817458556</c:v>
                </c:pt>
                <c:pt idx="4764">
                  <c:v>97.392268170747229</c:v>
                </c:pt>
                <c:pt idx="4765">
                  <c:v>97.901117584862732</c:v>
                </c:pt>
                <c:pt idx="4766">
                  <c:v>98.05273299590408</c:v>
                </c:pt>
                <c:pt idx="4767">
                  <c:v>97.805844686429737</c:v>
                </c:pt>
                <c:pt idx="4768">
                  <c:v>97.228372428132388</c:v>
                </c:pt>
                <c:pt idx="4769">
                  <c:v>96.895056090870639</c:v>
                </c:pt>
                <c:pt idx="4770">
                  <c:v>98.270443798312044</c:v>
                </c:pt>
                <c:pt idx="4771">
                  <c:v>99.449644941696533</c:v>
                </c:pt>
                <c:pt idx="4772">
                  <c:v>100.12089100553385</c:v>
                </c:pt>
                <c:pt idx="4773">
                  <c:v>99.511121591292067</c:v>
                </c:pt>
                <c:pt idx="4774">
                  <c:v>98.992522428572556</c:v>
                </c:pt>
                <c:pt idx="4775">
                  <c:v>100.3611117302853</c:v>
                </c:pt>
                <c:pt idx="4776">
                  <c:v>99.929783351164588</c:v>
                </c:pt>
                <c:pt idx="4777">
                  <c:v>99.499673332814382</c:v>
                </c:pt>
                <c:pt idx="4778">
                  <c:v>99.160474180794154</c:v>
                </c:pt>
                <c:pt idx="4779">
                  <c:v>98.732736548536195</c:v>
                </c:pt>
                <c:pt idx="4780">
                  <c:v>98.062781081438516</c:v>
                </c:pt>
                <c:pt idx="4781">
                  <c:v>98.059921390549789</c:v>
                </c:pt>
                <c:pt idx="4782">
                  <c:v>100.2718271544727</c:v>
                </c:pt>
                <c:pt idx="4783">
                  <c:v>101.72084282480409</c:v>
                </c:pt>
                <c:pt idx="4784">
                  <c:v>102.06124777029436</c:v>
                </c:pt>
                <c:pt idx="4785">
                  <c:v>101.01304321769567</c:v>
                </c:pt>
                <c:pt idx="4786">
                  <c:v>101.01017621364645</c:v>
                </c:pt>
                <c:pt idx="4787">
                  <c:v>101.1872348987572</c:v>
                </c:pt>
                <c:pt idx="4788">
                  <c:v>100.75349645813822</c:v>
                </c:pt>
                <c:pt idx="4789">
                  <c:v>101.9568009614668</c:v>
                </c:pt>
                <c:pt idx="4790">
                  <c:v>101.77379618721716</c:v>
                </c:pt>
                <c:pt idx="4791">
                  <c:v>102.02504724531354</c:v>
                </c:pt>
                <c:pt idx="4792">
                  <c:v>102.09700052596963</c:v>
                </c:pt>
                <c:pt idx="4793">
                  <c:v>102.00398658149152</c:v>
                </c:pt>
                <c:pt idx="4794">
                  <c:v>101.91097862443712</c:v>
                </c:pt>
                <c:pt idx="4795">
                  <c:v>101.03908863343531</c:v>
                </c:pt>
                <c:pt idx="4796">
                  <c:v>100.35196168664879</c:v>
                </c:pt>
                <c:pt idx="4797">
                  <c:v>100.78066751416554</c:v>
                </c:pt>
                <c:pt idx="4798">
                  <c:v>100.25633347441999</c:v>
                </c:pt>
                <c:pt idx="4799">
                  <c:v>99.823208245395108</c:v>
                </c:pt>
                <c:pt idx="4800">
                  <c:v>89.108538617432714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90.209739463070036</c:v>
                </c:pt>
                <c:pt idx="4817">
                  <c:v>88.193620904229647</c:v>
                </c:pt>
                <c:pt idx="4818">
                  <c:v>87.847002320758293</c:v>
                </c:pt>
                <c:pt idx="4819">
                  <c:v>87.133827442617985</c:v>
                </c:pt>
                <c:pt idx="4820">
                  <c:v>87.442600485673211</c:v>
                </c:pt>
                <c:pt idx="4821">
                  <c:v>88.639330203285681</c:v>
                </c:pt>
                <c:pt idx="4822">
                  <c:v>89.674541695245352</c:v>
                </c:pt>
                <c:pt idx="4823">
                  <c:v>88.203277245468598</c:v>
                </c:pt>
                <c:pt idx="4824">
                  <c:v>88.430112570676101</c:v>
                </c:pt>
                <c:pt idx="4825">
                  <c:v>91.037083018490193</c:v>
                </c:pt>
                <c:pt idx="4826">
                  <c:v>89.525525710762849</c:v>
                </c:pt>
                <c:pt idx="4827">
                  <c:v>90.01665006424173</c:v>
                </c:pt>
                <c:pt idx="4828">
                  <c:v>91.005937270062532</c:v>
                </c:pt>
                <c:pt idx="4829">
                  <c:v>91.17626154305708</c:v>
                </c:pt>
                <c:pt idx="4830">
                  <c:v>91.758358440437405</c:v>
                </c:pt>
                <c:pt idx="4831">
                  <c:v>89.511165441298544</c:v>
                </c:pt>
                <c:pt idx="4832">
                  <c:v>91.405874215069161</c:v>
                </c:pt>
                <c:pt idx="4833">
                  <c:v>89.271734924956945</c:v>
                </c:pt>
                <c:pt idx="4834">
                  <c:v>90.924497531932502</c:v>
                </c:pt>
                <c:pt idx="4835">
                  <c:v>90.921605027904661</c:v>
                </c:pt>
                <c:pt idx="4836">
                  <c:v>88.712459208135442</c:v>
                </c:pt>
                <c:pt idx="4837">
                  <c:v>88.306669126171982</c:v>
                </c:pt>
                <c:pt idx="4838">
                  <c:v>87.501687486311312</c:v>
                </c:pt>
                <c:pt idx="4839">
                  <c:v>87.013783551777124</c:v>
                </c:pt>
                <c:pt idx="4840">
                  <c:v>88.700959007778692</c:v>
                </c:pt>
                <c:pt idx="4841">
                  <c:v>86.922227388455212</c:v>
                </c:pt>
                <c:pt idx="4842">
                  <c:v>85.815288610032439</c:v>
                </c:pt>
                <c:pt idx="4843">
                  <c:v>86.947509301548962</c:v>
                </c:pt>
                <c:pt idx="4844">
                  <c:v>84.751976620902497</c:v>
                </c:pt>
                <c:pt idx="4845">
                  <c:v>86.182315256404763</c:v>
                </c:pt>
                <c:pt idx="4846">
                  <c:v>87.852214622215797</c:v>
                </c:pt>
                <c:pt idx="4847">
                  <c:v>89.283870051697704</c:v>
                </c:pt>
                <c:pt idx="4848">
                  <c:v>89.599393103267175</c:v>
                </c:pt>
                <c:pt idx="4849">
                  <c:v>87.04070371277794</c:v>
                </c:pt>
                <c:pt idx="4850">
                  <c:v>89.542915834044834</c:v>
                </c:pt>
                <c:pt idx="4851">
                  <c:v>88.987246497526939</c:v>
                </c:pt>
                <c:pt idx="4852">
                  <c:v>89.303383793168905</c:v>
                </c:pt>
                <c:pt idx="4853">
                  <c:v>85.441659777855421</c:v>
                </c:pt>
                <c:pt idx="4854">
                  <c:v>85.695480628528458</c:v>
                </c:pt>
                <c:pt idx="4855">
                  <c:v>85.863759478662359</c:v>
                </c:pt>
                <c:pt idx="4856">
                  <c:v>85.946473747724667</c:v>
                </c:pt>
                <c:pt idx="4857">
                  <c:v>87.704880127281285</c:v>
                </c:pt>
                <c:pt idx="4858">
                  <c:v>85.546474661872708</c:v>
                </c:pt>
                <c:pt idx="4859">
                  <c:v>82.648331606802458</c:v>
                </c:pt>
                <c:pt idx="4860">
                  <c:v>82.854916606383995</c:v>
                </c:pt>
                <c:pt idx="4861">
                  <c:v>81.030338663144448</c:v>
                </c:pt>
                <c:pt idx="4862">
                  <c:v>84.007530998853326</c:v>
                </c:pt>
                <c:pt idx="4863">
                  <c:v>84.00467969107649</c:v>
                </c:pt>
                <c:pt idx="4864">
                  <c:v>81.400726096136623</c:v>
                </c:pt>
                <c:pt idx="4865">
                  <c:v>81.651336927483044</c:v>
                </c:pt>
                <c:pt idx="4866">
                  <c:v>83.902161801737748</c:v>
                </c:pt>
                <c:pt idx="4867">
                  <c:v>82.364357692027625</c:v>
                </c:pt>
                <c:pt idx="4868">
                  <c:v>78.978658810292927</c:v>
                </c:pt>
                <c:pt idx="4869">
                  <c:v>81.726252239136556</c:v>
                </c:pt>
                <c:pt idx="4870">
                  <c:v>81.554691089972039</c:v>
                </c:pt>
                <c:pt idx="4871">
                  <c:v>80.591312572171773</c:v>
                </c:pt>
                <c:pt idx="4872">
                  <c:v>82.561061720184171</c:v>
                </c:pt>
                <c:pt idx="4873">
                  <c:v>83.19341832560076</c:v>
                </c:pt>
                <c:pt idx="4874">
                  <c:v>83.533282190769569</c:v>
                </c:pt>
                <c:pt idx="4875">
                  <c:v>86.865758659043422</c:v>
                </c:pt>
                <c:pt idx="4876">
                  <c:v>86.659260425473803</c:v>
                </c:pt>
                <c:pt idx="4877">
                  <c:v>88.334356150779058</c:v>
                </c:pt>
                <c:pt idx="4878">
                  <c:v>88.388814488030221</c:v>
                </c:pt>
                <c:pt idx="4879">
                  <c:v>87.272759777074498</c:v>
                </c:pt>
                <c:pt idx="4880">
                  <c:v>85.688284675257819</c:v>
                </c:pt>
                <c:pt idx="4881">
                  <c:v>86.335408377975909</c:v>
                </c:pt>
                <c:pt idx="4882">
                  <c:v>85.5461638450588</c:v>
                </c:pt>
                <c:pt idx="4883">
                  <c:v>88.40287914808232</c:v>
                </c:pt>
                <c:pt idx="4884">
                  <c:v>86.550675998028055</c:v>
                </c:pt>
                <c:pt idx="4885">
                  <c:v>88.512680056987847</c:v>
                </c:pt>
                <c:pt idx="4886">
                  <c:v>88.423806303734636</c:v>
                </c:pt>
                <c:pt idx="4887">
                  <c:v>87.361151488335054</c:v>
                </c:pt>
                <c:pt idx="4888">
                  <c:v>87.758576621281463</c:v>
                </c:pt>
                <c:pt idx="4889">
                  <c:v>87.755704218472601</c:v>
                </c:pt>
                <c:pt idx="4890">
                  <c:v>87.752831757943568</c:v>
                </c:pt>
                <c:pt idx="4891">
                  <c:v>87.435486274996038</c:v>
                </c:pt>
                <c:pt idx="4892">
                  <c:v>88.637412679257068</c:v>
                </c:pt>
                <c:pt idx="4893">
                  <c:v>87.658332030475322</c:v>
                </c:pt>
                <c:pt idx="4894">
                  <c:v>87.255261225439426</c:v>
                </c:pt>
                <c:pt idx="4895">
                  <c:v>88.139982797637458</c:v>
                </c:pt>
                <c:pt idx="4896">
                  <c:v>86.281585641218953</c:v>
                </c:pt>
                <c:pt idx="4897">
                  <c:v>84.786191826481627</c:v>
                </c:pt>
                <c:pt idx="4898">
                  <c:v>85.965103519920376</c:v>
                </c:pt>
                <c:pt idx="4899">
                  <c:v>85.962246279504143</c:v>
                </c:pt>
                <c:pt idx="4900">
                  <c:v>86.130489005352501</c:v>
                </c:pt>
                <c:pt idx="4901">
                  <c:v>86.042077147951204</c:v>
                </c:pt>
                <c:pt idx="4902">
                  <c:v>85.72945973503829</c:v>
                </c:pt>
                <c:pt idx="4903">
                  <c:v>86.432817038235953</c:v>
                </c:pt>
                <c:pt idx="4904">
                  <c:v>87.942233965683954</c:v>
                </c:pt>
                <c:pt idx="4905">
                  <c:v>89.064666487739487</c:v>
                </c:pt>
                <c:pt idx="4906">
                  <c:v>90.111497739548213</c:v>
                </c:pt>
                <c:pt idx="4907">
                  <c:v>90.345597425425694</c:v>
                </c:pt>
                <c:pt idx="4908">
                  <c:v>91.079282268251518</c:v>
                </c:pt>
                <c:pt idx="4909">
                  <c:v>91.056705392095864</c:v>
                </c:pt>
                <c:pt idx="4910">
                  <c:v>89.732154882711257</c:v>
                </c:pt>
                <c:pt idx="4911">
                  <c:v>90.637936170046487</c:v>
                </c:pt>
                <c:pt idx="4912">
                  <c:v>89.553664040921831</c:v>
                </c:pt>
                <c:pt idx="4913">
                  <c:v>90.306893759773629</c:v>
                </c:pt>
                <c:pt idx="4914">
                  <c:v>91.958859738853789</c:v>
                </c:pt>
                <c:pt idx="4915">
                  <c:v>91.193753187975744</c:v>
                </c:pt>
                <c:pt idx="4916">
                  <c:v>91.450840433443773</c:v>
                </c:pt>
                <c:pt idx="4917">
                  <c:v>89.712093451506917</c:v>
                </c:pt>
                <c:pt idx="4918">
                  <c:v>92.277386655372538</c:v>
                </c:pt>
                <c:pt idx="4919">
                  <c:v>93.271486691380233</c:v>
                </c:pt>
                <c:pt idx="4920">
                  <c:v>94.363012966309725</c:v>
                </c:pt>
                <c:pt idx="4921">
                  <c:v>94.523817189064175</c:v>
                </c:pt>
                <c:pt idx="4922">
                  <c:v>96.490742380936354</c:v>
                </c:pt>
                <c:pt idx="4923">
                  <c:v>97.091681453722231</c:v>
                </c:pt>
                <c:pt idx="4924">
                  <c:v>95.697644534888241</c:v>
                </c:pt>
                <c:pt idx="4925">
                  <c:v>96.039410395067534</c:v>
                </c:pt>
                <c:pt idx="4926">
                  <c:v>94.831444083773022</c:v>
                </c:pt>
                <c:pt idx="4927">
                  <c:v>93.547542426123982</c:v>
                </c:pt>
                <c:pt idx="4928">
                  <c:v>94.406559429356093</c:v>
                </c:pt>
                <c:pt idx="4929">
                  <c:v>95.180193974797476</c:v>
                </c:pt>
                <c:pt idx="4930">
                  <c:v>93.474782698455783</c:v>
                </c:pt>
                <c:pt idx="4931">
                  <c:v>92.715230142468499</c:v>
                </c:pt>
                <c:pt idx="4932">
                  <c:v>94.57927865153124</c:v>
                </c:pt>
                <c:pt idx="4933">
                  <c:v>94.741116419534592</c:v>
                </c:pt>
                <c:pt idx="4934">
                  <c:v>93.202145136907347</c:v>
                </c:pt>
                <c:pt idx="4935">
                  <c:v>93.622794000774775</c:v>
                </c:pt>
                <c:pt idx="4936">
                  <c:v>92.774168574760552</c:v>
                </c:pt>
                <c:pt idx="4937">
                  <c:v>91.599030325882268</c:v>
                </c:pt>
                <c:pt idx="4938">
                  <c:v>93.029354706831327</c:v>
                </c:pt>
                <c:pt idx="4939">
                  <c:v>93.361865348212632</c:v>
                </c:pt>
                <c:pt idx="4940">
                  <c:v>92.182591997940108</c:v>
                </c:pt>
                <c:pt idx="4941">
                  <c:v>92.266566541698921</c:v>
                </c:pt>
                <c:pt idx="4942">
                  <c:v>92.01859594958114</c:v>
                </c:pt>
                <c:pt idx="4943">
                  <c:v>90.680396938443664</c:v>
                </c:pt>
                <c:pt idx="4944">
                  <c:v>91.595334154697412</c:v>
                </c:pt>
                <c:pt idx="4945">
                  <c:v>92.515604914786309</c:v>
                </c:pt>
                <c:pt idx="4946">
                  <c:v>91.346637702981752</c:v>
                </c:pt>
                <c:pt idx="4947">
                  <c:v>91.933569956748215</c:v>
                </c:pt>
                <c:pt idx="4948">
                  <c:v>89.947171667624389</c:v>
                </c:pt>
                <c:pt idx="4949">
                  <c:v>90.615168205954433</c:v>
                </c:pt>
                <c:pt idx="4950">
                  <c:v>91.352938100138999</c:v>
                </c:pt>
                <c:pt idx="4951">
                  <c:v>90.436521356374215</c:v>
                </c:pt>
                <c:pt idx="4952">
                  <c:v>90.43364799936262</c:v>
                </c:pt>
                <c:pt idx="4953">
                  <c:v>90.019194735528799</c:v>
                </c:pt>
                <c:pt idx="4954">
                  <c:v>89.692302997992556</c:v>
                </c:pt>
                <c:pt idx="4955">
                  <c:v>90.751361354821711</c:v>
                </c:pt>
                <c:pt idx="4956">
                  <c:v>91.162513553414101</c:v>
                </c:pt>
                <c:pt idx="4957">
                  <c:v>91.904777246861158</c:v>
                </c:pt>
                <c:pt idx="4958">
                  <c:v>90.983641200515194</c:v>
                </c:pt>
                <c:pt idx="4959">
                  <c:v>91.899017991618166</c:v>
                </c:pt>
                <c:pt idx="4960">
                  <c:v>91.982830406692301</c:v>
                </c:pt>
                <c:pt idx="4961">
                  <c:v>92.571276980534094</c:v>
                </c:pt>
                <c:pt idx="4962">
                  <c:v>91.647151377325827</c:v>
                </c:pt>
                <c:pt idx="4963">
                  <c:v>91.22892963592767</c:v>
                </c:pt>
                <c:pt idx="4964">
                  <c:v>92.231372139754058</c:v>
                </c:pt>
                <c:pt idx="4965">
                  <c:v>90.895583212570273</c:v>
                </c:pt>
                <c:pt idx="4966">
                  <c:v>91.306842716538995</c:v>
                </c:pt>
                <c:pt idx="4967">
                  <c:v>91.719359177523074</c:v>
                </c:pt>
                <c:pt idx="4968">
                  <c:v>91.716475139332942</c:v>
                </c:pt>
                <c:pt idx="4969">
                  <c:v>91.211653700622264</c:v>
                </c:pt>
                <c:pt idx="4970">
                  <c:v>91.20877417057909</c:v>
                </c:pt>
                <c:pt idx="4971">
                  <c:v>91.951126380991809</c:v>
                </c:pt>
                <c:pt idx="4972">
                  <c:v>92.785069428509814</c:v>
                </c:pt>
                <c:pt idx="4973">
                  <c:v>93.450223591540635</c:v>
                </c:pt>
                <c:pt idx="4974">
                  <c:v>91.926639021787196</c:v>
                </c:pt>
                <c:pt idx="4975">
                  <c:v>92.84930200450799</c:v>
                </c:pt>
                <c:pt idx="4976">
                  <c:v>92.166049743152143</c:v>
                </c:pt>
                <c:pt idx="4977">
                  <c:v>92.163176764018317</c:v>
                </c:pt>
                <c:pt idx="4978">
                  <c:v>92.160303725392623</c:v>
                </c:pt>
                <c:pt idx="4979">
                  <c:v>92.998388524555594</c:v>
                </c:pt>
                <c:pt idx="4980">
                  <c:v>92.995510557496345</c:v>
                </c:pt>
                <c:pt idx="4981">
                  <c:v>93.328066469593068</c:v>
                </c:pt>
                <c:pt idx="4982">
                  <c:v>93.748784515726584</c:v>
                </c:pt>
                <c:pt idx="4983">
                  <c:v>93.235364720510916</c:v>
                </c:pt>
                <c:pt idx="4984">
                  <c:v>93.906697559194072</c:v>
                </c:pt>
                <c:pt idx="4985">
                  <c:v>93.479139739826678</c:v>
                </c:pt>
                <c:pt idx="4986">
                  <c:v>93.563261165880249</c:v>
                </c:pt>
                <c:pt idx="4987">
                  <c:v>92.20703761587265</c:v>
                </c:pt>
                <c:pt idx="4988">
                  <c:v>92.290970711617774</c:v>
                </c:pt>
                <c:pt idx="4989">
                  <c:v>92.288100921748992</c:v>
                </c:pt>
                <c:pt idx="4990">
                  <c:v>92.706127425870363</c:v>
                </c:pt>
                <c:pt idx="4991">
                  <c:v>92.369158460758626</c:v>
                </c:pt>
                <c:pt idx="4992">
                  <c:v>91.024475360099132</c:v>
                </c:pt>
                <c:pt idx="4993">
                  <c:v>91.61199897635197</c:v>
                </c:pt>
                <c:pt idx="4994">
                  <c:v>92.534132684623728</c:v>
                </c:pt>
                <c:pt idx="4995">
                  <c:v>93.039195667905915</c:v>
                </c:pt>
                <c:pt idx="4996">
                  <c:v>93.795431588819156</c:v>
                </c:pt>
                <c:pt idx="4997">
                  <c:v>92.525503089442282</c:v>
                </c:pt>
                <c:pt idx="4998">
                  <c:v>91.770968267406715</c:v>
                </c:pt>
                <c:pt idx="4999">
                  <c:v>91.021264990422424</c:v>
                </c:pt>
                <c:pt idx="5000">
                  <c:v>90.776477897027689</c:v>
                </c:pt>
                <c:pt idx="5001">
                  <c:v>91.604816837306316</c:v>
                </c:pt>
                <c:pt idx="5002">
                  <c:v>91.601938844751203</c:v>
                </c:pt>
                <c:pt idx="5003">
                  <c:v>91.512468793657717</c:v>
                </c:pt>
                <c:pt idx="5004">
                  <c:v>91.179950198189545</c:v>
                </c:pt>
                <c:pt idx="5005">
                  <c:v>91.177074526338401</c:v>
                </c:pt>
                <c:pt idx="5006">
                  <c:v>90.345547802952751</c:v>
                </c:pt>
                <c:pt idx="5007">
                  <c:v>90.669918646000042</c:v>
                </c:pt>
                <c:pt idx="5008">
                  <c:v>91.081933235798715</c:v>
                </c:pt>
                <c:pt idx="5009">
                  <c:v>91.079059440937272</c:v>
                </c:pt>
                <c:pt idx="5010">
                  <c:v>92.241739508014689</c:v>
                </c:pt>
                <c:pt idx="5011">
                  <c:v>91.402887170957001</c:v>
                </c:pt>
                <c:pt idx="5012">
                  <c:v>91.400012809394866</c:v>
                </c:pt>
                <c:pt idx="5013">
                  <c:v>91.570276997545989</c:v>
                </c:pt>
                <c:pt idx="5014">
                  <c:v>92.403621678551644</c:v>
                </c:pt>
                <c:pt idx="5015">
                  <c:v>92.48744002436797</c:v>
                </c:pt>
                <c:pt idx="5016">
                  <c:v>91.97911246007061</c:v>
                </c:pt>
                <c:pt idx="5017">
                  <c:v>91.64532735139619</c:v>
                </c:pt>
                <c:pt idx="5018">
                  <c:v>92.565480920423397</c:v>
                </c:pt>
                <c:pt idx="5019">
                  <c:v>92.895966361371393</c:v>
                </c:pt>
                <c:pt idx="5020">
                  <c:v>91.550124797142416</c:v>
                </c:pt>
                <c:pt idx="5021">
                  <c:v>92.470123991754917</c:v>
                </c:pt>
                <c:pt idx="5022">
                  <c:v>91.544366489325512</c:v>
                </c:pt>
                <c:pt idx="5023">
                  <c:v>91.541487246052384</c:v>
                </c:pt>
                <c:pt idx="5024">
                  <c:v>91.122425475401542</c:v>
                </c:pt>
                <c:pt idx="5025">
                  <c:v>91.535728580634895</c:v>
                </c:pt>
                <c:pt idx="5026">
                  <c:v>91.950296178400095</c:v>
                </c:pt>
                <c:pt idx="5027">
                  <c:v>90.698888583340704</c:v>
                </c:pt>
                <c:pt idx="5028">
                  <c:v>91.110917678235637</c:v>
                </c:pt>
                <c:pt idx="5029">
                  <c:v>91.941650128601395</c:v>
                </c:pt>
                <c:pt idx="5030">
                  <c:v>92.270808100923205</c:v>
                </c:pt>
                <c:pt idx="5031">
                  <c:v>92.354590879565876</c:v>
                </c:pt>
                <c:pt idx="5032">
                  <c:v>91.933003540787468</c:v>
                </c:pt>
                <c:pt idx="5033">
                  <c:v>93.190036187405894</c:v>
                </c:pt>
                <c:pt idx="5034">
                  <c:v>94.033447221542701</c:v>
                </c:pt>
                <c:pt idx="5035">
                  <c:v>94.281668561313381</c:v>
                </c:pt>
                <c:pt idx="5036">
                  <c:v>93.853842473356963</c:v>
                </c:pt>
                <c:pt idx="5037">
                  <c:v>94.275883376694765</c:v>
                </c:pt>
                <c:pt idx="5038">
                  <c:v>93.424408821212637</c:v>
                </c:pt>
                <c:pt idx="5039">
                  <c:v>93.845171361485882</c:v>
                </c:pt>
                <c:pt idx="5040">
                  <c:v>93.842280869934257</c:v>
                </c:pt>
                <c:pt idx="5041">
                  <c:v>92.658984040615906</c:v>
                </c:pt>
                <c:pt idx="5042">
                  <c:v>93.250801169690021</c:v>
                </c:pt>
                <c:pt idx="5043">
                  <c:v>93.334683436166415</c:v>
                </c:pt>
                <c:pt idx="5044">
                  <c:v>93.331788978561235</c:v>
                </c:pt>
                <c:pt idx="5045">
                  <c:v>92.155256740673394</c:v>
                </c:pt>
                <c:pt idx="5046">
                  <c:v>92.744526358451367</c:v>
                </c:pt>
                <c:pt idx="5047">
                  <c:v>92.82827933594308</c:v>
                </c:pt>
                <c:pt idx="5048">
                  <c:v>93.245704046404171</c:v>
                </c:pt>
                <c:pt idx="5049">
                  <c:v>94.087246666138526</c:v>
                </c:pt>
                <c:pt idx="5050">
                  <c:v>94.334674728770551</c:v>
                </c:pt>
                <c:pt idx="5051">
                  <c:v>93.907775174773633</c:v>
                </c:pt>
                <c:pt idx="5052">
                  <c:v>93.395389487995999</c:v>
                </c:pt>
                <c:pt idx="5053">
                  <c:v>92.637618410811228</c:v>
                </c:pt>
                <c:pt idx="5054">
                  <c:v>92.721355376706015</c:v>
                </c:pt>
                <c:pt idx="5055">
                  <c:v>92.386051451205276</c:v>
                </c:pt>
                <c:pt idx="5056">
                  <c:v>92.888825211685798</c:v>
                </c:pt>
                <c:pt idx="5057">
                  <c:v>93.30628990972491</c:v>
                </c:pt>
                <c:pt idx="5058">
                  <c:v>93.303386447027151</c:v>
                </c:pt>
                <c:pt idx="5059">
                  <c:v>93.548603892439132</c:v>
                </c:pt>
                <c:pt idx="5060">
                  <c:v>93.968469103010648</c:v>
                </c:pt>
                <c:pt idx="5061">
                  <c:v>94.389599273956264</c:v>
                </c:pt>
                <c:pt idx="5062">
                  <c:v>93.96266069282683</c:v>
                </c:pt>
                <c:pt idx="5063">
                  <c:v>95.148670856051467</c:v>
                </c:pt>
                <c:pt idx="5064">
                  <c:v>96.345769191353611</c:v>
                </c:pt>
                <c:pt idx="5065">
                  <c:v>96.512775911623066</c:v>
                </c:pt>
                <c:pt idx="5066">
                  <c:v>96.422664592260844</c:v>
                </c:pt>
                <c:pt idx="5067">
                  <c:v>96.41975689033552</c:v>
                </c:pt>
                <c:pt idx="5068">
                  <c:v>97.285727399418647</c:v>
                </c:pt>
                <c:pt idx="5069">
                  <c:v>98.239741349377255</c:v>
                </c:pt>
                <c:pt idx="5070">
                  <c:v>99.728747360477428</c:v>
                </c:pt>
                <c:pt idx="5071">
                  <c:v>98.758780092967754</c:v>
                </c:pt>
                <c:pt idx="5072">
                  <c:v>98.580934097021782</c:v>
                </c:pt>
                <c:pt idx="5073">
                  <c:v>99.898826861704038</c:v>
                </c:pt>
                <c:pt idx="5074">
                  <c:v>100.25108226828979</c:v>
                </c:pt>
                <c:pt idx="5075">
                  <c:v>99.71776895214316</c:v>
                </c:pt>
                <c:pt idx="5076">
                  <c:v>99.010755754847196</c:v>
                </c:pt>
                <c:pt idx="5077">
                  <c:v>99.449139300272691</c:v>
                </c:pt>
                <c:pt idx="5078">
                  <c:v>103.84208543380737</c:v>
                </c:pt>
                <c:pt idx="5079">
                  <c:v>103.94229394123158</c:v>
                </c:pt>
                <c:pt idx="5080">
                  <c:v>103.30801183852964</c:v>
                </c:pt>
                <c:pt idx="5081">
                  <c:v>101.85936127471814</c:v>
                </c:pt>
                <c:pt idx="5082">
                  <c:v>102.39566020618895</c:v>
                </c:pt>
                <c:pt idx="5083">
                  <c:v>101.21834049910831</c:v>
                </c:pt>
                <c:pt idx="5084">
                  <c:v>100.58487458215586</c:v>
                </c:pt>
                <c:pt idx="5085">
                  <c:v>102.00283888171634</c:v>
                </c:pt>
                <c:pt idx="5086">
                  <c:v>101.63976853433996</c:v>
                </c:pt>
                <c:pt idx="5087">
                  <c:v>99.945459817644405</c:v>
                </c:pt>
                <c:pt idx="5088">
                  <c:v>101.27496055777556</c:v>
                </c:pt>
                <c:pt idx="5089">
                  <c:v>101.44747513884431</c:v>
                </c:pt>
                <c:pt idx="5090">
                  <c:v>102.07598588670953</c:v>
                </c:pt>
                <c:pt idx="5091">
                  <c:v>102.07305100769281</c:v>
                </c:pt>
                <c:pt idx="5092">
                  <c:v>101.26322736864495</c:v>
                </c:pt>
                <c:pt idx="5093">
                  <c:v>101.70699715723549</c:v>
                </c:pt>
                <c:pt idx="5094">
                  <c:v>101.43278731397277</c:v>
                </c:pt>
                <c:pt idx="5095">
                  <c:v>102.1399241901363</c:v>
                </c:pt>
                <c:pt idx="5096">
                  <c:v>102.22473976251877</c:v>
                </c:pt>
                <c:pt idx="5097">
                  <c:v>102.13403231826032</c:v>
                </c:pt>
                <c:pt idx="5098">
                  <c:v>103.47954968950035</c:v>
                </c:pt>
                <c:pt idx="5099">
                  <c:v>103.47659828709857</c:v>
                </c:pt>
                <c:pt idx="5100">
                  <c:v>86.936122982647248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112.20948340382074</c:v>
                </c:pt>
                <c:pt idx="5117">
                  <c:v>112.95417897720199</c:v>
                </c:pt>
                <c:pt idx="5118">
                  <c:v>110.79508978359081</c:v>
                </c:pt>
                <c:pt idx="5119">
                  <c:v>113.53044108720042</c:v>
                </c:pt>
                <c:pt idx="5120">
                  <c:v>115.53814607482855</c:v>
                </c:pt>
                <c:pt idx="5121">
                  <c:v>111.20210786698499</c:v>
                </c:pt>
                <c:pt idx="5122">
                  <c:v>112.10719501566018</c:v>
                </c:pt>
                <c:pt idx="5123">
                  <c:v>113.68505874342918</c:v>
                </c:pt>
                <c:pt idx="5124">
                  <c:v>119.61333227923569</c:v>
                </c:pt>
                <c:pt idx="5125">
                  <c:v>117.48340421433295</c:v>
                </c:pt>
                <c:pt idx="5126">
                  <c:v>118.34106699318181</c:v>
                </c:pt>
                <c:pt idx="5127">
                  <c:v>119.78764343898365</c:v>
                </c:pt>
                <c:pt idx="5128">
                  <c:v>120.57306018515828</c:v>
                </c:pt>
                <c:pt idx="5129">
                  <c:v>123.80206130495026</c:v>
                </c:pt>
                <c:pt idx="5130">
                  <c:v>125.67614385750312</c:v>
                </c:pt>
                <c:pt idx="5131">
                  <c:v>120.14700924632871</c:v>
                </c:pt>
                <c:pt idx="5132">
                  <c:v>123.84713150218431</c:v>
                </c:pt>
                <c:pt idx="5133">
                  <c:v>123.04157685079463</c:v>
                </c:pt>
                <c:pt idx="5134">
                  <c:v>121.88697318529375</c:v>
                </c:pt>
                <c:pt idx="5135">
                  <c:v>124.91991643721576</c:v>
                </c:pt>
                <c:pt idx="5136">
                  <c:v>126.9048680917831</c:v>
                </c:pt>
                <c:pt idx="5137">
                  <c:v>124.3307288423066</c:v>
                </c:pt>
                <c:pt idx="5138">
                  <c:v>126.56577984848627</c:v>
                </c:pt>
                <c:pt idx="5139">
                  <c:v>128.46155456805445</c:v>
                </c:pt>
                <c:pt idx="5140">
                  <c:v>132.57238576729196</c:v>
                </c:pt>
                <c:pt idx="5141">
                  <c:v>133.25960748773923</c:v>
                </c:pt>
                <c:pt idx="5142">
                  <c:v>131.76710938978704</c:v>
                </c:pt>
                <c:pt idx="5143">
                  <c:v>132.23136267816699</c:v>
                </c:pt>
                <c:pt idx="5144">
                  <c:v>131.2948044594159</c:v>
                </c:pt>
                <c:pt idx="5145">
                  <c:v>131.84053748274346</c:v>
                </c:pt>
                <c:pt idx="5146">
                  <c:v>128.27316286169389</c:v>
                </c:pt>
                <c:pt idx="5147">
                  <c:v>129.1428077913306</c:v>
                </c:pt>
                <c:pt idx="5148">
                  <c:v>130.22474291089384</c:v>
                </c:pt>
                <c:pt idx="5149">
                  <c:v>130.05555130203084</c:v>
                </c:pt>
                <c:pt idx="5150">
                  <c:v>129.67514119769749</c:v>
                </c:pt>
                <c:pt idx="5151">
                  <c:v>126.69067985738184</c:v>
                </c:pt>
                <c:pt idx="5152">
                  <c:v>129.16788096824257</c:v>
                </c:pt>
                <c:pt idx="5153">
                  <c:v>128.08805405178555</c:v>
                </c:pt>
                <c:pt idx="5154">
                  <c:v>125.94795507735216</c:v>
                </c:pt>
                <c:pt idx="5155">
                  <c:v>128.41407744346543</c:v>
                </c:pt>
                <c:pt idx="5156">
                  <c:v>127.54218948735252</c:v>
                </c:pt>
                <c:pt idx="5157">
                  <c:v>126.47053867094655</c:v>
                </c:pt>
                <c:pt idx="5158">
                  <c:v>127.78514196124434</c:v>
                </c:pt>
                <c:pt idx="5159">
                  <c:v>126.71358489580689</c:v>
                </c:pt>
                <c:pt idx="5160">
                  <c:v>126.71037951809467</c:v>
                </c:pt>
                <c:pt idx="5161">
                  <c:v>125.11485993507267</c:v>
                </c:pt>
                <c:pt idx="5162">
                  <c:v>123.61482975279523</c:v>
                </c:pt>
                <c:pt idx="5163">
                  <c:v>124.30334214895265</c:v>
                </c:pt>
                <c:pt idx="5164">
                  <c:v>121.00234525206179</c:v>
                </c:pt>
                <c:pt idx="5165">
                  <c:v>117.49127485865029</c:v>
                </c:pt>
                <c:pt idx="5166">
                  <c:v>117.91372185847013</c:v>
                </c:pt>
                <c:pt idx="5167">
                  <c:v>117.74399487845949</c:v>
                </c:pt>
                <c:pt idx="5168">
                  <c:v>119.70688547519967</c:v>
                </c:pt>
                <c:pt idx="5169">
                  <c:v>120.65333444213229</c:v>
                </c:pt>
                <c:pt idx="5170">
                  <c:v>112.87067492020014</c:v>
                </c:pt>
                <c:pt idx="5171">
                  <c:v>113.94790743211433</c:v>
                </c:pt>
                <c:pt idx="5172">
                  <c:v>111.62305455137084</c:v>
                </c:pt>
                <c:pt idx="5173">
                  <c:v>113.52543212973251</c:v>
                </c:pt>
                <c:pt idx="5174">
                  <c:v>113.44032065497322</c:v>
                </c:pt>
                <c:pt idx="5175">
                  <c:v>113.52298525771312</c:v>
                </c:pt>
                <c:pt idx="5176">
                  <c:v>112.01959877107129</c:v>
                </c:pt>
                <c:pt idx="5177">
                  <c:v>110.77544242334898</c:v>
                </c:pt>
                <c:pt idx="5178">
                  <c:v>108.16369309226593</c:v>
                </c:pt>
                <c:pt idx="5179">
                  <c:v>108.07745217742831</c:v>
                </c:pt>
                <c:pt idx="5180">
                  <c:v>108.07429175695233</c:v>
                </c:pt>
                <c:pt idx="5181">
                  <c:v>106.45322433055935</c:v>
                </c:pt>
                <c:pt idx="5182">
                  <c:v>109.12591791376144</c:v>
                </c:pt>
                <c:pt idx="5183">
                  <c:v>111.08515702460954</c:v>
                </c:pt>
                <c:pt idx="5184">
                  <c:v>110.50386138126032</c:v>
                </c:pt>
                <c:pt idx="5185">
                  <c:v>110.6670141545128</c:v>
                </c:pt>
                <c:pt idx="5186">
                  <c:v>107.80613947370148</c:v>
                </c:pt>
                <c:pt idx="5187">
                  <c:v>109.35027552575866</c:v>
                </c:pt>
                <c:pt idx="5188">
                  <c:v>107.31454887263226</c:v>
                </c:pt>
                <c:pt idx="5189">
                  <c:v>106.99354063008832</c:v>
                </c:pt>
                <c:pt idx="5190">
                  <c:v>107.32245130931187</c:v>
                </c:pt>
                <c:pt idx="5191">
                  <c:v>106.75366867571938</c:v>
                </c:pt>
                <c:pt idx="5192">
                  <c:v>108.52307871962148</c:v>
                </c:pt>
                <c:pt idx="5193">
                  <c:v>109.58060487845978</c:v>
                </c:pt>
                <c:pt idx="5194">
                  <c:v>111.13739277268996</c:v>
                </c:pt>
                <c:pt idx="5195">
                  <c:v>110.6405511693556</c:v>
                </c:pt>
                <c:pt idx="5196">
                  <c:v>110.06199159087009</c:v>
                </c:pt>
                <c:pt idx="5197">
                  <c:v>106.25348087863495</c:v>
                </c:pt>
                <c:pt idx="5198">
                  <c:v>107.9471577885497</c:v>
                </c:pt>
                <c:pt idx="5199">
                  <c:v>107.79194376231681</c:v>
                </c:pt>
                <c:pt idx="5200">
                  <c:v>109.7334656611647</c:v>
                </c:pt>
                <c:pt idx="5201">
                  <c:v>108.18667968811405</c:v>
                </c:pt>
                <c:pt idx="5202">
                  <c:v>106.33834560279593</c:v>
                </c:pt>
                <c:pt idx="5203">
                  <c:v>106.25224247183269</c:v>
                </c:pt>
                <c:pt idx="5204">
                  <c:v>103.01072751667471</c:v>
                </c:pt>
                <c:pt idx="5205">
                  <c:v>101.22258830065675</c:v>
                </c:pt>
                <c:pt idx="5206">
                  <c:v>102.4527252134576</c:v>
                </c:pt>
                <c:pt idx="5207">
                  <c:v>103.30602800609176</c:v>
                </c:pt>
                <c:pt idx="5208">
                  <c:v>104.47342636219764</c:v>
                </c:pt>
                <c:pt idx="5209">
                  <c:v>104.47026414550146</c:v>
                </c:pt>
                <c:pt idx="5210">
                  <c:v>103.82715084645133</c:v>
                </c:pt>
                <c:pt idx="5211">
                  <c:v>102.79684208332128</c:v>
                </c:pt>
                <c:pt idx="5212">
                  <c:v>102.95919312096612</c:v>
                </c:pt>
                <c:pt idx="5213">
                  <c:v>103.51034774256914</c:v>
                </c:pt>
                <c:pt idx="5214">
                  <c:v>104.28879457091716</c:v>
                </c:pt>
                <c:pt idx="5215">
                  <c:v>106.51186214129393</c:v>
                </c:pt>
                <c:pt idx="5216">
                  <c:v>105.38200332995257</c:v>
                </c:pt>
                <c:pt idx="5217">
                  <c:v>105.94148032443354</c:v>
                </c:pt>
                <c:pt idx="5218">
                  <c:v>106.33651254799224</c:v>
                </c:pt>
                <c:pt idx="5219">
                  <c:v>103.85892026922829</c:v>
                </c:pt>
                <c:pt idx="5220">
                  <c:v>102.43754426378928</c:v>
                </c:pt>
                <c:pt idx="5221">
                  <c:v>103.70963707299688</c:v>
                </c:pt>
                <c:pt idx="5222">
                  <c:v>104.26352615315773</c:v>
                </c:pt>
                <c:pt idx="5223">
                  <c:v>105.60856869083909</c:v>
                </c:pt>
                <c:pt idx="5224">
                  <c:v>105.43965183292948</c:v>
                </c:pt>
                <c:pt idx="5225">
                  <c:v>105.43649560850645</c:v>
                </c:pt>
                <c:pt idx="5226">
                  <c:v>102.50140002068201</c:v>
                </c:pt>
                <c:pt idx="5227">
                  <c:v>102.74640506503056</c:v>
                </c:pt>
                <c:pt idx="5228">
                  <c:v>103.21470772944213</c:v>
                </c:pt>
                <c:pt idx="5229">
                  <c:v>103.68439255912108</c:v>
                </c:pt>
                <c:pt idx="5230">
                  <c:v>104.1554598650946</c:v>
                </c:pt>
                <c:pt idx="5231">
                  <c:v>103.90393281237357</c:v>
                </c:pt>
                <c:pt idx="5232">
                  <c:v>105.72835462872263</c:v>
                </c:pt>
                <c:pt idx="5233">
                  <c:v>105.95756236423586</c:v>
                </c:pt>
                <c:pt idx="5234">
                  <c:v>105.22478566943573</c:v>
                </c:pt>
                <c:pt idx="5235">
                  <c:v>104.90781183414038</c:v>
                </c:pt>
                <c:pt idx="5236">
                  <c:v>104.90466798716443</c:v>
                </c:pt>
                <c:pt idx="5237">
                  <c:v>104.90152406096149</c:v>
                </c:pt>
                <c:pt idx="5238">
                  <c:v>104.89838005555612</c:v>
                </c:pt>
                <c:pt idx="5239">
                  <c:v>103.94026460551049</c:v>
                </c:pt>
                <c:pt idx="5240">
                  <c:v>104.49672806566286</c:v>
                </c:pt>
                <c:pt idx="5241">
                  <c:v>104.49358284398477</c:v>
                </c:pt>
                <c:pt idx="5242">
                  <c:v>105.44823588517647</c:v>
                </c:pt>
                <c:pt idx="5243">
                  <c:v>104.88265884037082</c:v>
                </c:pt>
                <c:pt idx="5244">
                  <c:v>104.96234671157254</c:v>
                </c:pt>
                <c:pt idx="5245">
                  <c:v>105.43879223369822</c:v>
                </c:pt>
                <c:pt idx="5246">
                  <c:v>106.39900751155437</c:v>
                </c:pt>
                <c:pt idx="5247">
                  <c:v>108.57972462979797</c:v>
                </c:pt>
                <c:pt idx="5248">
                  <c:v>107.11286545170515</c:v>
                </c:pt>
                <c:pt idx="5249">
                  <c:v>107.02679662126593</c:v>
                </c:pt>
                <c:pt idx="5250">
                  <c:v>105.57258108423775</c:v>
                </c:pt>
                <c:pt idx="5251">
                  <c:v>106.53542105387533</c:v>
                </c:pt>
                <c:pt idx="5252">
                  <c:v>106.04858966696884</c:v>
                </c:pt>
                <c:pt idx="5253">
                  <c:v>107.4177729632338</c:v>
                </c:pt>
                <c:pt idx="5254">
                  <c:v>107.90249468086222</c:v>
                </c:pt>
                <c:pt idx="5255">
                  <c:v>107.81640744951983</c:v>
                </c:pt>
                <c:pt idx="5256">
                  <c:v>107.64738393426524</c:v>
                </c:pt>
                <c:pt idx="5257">
                  <c:v>108.70704752663096</c:v>
                </c:pt>
                <c:pt idx="5258">
                  <c:v>108.13032273531826</c:v>
                </c:pt>
                <c:pt idx="5259">
                  <c:v>107.23307774443765</c:v>
                </c:pt>
                <c:pt idx="5260">
                  <c:v>106.82641229613728</c:v>
                </c:pt>
                <c:pt idx="5261">
                  <c:v>107.79755426930569</c:v>
                </c:pt>
                <c:pt idx="5262">
                  <c:v>107.22366010951191</c:v>
                </c:pt>
                <c:pt idx="5263">
                  <c:v>107.22052073901614</c:v>
                </c:pt>
                <c:pt idx="5264">
                  <c:v>107.70520344803663</c:v>
                </c:pt>
                <c:pt idx="5265">
                  <c:v>107.21424175975426</c:v>
                </c:pt>
                <c:pt idx="5266">
                  <c:v>105.75605271283348</c:v>
                </c:pt>
                <c:pt idx="5267">
                  <c:v>105.43635279230512</c:v>
                </c:pt>
                <c:pt idx="5268">
                  <c:v>104.07760999643233</c:v>
                </c:pt>
                <c:pt idx="5269">
                  <c:v>104.55254678003257</c:v>
                </c:pt>
                <c:pt idx="5270">
                  <c:v>103.92556324545149</c:v>
                </c:pt>
                <c:pt idx="5271">
                  <c:v>105.27412221871782</c:v>
                </c:pt>
                <c:pt idx="5272">
                  <c:v>105.3537671984368</c:v>
                </c:pt>
                <c:pt idx="5273">
                  <c:v>104.87105818148211</c:v>
                </c:pt>
                <c:pt idx="5274">
                  <c:v>104.78514306083343</c:v>
                </c:pt>
                <c:pt idx="5275">
                  <c:v>104.69923253558591</c:v>
                </c:pt>
                <c:pt idx="5276">
                  <c:v>104.21797401204549</c:v>
                </c:pt>
                <c:pt idx="5277">
                  <c:v>105.65335806530584</c:v>
                </c:pt>
                <c:pt idx="5278">
                  <c:v>106.69905214600476</c:v>
                </c:pt>
                <c:pt idx="5279">
                  <c:v>107.50177511914899</c:v>
                </c:pt>
                <c:pt idx="5280">
                  <c:v>108.1441547247432</c:v>
                </c:pt>
                <c:pt idx="5281">
                  <c:v>107.48603301069033</c:v>
                </c:pt>
                <c:pt idx="5282">
                  <c:v>106.59160616020745</c:v>
                </c:pt>
                <c:pt idx="5283">
                  <c:v>106.50562138794339</c:v>
                </c:pt>
                <c:pt idx="5284">
                  <c:v>106.50248578146875</c:v>
                </c:pt>
                <c:pt idx="5285">
                  <c:v>105.53083584093019</c:v>
                </c:pt>
                <c:pt idx="5286">
                  <c:v>106.09407785623625</c:v>
                </c:pt>
                <c:pt idx="5287">
                  <c:v>105.12519990790679</c:v>
                </c:pt>
                <c:pt idx="5288">
                  <c:v>106.08780377837684</c:v>
                </c:pt>
                <c:pt idx="5289">
                  <c:v>107.05601779321478</c:v>
                </c:pt>
                <c:pt idx="5290">
                  <c:v>106.4008390345216</c:v>
                </c:pt>
                <c:pt idx="5291">
                  <c:v>106.07839206604785</c:v>
                </c:pt>
                <c:pt idx="5292">
                  <c:v>105.90963759596525</c:v>
                </c:pt>
                <c:pt idx="5293">
                  <c:v>103.89811132981413</c:v>
                </c:pt>
                <c:pt idx="5294">
                  <c:v>104.93772636805534</c:v>
                </c:pt>
                <c:pt idx="5295">
                  <c:v>103.4966741378621</c:v>
                </c:pt>
                <c:pt idx="5296">
                  <c:v>104.45075277459273</c:v>
                </c:pt>
                <c:pt idx="5297">
                  <c:v>105.49322718326948</c:v>
                </c:pt>
                <c:pt idx="5298">
                  <c:v>104.44449273056489</c:v>
                </c:pt>
                <c:pt idx="5299">
                  <c:v>104.44136258984872</c:v>
                </c:pt>
                <c:pt idx="5300">
                  <c:v>103.95893135775259</c:v>
                </c:pt>
                <c:pt idx="5301">
                  <c:v>104.12121058259254</c:v>
                </c:pt>
                <c:pt idx="5302">
                  <c:v>103.64013680656626</c:v>
                </c:pt>
                <c:pt idx="5303">
                  <c:v>103.38897665396053</c:v>
                </c:pt>
                <c:pt idx="5304">
                  <c:v>102.90939092922599</c:v>
                </c:pt>
                <c:pt idx="5305">
                  <c:v>104.42258008357931</c:v>
                </c:pt>
                <c:pt idx="5306">
                  <c:v>104.90014924042134</c:v>
                </c:pt>
                <c:pt idx="5307">
                  <c:v>104.25089244781429</c:v>
                </c:pt>
                <c:pt idx="5308">
                  <c:v>103.76852008895457</c:v>
                </c:pt>
                <c:pt idx="5309">
                  <c:v>104.32734805507425</c:v>
                </c:pt>
                <c:pt idx="5310">
                  <c:v>103.76226940949982</c:v>
                </c:pt>
                <c:pt idx="5311">
                  <c:v>105.11834960846318</c:v>
                </c:pt>
                <c:pt idx="5312">
                  <c:v>106.00074375718941</c:v>
                </c:pt>
                <c:pt idx="5313">
                  <c:v>106.3182693843537</c:v>
                </c:pt>
                <c:pt idx="5314">
                  <c:v>105.82893463850542</c:v>
                </c:pt>
                <c:pt idx="5315">
                  <c:v>106.31202222277443</c:v>
                </c:pt>
                <c:pt idx="5316">
                  <c:v>106.30889852318069</c:v>
                </c:pt>
                <c:pt idx="5317">
                  <c:v>106.71059077544305</c:v>
                </c:pt>
                <c:pt idx="5318">
                  <c:v>106.21986458083757</c:v>
                </c:pt>
                <c:pt idx="5319">
                  <c:v>105.89608739930827</c:v>
                </c:pt>
                <c:pt idx="5320">
                  <c:v>105.97572666040742</c:v>
                </c:pt>
                <c:pt idx="5321">
                  <c:v>105.9725991664518</c:v>
                </c:pt>
                <c:pt idx="5322">
                  <c:v>104.91850661861918</c:v>
                </c:pt>
                <c:pt idx="5323">
                  <c:v>103.87015218782017</c:v>
                </c:pt>
                <c:pt idx="5324">
                  <c:v>104.43027786419771</c:v>
                </c:pt>
                <c:pt idx="5325">
                  <c:v>103.8639144282979</c:v>
                </c:pt>
                <c:pt idx="5326">
                  <c:v>103.94346541837149</c:v>
                </c:pt>
                <c:pt idx="5327">
                  <c:v>104.90288941195286</c:v>
                </c:pt>
                <c:pt idx="5328">
                  <c:v>105.38315555455665</c:v>
                </c:pt>
                <c:pt idx="5329">
                  <c:v>104.89664197520597</c:v>
                </c:pt>
                <c:pt idx="5330">
                  <c:v>104.41154284348158</c:v>
                </c:pt>
                <c:pt idx="5331">
                  <c:v>103.44870843996978</c:v>
                </c:pt>
                <c:pt idx="5332">
                  <c:v>103.92473648850319</c:v>
                </c:pt>
                <c:pt idx="5333">
                  <c:v>104.00426944896935</c:v>
                </c:pt>
                <c:pt idx="5334">
                  <c:v>105.44712003856239</c:v>
                </c:pt>
                <c:pt idx="5335">
                  <c:v>105.6806124422219</c:v>
                </c:pt>
                <c:pt idx="5336">
                  <c:v>106.65124716470564</c:v>
                </c:pt>
                <c:pt idx="5337">
                  <c:v>106.56536215506821</c:v>
                </c:pt>
                <c:pt idx="5338">
                  <c:v>105.02108117157059</c:v>
                </c:pt>
                <c:pt idx="5339">
                  <c:v>105.01796437242137</c:v>
                </c:pt>
                <c:pt idx="5340">
                  <c:v>106.55599588780478</c:v>
                </c:pt>
                <c:pt idx="5341">
                  <c:v>105.49644387119042</c:v>
                </c:pt>
                <c:pt idx="5342">
                  <c:v>105.49332577063251</c:v>
                </c:pt>
                <c:pt idx="5343">
                  <c:v>107.44322396481584</c:v>
                </c:pt>
                <c:pt idx="5344">
                  <c:v>107.84910892239259</c:v>
                </c:pt>
                <c:pt idx="5345">
                  <c:v>107.76320119376669</c:v>
                </c:pt>
                <c:pt idx="5346">
                  <c:v>108.83068372533126</c:v>
                </c:pt>
                <c:pt idx="5347">
                  <c:v>109.32359597031336</c:v>
                </c:pt>
                <c:pt idx="5348">
                  <c:v>108.82443827765746</c:v>
                </c:pt>
                <c:pt idx="5349">
                  <c:v>107.83350370163862</c:v>
                </c:pt>
                <c:pt idx="5350">
                  <c:v>108.3235782477268</c:v>
                </c:pt>
                <c:pt idx="5351">
                  <c:v>108.81506950974199</c:v>
                </c:pt>
                <c:pt idx="5352">
                  <c:v>108.23454983008742</c:v>
                </c:pt>
                <c:pt idx="5353">
                  <c:v>107.65547982091266</c:v>
                </c:pt>
                <c:pt idx="5354">
                  <c:v>107.16061603551407</c:v>
                </c:pt>
                <c:pt idx="5355">
                  <c:v>104.31950873143251</c:v>
                </c:pt>
                <c:pt idx="5356">
                  <c:v>105.04763217243726</c:v>
                </c:pt>
                <c:pt idx="5357">
                  <c:v>105.12717517115016</c:v>
                </c:pt>
                <c:pt idx="5358">
                  <c:v>104.55809376264187</c:v>
                </c:pt>
                <c:pt idx="5359">
                  <c:v>105.60566137785827</c:v>
                </c:pt>
                <c:pt idx="5360">
                  <c:v>106.00599047158994</c:v>
                </c:pt>
                <c:pt idx="5361">
                  <c:v>105.92017664639116</c:v>
                </c:pt>
                <c:pt idx="5362">
                  <c:v>105.66899034484504</c:v>
                </c:pt>
                <c:pt idx="5363">
                  <c:v>105.26249019212173</c:v>
                </c:pt>
                <c:pt idx="5364">
                  <c:v>104.9400186791745</c:v>
                </c:pt>
                <c:pt idx="5365">
                  <c:v>105.99037544715975</c:v>
                </c:pt>
                <c:pt idx="5366">
                  <c:v>105.98725220401138</c:v>
                </c:pt>
                <c:pt idx="5367">
                  <c:v>106.06680670123114</c:v>
                </c:pt>
                <c:pt idx="5368">
                  <c:v>104.60951452707195</c:v>
                </c:pt>
                <c:pt idx="5369">
                  <c:v>104.85424426174995</c:v>
                </c:pt>
                <c:pt idx="5370">
                  <c:v>104.85111503757071</c:v>
                </c:pt>
                <c:pt idx="5371">
                  <c:v>103.80292902304427</c:v>
                </c:pt>
                <c:pt idx="5372">
                  <c:v>102.92553926019355</c:v>
                </c:pt>
                <c:pt idx="5373">
                  <c:v>102.21864094402281</c:v>
                </c:pt>
                <c:pt idx="5374">
                  <c:v>102.29797980185049</c:v>
                </c:pt>
                <c:pt idx="5375">
                  <c:v>101.10187102117834</c:v>
                </c:pt>
                <c:pt idx="5376">
                  <c:v>100.79283336895605</c:v>
                </c:pt>
                <c:pt idx="5377">
                  <c:v>101.97988108613117</c:v>
                </c:pt>
                <c:pt idx="5378">
                  <c:v>102.05917974137265</c:v>
                </c:pt>
                <c:pt idx="5379">
                  <c:v>103.48121529993387</c:v>
                </c:pt>
                <c:pt idx="5380">
                  <c:v>103.79088251306894</c:v>
                </c:pt>
                <c:pt idx="5381">
                  <c:v>104.10187186522126</c:v>
                </c:pt>
                <c:pt idx="5382">
                  <c:v>102.66542907136227</c:v>
                </c:pt>
                <c:pt idx="5383">
                  <c:v>103.61642479162492</c:v>
                </c:pt>
                <c:pt idx="5384">
                  <c:v>103.05302862070494</c:v>
                </c:pt>
                <c:pt idx="5385">
                  <c:v>104.00679311771637</c:v>
                </c:pt>
                <c:pt idx="5386">
                  <c:v>102.96427729250627</c:v>
                </c:pt>
                <c:pt idx="5387">
                  <c:v>102.4848457169528</c:v>
                </c:pt>
                <c:pt idx="5388">
                  <c:v>103.91486170330882</c:v>
                </c:pt>
                <c:pt idx="5389">
                  <c:v>104.06205889701687</c:v>
                </c:pt>
                <c:pt idx="5390">
                  <c:v>104.29309019596076</c:v>
                </c:pt>
                <c:pt idx="5391">
                  <c:v>104.20740485175338</c:v>
                </c:pt>
                <c:pt idx="5392">
                  <c:v>103.63996565309571</c:v>
                </c:pt>
                <c:pt idx="5393">
                  <c:v>103.47176981591747</c:v>
                </c:pt>
                <c:pt idx="5394">
                  <c:v>103.63374121718061</c:v>
                </c:pt>
                <c:pt idx="5395">
                  <c:v>103.71316659373042</c:v>
                </c:pt>
                <c:pt idx="5396">
                  <c:v>104.1918267563924</c:v>
                </c:pt>
                <c:pt idx="5397">
                  <c:v>104.67190564609609</c:v>
                </c:pt>
                <c:pt idx="5398">
                  <c:v>103.62129139615718</c:v>
                </c:pt>
                <c:pt idx="5399">
                  <c:v>103.53565011099636</c:v>
                </c:pt>
                <c:pt idx="5400">
                  <c:v>97.942061503275909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110.16225152053903</c:v>
                </c:pt>
                <c:pt idx="5417">
                  <c:v>106.8285136842178</c:v>
                </c:pt>
                <c:pt idx="5418">
                  <c:v>108.73098004140684</c:v>
                </c:pt>
                <c:pt idx="5419">
                  <c:v>106.76603557661383</c:v>
                </c:pt>
                <c:pt idx="5420">
                  <c:v>104.08404399190204</c:v>
                </c:pt>
                <c:pt idx="5421">
                  <c:v>106.38884990445422</c:v>
                </c:pt>
                <c:pt idx="5422">
                  <c:v>108.09508955097044</c:v>
                </c:pt>
                <c:pt idx="5423">
                  <c:v>106.67329106761554</c:v>
                </c:pt>
                <c:pt idx="5424">
                  <c:v>104.99424165356595</c:v>
                </c:pt>
                <c:pt idx="5425">
                  <c:v>110.01580569107591</c:v>
                </c:pt>
                <c:pt idx="5426">
                  <c:v>107.20102301804309</c:v>
                </c:pt>
                <c:pt idx="5427">
                  <c:v>109.88746946901665</c:v>
                </c:pt>
                <c:pt idx="5428">
                  <c:v>107.78611030698266</c:v>
                </c:pt>
                <c:pt idx="5429">
                  <c:v>110.96217208652706</c:v>
                </c:pt>
                <c:pt idx="5430">
                  <c:v>114.8031264358724</c:v>
                </c:pt>
                <c:pt idx="5431">
                  <c:v>114.71998188497219</c:v>
                </c:pt>
                <c:pt idx="5432">
                  <c:v>116.31822863322759</c:v>
                </c:pt>
                <c:pt idx="5433">
                  <c:v>113.33351098816547</c:v>
                </c:pt>
                <c:pt idx="5434">
                  <c:v>109.14983387580742</c:v>
                </c:pt>
                <c:pt idx="5435">
                  <c:v>110.30470436955966</c:v>
                </c:pt>
                <c:pt idx="5436">
                  <c:v>108.64213384804134</c:v>
                </c:pt>
                <c:pt idx="5437">
                  <c:v>110.06638657697204</c:v>
                </c:pt>
                <c:pt idx="5438">
                  <c:v>108.28478161645307</c:v>
                </c:pt>
                <c:pt idx="5439">
                  <c:v>106.41187336316762</c:v>
                </c:pt>
                <c:pt idx="5440">
                  <c:v>106.59356881200529</c:v>
                </c:pt>
                <c:pt idx="5441">
                  <c:v>108.54620743506439</c:v>
                </c:pt>
                <c:pt idx="5442">
                  <c:v>107.52209828039395</c:v>
                </c:pt>
                <c:pt idx="5443">
                  <c:v>108.02865688369729</c:v>
                </c:pt>
                <c:pt idx="5444">
                  <c:v>106.50082354929054</c:v>
                </c:pt>
                <c:pt idx="5445">
                  <c:v>105.32856424842521</c:v>
                </c:pt>
                <c:pt idx="5446">
                  <c:v>106.921137891748</c:v>
                </c:pt>
                <c:pt idx="5447">
                  <c:v>108.87978246393868</c:v>
                </c:pt>
                <c:pt idx="5448">
                  <c:v>109.74643493178792</c:v>
                </c:pt>
                <c:pt idx="5449">
                  <c:v>107.60928814971976</c:v>
                </c:pt>
                <c:pt idx="5450">
                  <c:v>110.17729927269011</c:v>
                </c:pt>
                <c:pt idx="5451">
                  <c:v>113.22913979979239</c:v>
                </c:pt>
                <c:pt idx="5452">
                  <c:v>112.77972774406589</c:v>
                </c:pt>
                <c:pt idx="5453">
                  <c:v>110.60653447689401</c:v>
                </c:pt>
                <c:pt idx="5454">
                  <c:v>113.13969197857841</c:v>
                </c:pt>
                <c:pt idx="5455">
                  <c:v>112.16549921378737</c:v>
                </c:pt>
                <c:pt idx="5456">
                  <c:v>108.01837535210416</c:v>
                </c:pt>
                <c:pt idx="5457">
                  <c:v>107.15439846769459</c:v>
                </c:pt>
                <c:pt idx="5458">
                  <c:v>101.15202682997005</c:v>
                </c:pt>
                <c:pt idx="5459">
                  <c:v>99.27722384059598</c:v>
                </c:pt>
                <c:pt idx="5460">
                  <c:v>101.06576773244615</c:v>
                </c:pt>
                <c:pt idx="5461">
                  <c:v>102.62205507116505</c:v>
                </c:pt>
                <c:pt idx="5462">
                  <c:v>104.27197291893299</c:v>
                </c:pt>
                <c:pt idx="5463">
                  <c:v>105.11164862917667</c:v>
                </c:pt>
                <c:pt idx="5464">
                  <c:v>105.26855588821218</c:v>
                </c:pt>
                <c:pt idx="5465">
                  <c:v>106.62093807611473</c:v>
                </c:pt>
                <c:pt idx="5466">
                  <c:v>106.37767263183559</c:v>
                </c:pt>
                <c:pt idx="5467">
                  <c:v>107.23237152191723</c:v>
                </c:pt>
                <c:pt idx="5468">
                  <c:v>105.46452874653005</c:v>
                </c:pt>
                <c:pt idx="5469">
                  <c:v>106.63633633986228</c:v>
                </c:pt>
                <c:pt idx="5470">
                  <c:v>106.90282072967238</c:v>
                </c:pt>
                <c:pt idx="5471">
                  <c:v>110.06975806983883</c:v>
                </c:pt>
                <c:pt idx="5472">
                  <c:v>109.82662133768645</c:v>
                </c:pt>
                <c:pt idx="5473">
                  <c:v>110.26382433516756</c:v>
                </c:pt>
                <c:pt idx="5474">
                  <c:v>111.38587145851398</c:v>
                </c:pt>
                <c:pt idx="5475">
                  <c:v>110.61946154339239</c:v>
                </c:pt>
                <c:pt idx="5476">
                  <c:v>112.2709781821668</c:v>
                </c:pt>
                <c:pt idx="5477">
                  <c:v>112.87569023065134</c:v>
                </c:pt>
                <c:pt idx="5478">
                  <c:v>109.12902213317921</c:v>
                </c:pt>
                <c:pt idx="5479">
                  <c:v>109.36586075868126</c:v>
                </c:pt>
                <c:pt idx="5480">
                  <c:v>109.52269863199581</c:v>
                </c:pt>
                <c:pt idx="5481">
                  <c:v>111.68372800222551</c:v>
                </c:pt>
                <c:pt idx="5482">
                  <c:v>113.86881560494021</c:v>
                </c:pt>
                <c:pt idx="5483">
                  <c:v>113.33633745093903</c:v>
                </c:pt>
                <c:pt idx="5484">
                  <c:v>112.7254466461427</c:v>
                </c:pt>
                <c:pt idx="5485">
                  <c:v>115.37657294830842</c:v>
                </c:pt>
                <c:pt idx="5486">
                  <c:v>112.55932905444206</c:v>
                </c:pt>
                <c:pt idx="5487">
                  <c:v>109.34076303353322</c:v>
                </c:pt>
                <c:pt idx="5488">
                  <c:v>112.63295853944328</c:v>
                </c:pt>
                <c:pt idx="5489">
                  <c:v>112.10347252382508</c:v>
                </c:pt>
                <c:pt idx="5490">
                  <c:v>113.15452703342817</c:v>
                </c:pt>
                <c:pt idx="5491">
                  <c:v>114.21161976728399</c:v>
                </c:pt>
                <c:pt idx="5492">
                  <c:v>116.18748717353174</c:v>
                </c:pt>
                <c:pt idx="5493">
                  <c:v>113.5147244539512</c:v>
                </c:pt>
                <c:pt idx="5494">
                  <c:v>116.10144044314893</c:v>
                </c:pt>
                <c:pt idx="5495">
                  <c:v>119.35177378863773</c:v>
                </c:pt>
                <c:pt idx="5496">
                  <c:v>116.77502020351403</c:v>
                </c:pt>
                <c:pt idx="5497">
                  <c:v>114.83699947808327</c:v>
                </c:pt>
                <c:pt idx="5498">
                  <c:v>115.53056322789871</c:v>
                </c:pt>
                <c:pt idx="5499">
                  <c:v>114.00047565625482</c:v>
                </c:pt>
                <c:pt idx="5500">
                  <c:v>114.77080826872952</c:v>
                </c:pt>
                <c:pt idx="5501">
                  <c:v>115.60096128824534</c:v>
                </c:pt>
                <c:pt idx="5502">
                  <c:v>114.68475614538238</c:v>
                </c:pt>
                <c:pt idx="5503">
                  <c:v>115.67446901607673</c:v>
                </c:pt>
                <c:pt idx="5504">
                  <c:v>115.2140407140314</c:v>
                </c:pt>
                <c:pt idx="5505">
                  <c:v>117.52756572293401</c:v>
                </c:pt>
                <c:pt idx="5506">
                  <c:v>115.20778759549648</c:v>
                </c:pt>
                <c:pt idx="5507">
                  <c:v>113.81589492675084</c:v>
                </c:pt>
                <c:pt idx="5508">
                  <c:v>116.19744070672277</c:v>
                </c:pt>
                <c:pt idx="5509">
                  <c:v>115.49625221079805</c:v>
                </c:pt>
                <c:pt idx="5510">
                  <c:v>115.49313251673266</c:v>
                </c:pt>
                <c:pt idx="5511">
                  <c:v>114.87314125922421</c:v>
                </c:pt>
                <c:pt idx="5512">
                  <c:v>116.88442305673652</c:v>
                </c:pt>
                <c:pt idx="5513">
                  <c:v>117.50252789146634</c:v>
                </c:pt>
                <c:pt idx="5514">
                  <c:v>117.41974121302701</c:v>
                </c:pt>
                <c:pt idx="5515">
                  <c:v>118.97083192933587</c:v>
                </c:pt>
                <c:pt idx="5516">
                  <c:v>118.18277849410697</c:v>
                </c:pt>
                <c:pt idx="5517">
                  <c:v>118.95547345736122</c:v>
                </c:pt>
                <c:pt idx="5518">
                  <c:v>120.05262404578571</c:v>
                </c:pt>
                <c:pt idx="5519">
                  <c:v>120.44305524890024</c:v>
                </c:pt>
                <c:pt idx="5520">
                  <c:v>118.23918471102752</c:v>
                </c:pt>
                <c:pt idx="5521">
                  <c:v>117.14481706738479</c:v>
                </c:pt>
                <c:pt idx="5522">
                  <c:v>119.64829528728387</c:v>
                </c:pt>
                <c:pt idx="5523">
                  <c:v>119.56569258915169</c:v>
                </c:pt>
                <c:pt idx="5524">
                  <c:v>119.64207193670427</c:v>
                </c:pt>
                <c:pt idx="5525">
                  <c:v>121.2166012432981</c:v>
                </c:pt>
                <c:pt idx="5526">
                  <c:v>121.21349408848619</c:v>
                </c:pt>
                <c:pt idx="5527">
                  <c:v>120.8928628299218</c:v>
                </c:pt>
                <c:pt idx="5528">
                  <c:v>120.81038840632391</c:v>
                </c:pt>
                <c:pt idx="5529">
                  <c:v>119.70068357927994</c:v>
                </c:pt>
                <c:pt idx="5530">
                  <c:v>120.25013111643966</c:v>
                </c:pt>
                <c:pt idx="5531">
                  <c:v>123.59420188120203</c:v>
                </c:pt>
                <c:pt idx="5532">
                  <c:v>124.63986726630446</c:v>
                </c:pt>
                <c:pt idx="5533">
                  <c:v>124.4786022142307</c:v>
                </c:pt>
                <c:pt idx="5534">
                  <c:v>126.57381933275883</c:v>
                </c:pt>
                <c:pt idx="5535">
                  <c:v>126.72864616141032</c:v>
                </c:pt>
                <c:pt idx="5536">
                  <c:v>127.21718331741613</c:v>
                </c:pt>
                <c:pt idx="5537">
                  <c:v>126.56454885585936</c:v>
                </c:pt>
                <c:pt idx="5538">
                  <c:v>127.46768292135766</c:v>
                </c:pt>
                <c:pt idx="5539">
                  <c:v>126.40047624561703</c:v>
                </c:pt>
                <c:pt idx="5540">
                  <c:v>127.61921543146764</c:v>
                </c:pt>
                <c:pt idx="5541">
                  <c:v>127.12282929146295</c:v>
                </c:pt>
                <c:pt idx="5542">
                  <c:v>126.47015657813427</c:v>
                </c:pt>
                <c:pt idx="5543">
                  <c:v>128.18366298921046</c:v>
                </c:pt>
                <c:pt idx="5544">
                  <c:v>128.75578914238122</c:v>
                </c:pt>
                <c:pt idx="5545">
                  <c:v>126.46089104424937</c:v>
                </c:pt>
                <c:pt idx="5546">
                  <c:v>127.0284980322449</c:v>
                </c:pt>
                <c:pt idx="5547">
                  <c:v>126.29686199799835</c:v>
                </c:pt>
                <c:pt idx="5548">
                  <c:v>125.15672660458404</c:v>
                </c:pt>
                <c:pt idx="5549">
                  <c:v>126.44853583731219</c:v>
                </c:pt>
                <c:pt idx="5550">
                  <c:v>127.58835610078495</c:v>
                </c:pt>
                <c:pt idx="5551">
                  <c:v>128.15898552148337</c:v>
                </c:pt>
                <c:pt idx="5552">
                  <c:v>128.31344819860442</c:v>
                </c:pt>
                <c:pt idx="5553">
                  <c:v>128.54668705628592</c:v>
                </c:pt>
                <c:pt idx="5554">
                  <c:v>127.89129018536914</c:v>
                </c:pt>
                <c:pt idx="5555">
                  <c:v>127.47391156843059</c:v>
                </c:pt>
                <c:pt idx="5556">
                  <c:v>125.60601990732266</c:v>
                </c:pt>
                <c:pt idx="5557">
                  <c:v>126.81836344612839</c:v>
                </c:pt>
                <c:pt idx="5558">
                  <c:v>127.54347137702916</c:v>
                </c:pt>
                <c:pt idx="5559">
                  <c:v>128.03343705650605</c:v>
                </c:pt>
                <c:pt idx="5560">
                  <c:v>129.75513674056765</c:v>
                </c:pt>
                <c:pt idx="5561">
                  <c:v>130.67373276161743</c:v>
                </c:pt>
                <c:pt idx="5562">
                  <c:v>131.1732359425323</c:v>
                </c:pt>
                <c:pt idx="5563">
                  <c:v>130.66755916272632</c:v>
                </c:pt>
                <c:pt idx="5564">
                  <c:v>130.66447223980595</c:v>
                </c:pt>
                <c:pt idx="5565">
                  <c:v>131.74662545452338</c:v>
                </c:pt>
                <c:pt idx="5566">
                  <c:v>131.66511904956224</c:v>
                </c:pt>
                <c:pt idx="5567">
                  <c:v>133.18437685190202</c:v>
                </c:pt>
                <c:pt idx="5568">
                  <c:v>134.36052268170624</c:v>
                </c:pt>
                <c:pt idx="5569">
                  <c:v>133.84527945823629</c:v>
                </c:pt>
                <c:pt idx="5570">
                  <c:v>131.57438839166844</c:v>
                </c:pt>
                <c:pt idx="5571">
                  <c:v>132.97621962010635</c:v>
                </c:pt>
                <c:pt idx="5572">
                  <c:v>135.25231973971768</c:v>
                </c:pt>
                <c:pt idx="5573">
                  <c:v>135.24924857088263</c:v>
                </c:pt>
                <c:pt idx="5574">
                  <c:v>135.83927345416032</c:v>
                </c:pt>
                <c:pt idx="5575">
                  <c:v>135.83620408109891</c:v>
                </c:pt>
                <c:pt idx="5576">
                  <c:v>137.02379168361585</c:v>
                </c:pt>
                <c:pt idx="5577">
                  <c:v>135.47110657198573</c:v>
                </c:pt>
                <c:pt idx="5578">
                  <c:v>136.0609423457463</c:v>
                </c:pt>
                <c:pt idx="5579">
                  <c:v>136.96397142107435</c:v>
                </c:pt>
                <c:pt idx="5580">
                  <c:v>137.5565101176162</c:v>
                </c:pt>
                <c:pt idx="5581">
                  <c:v>138.15052860479591</c:v>
                </c:pt>
                <c:pt idx="5582">
                  <c:v>137.47248623081396</c:v>
                </c:pt>
                <c:pt idx="5583">
                  <c:v>136.95163434792721</c:v>
                </c:pt>
                <c:pt idx="5584">
                  <c:v>137.69989990022168</c:v>
                </c:pt>
                <c:pt idx="5585">
                  <c:v>136.66326396288605</c:v>
                </c:pt>
                <c:pt idx="5586">
                  <c:v>136.73816165070548</c:v>
                </c:pt>
                <c:pt idx="5587">
                  <c:v>136.73506326225015</c:v>
                </c:pt>
                <c:pt idx="5588">
                  <c:v>138.59571120118744</c:v>
                </c:pt>
                <c:pt idx="5589">
                  <c:v>139.86813354517926</c:v>
                </c:pt>
                <c:pt idx="5590">
                  <c:v>139.70971576041029</c:v>
                </c:pt>
                <c:pt idx="5591">
                  <c:v>140.38541393342712</c:v>
                </c:pt>
                <c:pt idx="5592">
                  <c:v>142.11711718875631</c:v>
                </c:pt>
                <c:pt idx="5593">
                  <c:v>139.77810392486754</c:v>
                </c:pt>
                <c:pt idx="5594">
                  <c:v>140.2985649891325</c:v>
                </c:pt>
                <c:pt idx="5595">
                  <c:v>140.89814887943703</c:v>
                </c:pt>
                <c:pt idx="5596">
                  <c:v>139.69118413701472</c:v>
                </c:pt>
                <c:pt idx="5597">
                  <c:v>139.68809525044344</c:v>
                </c:pt>
                <c:pt idx="5598">
                  <c:v>140.2862183424968</c:v>
                </c:pt>
                <c:pt idx="5599">
                  <c:v>139.68191723486871</c:v>
                </c:pt>
                <c:pt idx="5600">
                  <c:v>139.75646529709866</c:v>
                </c:pt>
                <c:pt idx="5601">
                  <c:v>139.75337374108767</c:v>
                </c:pt>
                <c:pt idx="5602">
                  <c:v>140.95405082550133</c:v>
                </c:pt>
                <c:pt idx="5603">
                  <c:v>141.55504479763931</c:v>
                </c:pt>
                <c:pt idx="5604">
                  <c:v>143.37297020672122</c:v>
                </c:pt>
                <c:pt idx="5605">
                  <c:v>143.44709480204165</c:v>
                </c:pt>
                <c:pt idx="5606">
                  <c:v>144.66516415788738</c:v>
                </c:pt>
                <c:pt idx="5607">
                  <c:v>142.75526642328987</c:v>
                </c:pt>
                <c:pt idx="5608">
                  <c:v>143.97058475279755</c:v>
                </c:pt>
                <c:pt idx="5609">
                  <c:v>143.35757853709674</c:v>
                </c:pt>
                <c:pt idx="5610">
                  <c:v>143.96443253435336</c:v>
                </c:pt>
                <c:pt idx="5611">
                  <c:v>145.26255042164212</c:v>
                </c:pt>
                <c:pt idx="5612">
                  <c:v>143.4255288455106</c:v>
                </c:pt>
                <c:pt idx="5613">
                  <c:v>143.26808399662514</c:v>
                </c:pt>
                <c:pt idx="5614">
                  <c:v>142.73369916236516</c:v>
                </c:pt>
                <c:pt idx="5615">
                  <c:v>141.51801798787073</c:v>
                </c:pt>
                <c:pt idx="5616">
                  <c:v>141.43754103162973</c:v>
                </c:pt>
                <c:pt idx="5617">
                  <c:v>141.51184572829425</c:v>
                </c:pt>
                <c:pt idx="5618">
                  <c:v>143.32986851272472</c:v>
                </c:pt>
                <c:pt idx="5619">
                  <c:v>143.85965279825905</c:v>
                </c:pt>
                <c:pt idx="5620">
                  <c:v>143.16938747480435</c:v>
                </c:pt>
                <c:pt idx="5621">
                  <c:v>145.61548512863374</c:v>
                </c:pt>
                <c:pt idx="5622">
                  <c:v>144.76718968767727</c:v>
                </c:pt>
                <c:pt idx="5623">
                  <c:v>145.84152386813093</c:v>
                </c:pt>
                <c:pt idx="5624">
                  <c:v>144.60726595212964</c:v>
                </c:pt>
                <c:pt idx="5625">
                  <c:v>143.45588496302389</c:v>
                </c:pt>
                <c:pt idx="5626">
                  <c:v>144.06470527517831</c:v>
                </c:pt>
                <c:pt idx="5627">
                  <c:v>144.06164442091631</c:v>
                </c:pt>
                <c:pt idx="5628">
                  <c:v>142.75914871021087</c:v>
                </c:pt>
                <c:pt idx="5629">
                  <c:v>143.366589984028</c:v>
                </c:pt>
                <c:pt idx="5630">
                  <c:v>143.89854068758086</c:v>
                </c:pt>
                <c:pt idx="5631">
                  <c:v>144.9703827251542</c:v>
                </c:pt>
                <c:pt idx="5632">
                  <c:v>144.89055319988347</c:v>
                </c:pt>
                <c:pt idx="5633">
                  <c:v>145.35079831380062</c:v>
                </c:pt>
                <c:pt idx="5634">
                  <c:v>146.66234772318239</c:v>
                </c:pt>
                <c:pt idx="5635">
                  <c:v>146.50627468496441</c:v>
                </c:pt>
                <c:pt idx="5636">
                  <c:v>145.11166546079676</c:v>
                </c:pt>
                <c:pt idx="5637">
                  <c:v>145.18530168013422</c:v>
                </c:pt>
                <c:pt idx="5638">
                  <c:v>145.87733111709349</c:v>
                </c:pt>
                <c:pt idx="5639">
                  <c:v>146.49415592325022</c:v>
                </c:pt>
                <c:pt idx="5640">
                  <c:v>143.94363803223951</c:v>
                </c:pt>
                <c:pt idx="5641">
                  <c:v>145.24983227257871</c:v>
                </c:pt>
                <c:pt idx="5642">
                  <c:v>145.78862284234492</c:v>
                </c:pt>
                <c:pt idx="5643">
                  <c:v>146.32905567523812</c:v>
                </c:pt>
                <c:pt idx="5644">
                  <c:v>146.87113254412361</c:v>
                </c:pt>
                <c:pt idx="5645">
                  <c:v>146.94450575863357</c:v>
                </c:pt>
                <c:pt idx="5646">
                  <c:v>146.24350385417074</c:v>
                </c:pt>
                <c:pt idx="5647">
                  <c:v>147.56142665463994</c:v>
                </c:pt>
                <c:pt idx="5648">
                  <c:v>146.31392770067578</c:v>
                </c:pt>
                <c:pt idx="5649">
                  <c:v>148.10360375938671</c:v>
                </c:pt>
                <c:pt idx="5650">
                  <c:v>147.47606907263071</c:v>
                </c:pt>
                <c:pt idx="5651">
                  <c:v>146.77361407838453</c:v>
                </c:pt>
                <c:pt idx="5652">
                  <c:v>146.2253629234483</c:v>
                </c:pt>
                <c:pt idx="5653">
                  <c:v>146.22233916535697</c:v>
                </c:pt>
                <c:pt idx="5654">
                  <c:v>145.59916891964804</c:v>
                </c:pt>
                <c:pt idx="5655">
                  <c:v>148.78761434705848</c:v>
                </c:pt>
                <c:pt idx="5656">
                  <c:v>147.38168249936916</c:v>
                </c:pt>
                <c:pt idx="5657">
                  <c:v>147.37866634079637</c:v>
                </c:pt>
                <c:pt idx="5658">
                  <c:v>148.0764643548373</c:v>
                </c:pt>
                <c:pt idx="5659">
                  <c:v>150.03174722155381</c:v>
                </c:pt>
                <c:pt idx="5660">
                  <c:v>150.65901503075929</c:v>
                </c:pt>
                <c:pt idx="5661">
                  <c:v>150.58017854332411</c:v>
                </c:pt>
                <c:pt idx="5662">
                  <c:v>150.50135287189642</c:v>
                </c:pt>
                <c:pt idx="5663">
                  <c:v>151.20599632953508</c:v>
                </c:pt>
                <c:pt idx="5664">
                  <c:v>153.82013203924362</c:v>
                </c:pt>
                <c:pt idx="5665">
                  <c:v>150.61817289657483</c:v>
                </c:pt>
                <c:pt idx="5666">
                  <c:v>153.4374574258336</c:v>
                </c:pt>
                <c:pt idx="5667">
                  <c:v>152.87189375499838</c:v>
                </c:pt>
                <c:pt idx="5668">
                  <c:v>152.86890837827195</c:v>
                </c:pt>
                <c:pt idx="5669">
                  <c:v>153.50383539660834</c:v>
                </c:pt>
                <c:pt idx="5670">
                  <c:v>152.15096157209973</c:v>
                </c:pt>
                <c:pt idx="5671">
                  <c:v>151.58845213304085</c:v>
                </c:pt>
                <c:pt idx="5672">
                  <c:v>151.81228194900905</c:v>
                </c:pt>
                <c:pt idx="5673">
                  <c:v>151.73367151991351</c:v>
                </c:pt>
                <c:pt idx="5674">
                  <c:v>152.36552301686152</c:v>
                </c:pt>
                <c:pt idx="5675">
                  <c:v>151.7276777330153</c:v>
                </c:pt>
                <c:pt idx="5676">
                  <c:v>149.82881093200831</c:v>
                </c:pt>
                <c:pt idx="5677">
                  <c:v>151.08827366531295</c:v>
                </c:pt>
                <c:pt idx="5678">
                  <c:v>152.27804786139859</c:v>
                </c:pt>
                <c:pt idx="5679">
                  <c:v>152.83606434950616</c:v>
                </c:pt>
                <c:pt idx="5680">
                  <c:v>152.90847146566193</c:v>
                </c:pt>
                <c:pt idx="5681">
                  <c:v>154.82337326898596</c:v>
                </c:pt>
                <c:pt idx="5682">
                  <c:v>153.46505909249026</c:v>
                </c:pt>
                <c:pt idx="5683">
                  <c:v>153.46207578352914</c:v>
                </c:pt>
                <c:pt idx="5684">
                  <c:v>153.459092400808</c:v>
                </c:pt>
                <c:pt idx="5685">
                  <c:v>154.02033385885443</c:v>
                </c:pt>
                <c:pt idx="5686">
                  <c:v>154.6583055888168</c:v>
                </c:pt>
                <c:pt idx="5687">
                  <c:v>154.58025849995556</c:v>
                </c:pt>
                <c:pt idx="5688">
                  <c:v>153.37188648195934</c:v>
                </c:pt>
                <c:pt idx="5689">
                  <c:v>154.00842179841857</c:v>
                </c:pt>
                <c:pt idx="5690">
                  <c:v>153.93028056266576</c:v>
                </c:pt>
                <c:pt idx="5691">
                  <c:v>154.49331299607275</c:v>
                </c:pt>
                <c:pt idx="5692">
                  <c:v>156.84550191740163</c:v>
                </c:pt>
                <c:pt idx="5693">
                  <c:v>157.565743942062</c:v>
                </c:pt>
                <c:pt idx="5694">
                  <c:v>156.69038056598765</c:v>
                </c:pt>
                <c:pt idx="5695">
                  <c:v>158.28427434343757</c:v>
                </c:pt>
                <c:pt idx="5696">
                  <c:v>158.43018769550054</c:v>
                </c:pt>
                <c:pt idx="5697">
                  <c:v>158.35280280470761</c:v>
                </c:pt>
                <c:pt idx="5698">
                  <c:v>158.12661196077624</c:v>
                </c:pt>
                <c:pt idx="5699">
                  <c:v>158.19807175465212</c:v>
                </c:pt>
                <c:pt idx="5700">
                  <c:v>72.403351555998597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70.45540858352615</c:v>
                </c:pt>
                <c:pt idx="5717">
                  <c:v>73.2198798460322</c:v>
                </c:pt>
                <c:pt idx="5718">
                  <c:v>70.47974786711211</c:v>
                </c:pt>
                <c:pt idx="5719">
                  <c:v>61.195105707201947</c:v>
                </c:pt>
                <c:pt idx="5720">
                  <c:v>63.092848895132647</c:v>
                </c:pt>
                <c:pt idx="5721">
                  <c:v>64.041959462090745</c:v>
                </c:pt>
                <c:pt idx="5722">
                  <c:v>67.256866895435905</c:v>
                </c:pt>
                <c:pt idx="5723">
                  <c:v>66.641260854217307</c:v>
                </c:pt>
                <c:pt idx="5724">
                  <c:v>62.874110504983037</c:v>
                </c:pt>
                <c:pt idx="5725">
                  <c:v>65.228966841898455</c:v>
                </c:pt>
                <c:pt idx="5726">
                  <c:v>66.757433695347117</c:v>
                </c:pt>
                <c:pt idx="5727">
                  <c:v>69.172017810968555</c:v>
                </c:pt>
                <c:pt idx="5728">
                  <c:v>68.195584856362075</c:v>
                </c:pt>
                <c:pt idx="5729">
                  <c:v>63.237843698263987</c:v>
                </c:pt>
                <c:pt idx="5730">
                  <c:v>63.170284976468793</c:v>
                </c:pt>
                <c:pt idx="5731">
                  <c:v>64.016679283144185</c:v>
                </c:pt>
                <c:pt idx="5732">
                  <c:v>63.438229243863134</c:v>
                </c:pt>
                <c:pt idx="5733">
                  <c:v>62.967682222645635</c:v>
                </c:pt>
                <c:pt idx="5734">
                  <c:v>64.290522105503442</c:v>
                </c:pt>
                <c:pt idx="5735">
                  <c:v>62.73279250089854</c:v>
                </c:pt>
                <c:pt idx="5736">
                  <c:v>62.167437600718131</c:v>
                </c:pt>
                <c:pt idx="5737">
                  <c:v>64.150754873455753</c:v>
                </c:pt>
                <c:pt idx="5738">
                  <c:v>66.271292460689438</c:v>
                </c:pt>
                <c:pt idx="5739">
                  <c:v>67.361048472489983</c:v>
                </c:pt>
                <c:pt idx="5740">
                  <c:v>67.82756266513934</c:v>
                </c:pt>
                <c:pt idx="5741">
                  <c:v>67.537104657821601</c:v>
                </c:pt>
                <c:pt idx="5742">
                  <c:v>68.461988583644597</c:v>
                </c:pt>
                <c:pt idx="5743">
                  <c:v>67.635662979793324</c:v>
                </c:pt>
                <c:pt idx="5744">
                  <c:v>65.698895802801871</c:v>
                </c:pt>
                <c:pt idx="5745">
                  <c:v>61.811521992573034</c:v>
                </c:pt>
                <c:pt idx="5746">
                  <c:v>64.573159530318208</c:v>
                </c:pt>
                <c:pt idx="5747">
                  <c:v>64.00156379418695</c:v>
                </c:pt>
                <c:pt idx="5748">
                  <c:v>66.98930431272629</c:v>
                </c:pt>
                <c:pt idx="5749">
                  <c:v>64.289980804636343</c:v>
                </c:pt>
                <c:pt idx="5750">
                  <c:v>65.915546458173139</c:v>
                </c:pt>
                <c:pt idx="5751">
                  <c:v>63.700301665073312</c:v>
                </c:pt>
                <c:pt idx="5752">
                  <c:v>63.236027200625813</c:v>
                </c:pt>
                <c:pt idx="5753">
                  <c:v>60.603721148649129</c:v>
                </c:pt>
                <c:pt idx="5754">
                  <c:v>61.075367177182216</c:v>
                </c:pt>
                <c:pt idx="5755">
                  <c:v>60.603613725053947</c:v>
                </c:pt>
                <c:pt idx="5756">
                  <c:v>61.391785535418876</c:v>
                </c:pt>
                <c:pt idx="5757">
                  <c:v>60.949828571479429</c:v>
                </c:pt>
                <c:pt idx="5758">
                  <c:v>62.593377350394348</c:v>
                </c:pt>
                <c:pt idx="5759">
                  <c:v>63.325692295763929</c:v>
                </c:pt>
                <c:pt idx="5760">
                  <c:v>61.128976112864621</c:v>
                </c:pt>
                <c:pt idx="5761">
                  <c:v>62.517835041555372</c:v>
                </c:pt>
                <c:pt idx="5762">
                  <c:v>60.676631284271934</c:v>
                </c:pt>
                <c:pt idx="5763">
                  <c:v>60.963114996746754</c:v>
                </c:pt>
                <c:pt idx="5764">
                  <c:v>59.845205479421111</c:v>
                </c:pt>
                <c:pt idx="5765">
                  <c:v>61.710484705221006</c:v>
                </c:pt>
                <c:pt idx="5766">
                  <c:v>60.392235341669675</c:v>
                </c:pt>
                <c:pt idx="5767">
                  <c:v>58.0100445058888</c:v>
                </c:pt>
                <c:pt idx="5768">
                  <c:v>59.257811098506863</c:v>
                </c:pt>
                <c:pt idx="5769">
                  <c:v>62.048136803179659</c:v>
                </c:pt>
                <c:pt idx="5770">
                  <c:v>59.083658509929137</c:v>
                </c:pt>
                <c:pt idx="5771">
                  <c:v>60.932396418169446</c:v>
                </c:pt>
                <c:pt idx="5772">
                  <c:v>61.747147400740232</c:v>
                </c:pt>
                <c:pt idx="5773">
                  <c:v>64.436327497655384</c:v>
                </c:pt>
                <c:pt idx="5774">
                  <c:v>62.915746352071892</c:v>
                </c:pt>
                <c:pt idx="5775">
                  <c:v>62.175585571134889</c:v>
                </c:pt>
                <c:pt idx="5776">
                  <c:v>64.239935966192661</c:v>
                </c:pt>
                <c:pt idx="5777">
                  <c:v>64.699285485949076</c:v>
                </c:pt>
                <c:pt idx="5778">
                  <c:v>63.13015167572712</c:v>
                </c:pt>
                <c:pt idx="5779">
                  <c:v>60.789234741851942</c:v>
                </c:pt>
                <c:pt idx="5780">
                  <c:v>61.453588111744011</c:v>
                </c:pt>
                <c:pt idx="5781">
                  <c:v>63.70483761312471</c:v>
                </c:pt>
                <c:pt idx="5782">
                  <c:v>61.860759318116834</c:v>
                </c:pt>
                <c:pt idx="5783">
                  <c:v>60.553779444820066</c:v>
                </c:pt>
                <c:pt idx="5784">
                  <c:v>61.025176799811106</c:v>
                </c:pt>
                <c:pt idx="5785">
                  <c:v>61.276364418997673</c:v>
                </c:pt>
                <c:pt idx="5786">
                  <c:v>60.168339639777969</c:v>
                </c:pt>
                <c:pt idx="5787">
                  <c:v>60.637074368359663</c:v>
                </c:pt>
                <c:pt idx="5788">
                  <c:v>59.727124320000712</c:v>
                </c:pt>
                <c:pt idx="5789">
                  <c:v>58.553629765277037</c:v>
                </c:pt>
                <c:pt idx="5790">
                  <c:v>60.099243279678376</c:v>
                </c:pt>
                <c:pt idx="5791">
                  <c:v>59.664762406478076</c:v>
                </c:pt>
                <c:pt idx="5792">
                  <c:v>60.065458443966236</c:v>
                </c:pt>
                <c:pt idx="5793">
                  <c:v>59.167507195796588</c:v>
                </c:pt>
                <c:pt idx="5794">
                  <c:v>58.951918471073895</c:v>
                </c:pt>
                <c:pt idx="5795">
                  <c:v>58.527472709984977</c:v>
                </c:pt>
                <c:pt idx="5796">
                  <c:v>57.61333197922886</c:v>
                </c:pt>
                <c:pt idx="5797">
                  <c:v>60.198693090155757</c:v>
                </c:pt>
                <c:pt idx="5798">
                  <c:v>60.698907610993956</c:v>
                </c:pt>
                <c:pt idx="5799">
                  <c:v>61.098671867911435</c:v>
                </c:pt>
                <c:pt idx="5800">
                  <c:v>61.183820462216772</c:v>
                </c:pt>
                <c:pt idx="5801">
                  <c:v>59.970675520965415</c:v>
                </c:pt>
                <c:pt idx="5802">
                  <c:v>60.431326414159685</c:v>
                </c:pt>
                <c:pt idx="5803">
                  <c:v>59.81414053293156</c:v>
                </c:pt>
                <c:pt idx="5804">
                  <c:v>58.848194677840638</c:v>
                </c:pt>
                <c:pt idx="5805">
                  <c:v>58.307298572283798</c:v>
                </c:pt>
                <c:pt idx="5806">
                  <c:v>57.646873773201605</c:v>
                </c:pt>
                <c:pt idx="5807">
                  <c:v>57.767070094659175</c:v>
                </c:pt>
                <c:pt idx="5808">
                  <c:v>57.577212336343109</c:v>
                </c:pt>
                <c:pt idx="5809">
                  <c:v>53.556664344731416</c:v>
                </c:pt>
                <c:pt idx="5810">
                  <c:v>54.167068907815519</c:v>
                </c:pt>
                <c:pt idx="5811">
                  <c:v>53.233427377186217</c:v>
                </c:pt>
                <c:pt idx="5812">
                  <c:v>54.46321714818805</c:v>
                </c:pt>
                <c:pt idx="5813">
                  <c:v>55.097252573825699</c:v>
                </c:pt>
                <c:pt idx="5814">
                  <c:v>54.525357129677104</c:v>
                </c:pt>
                <c:pt idx="5815">
                  <c:v>55.589597257580408</c:v>
                </c:pt>
                <c:pt idx="5816">
                  <c:v>54.578635293459229</c:v>
                </c:pt>
                <c:pt idx="5817">
                  <c:v>55.459655777037824</c:v>
                </c:pt>
                <c:pt idx="5818">
                  <c:v>54.571079058502164</c:v>
                </c:pt>
                <c:pt idx="5819">
                  <c:v>53.996095314457762</c:v>
                </c:pt>
                <c:pt idx="5820">
                  <c:v>52.333912444312318</c:v>
                </c:pt>
                <c:pt idx="5821">
                  <c:v>52.622637591943658</c:v>
                </c:pt>
                <c:pt idx="5822">
                  <c:v>52.854844202036475</c:v>
                </c:pt>
                <c:pt idx="5823">
                  <c:v>52.785954513540673</c:v>
                </c:pt>
                <c:pt idx="5824">
                  <c:v>51.118487964600263</c:v>
                </c:pt>
                <c:pt idx="5825">
                  <c:v>53.985112392289011</c:v>
                </c:pt>
                <c:pt idx="5826">
                  <c:v>53.673355413600802</c:v>
                </c:pt>
                <c:pt idx="5827">
                  <c:v>51.34420344144155</c:v>
                </c:pt>
                <c:pt idx="5828">
                  <c:v>49.600157643325929</c:v>
                </c:pt>
                <c:pt idx="5829">
                  <c:v>48.871828492925943</c:v>
                </c:pt>
                <c:pt idx="5830">
                  <c:v>51.513858536161933</c:v>
                </c:pt>
                <c:pt idx="5831">
                  <c:v>49.720625512677543</c:v>
                </c:pt>
                <c:pt idx="5832">
                  <c:v>47.818917958062684</c:v>
                </c:pt>
                <c:pt idx="5833">
                  <c:v>50.927150216027712</c:v>
                </c:pt>
                <c:pt idx="5834">
                  <c:v>52.380991869010359</c:v>
                </c:pt>
                <c:pt idx="5835">
                  <c:v>54.896884171550937</c:v>
                </c:pt>
                <c:pt idx="5836">
                  <c:v>53.990023951594594</c:v>
                </c:pt>
                <c:pt idx="5837">
                  <c:v>53.385768060601094</c:v>
                </c:pt>
                <c:pt idx="5838">
                  <c:v>53.623745769607467</c:v>
                </c:pt>
                <c:pt idx="5839">
                  <c:v>53.318474097274702</c:v>
                </c:pt>
                <c:pt idx="5840">
                  <c:v>53.616058003774924</c:v>
                </c:pt>
                <c:pt idx="5841">
                  <c:v>52.117435728029704</c:v>
                </c:pt>
                <c:pt idx="5842">
                  <c:v>52.350877798321108</c:v>
                </c:pt>
                <c:pt idx="5843">
                  <c:v>52.702693403178273</c:v>
                </c:pt>
                <c:pt idx="5844">
                  <c:v>51.40027474323233</c:v>
                </c:pt>
                <c:pt idx="5845">
                  <c:v>52.813651342677076</c:v>
                </c:pt>
                <c:pt idx="5846">
                  <c:v>54.314585133355649</c:v>
                </c:pt>
                <c:pt idx="5847">
                  <c:v>54.981327601320118</c:v>
                </c:pt>
                <c:pt idx="5848">
                  <c:v>56.474722663976081</c:v>
                </c:pt>
                <c:pt idx="5849">
                  <c:v>55.673417499226616</c:v>
                </c:pt>
                <c:pt idx="5850">
                  <c:v>57.314809788436833</c:v>
                </c:pt>
                <c:pt idx="5851">
                  <c:v>55.562156486202184</c:v>
                </c:pt>
                <c:pt idx="5852">
                  <c:v>56.318281241800378</c:v>
                </c:pt>
                <c:pt idx="5853">
                  <c:v>56.88750644886295</c:v>
                </c:pt>
                <c:pt idx="5854">
                  <c:v>55.812847625388713</c:v>
                </c:pt>
                <c:pt idx="5855">
                  <c:v>55.070769506793113</c:v>
                </c:pt>
                <c:pt idx="5856">
                  <c:v>54.626356670168661</c:v>
                </c:pt>
                <c:pt idx="5857">
                  <c:v>54.366472577333298</c:v>
                </c:pt>
                <c:pt idx="5858">
                  <c:v>54.049169867407727</c:v>
                </c:pt>
                <c:pt idx="5859">
                  <c:v>53.128868028530633</c:v>
                </c:pt>
                <c:pt idx="5860">
                  <c:v>53.970638071564736</c:v>
                </c:pt>
                <c:pt idx="5861">
                  <c:v>54.332134518248949</c:v>
                </c:pt>
                <c:pt idx="5862">
                  <c:v>53.296410430693413</c:v>
                </c:pt>
                <c:pt idx="5863">
                  <c:v>54.691226966413069</c:v>
                </c:pt>
                <c:pt idx="5864">
                  <c:v>54.200508829664159</c:v>
                </c:pt>
                <c:pt idx="5865">
                  <c:v>54.810710895761986</c:v>
                </c:pt>
                <c:pt idx="5866">
                  <c:v>53.887661815270803</c:v>
                </c:pt>
                <c:pt idx="5867">
                  <c:v>53.819131937135353</c:v>
                </c:pt>
                <c:pt idx="5868">
                  <c:v>52.669652650009539</c:v>
                </c:pt>
                <c:pt idx="5869">
                  <c:v>52.725202212024215</c:v>
                </c:pt>
                <c:pt idx="5870">
                  <c:v>53.441064748093595</c:v>
                </c:pt>
                <c:pt idx="5871">
                  <c:v>51.885142466786419</c:v>
                </c:pt>
                <c:pt idx="5872">
                  <c:v>52.29567380178969</c:v>
                </c:pt>
                <c:pt idx="5873">
                  <c:v>52.054650578328165</c:v>
                </c:pt>
                <c:pt idx="5874">
                  <c:v>52.050498546760991</c:v>
                </c:pt>
                <c:pt idx="5875">
                  <c:v>52.935569817682335</c:v>
                </c:pt>
                <c:pt idx="5876">
                  <c:v>52.931720354363733</c:v>
                </c:pt>
                <c:pt idx="5877">
                  <c:v>53.226599812508994</c:v>
                </c:pt>
                <c:pt idx="5878">
                  <c:v>51.917363217486582</c:v>
                </c:pt>
                <c:pt idx="5879">
                  <c:v>52.563539400046466</c:v>
                </c:pt>
                <c:pt idx="5880">
                  <c:v>53.215027477267085</c:v>
                </c:pt>
                <c:pt idx="5881">
                  <c:v>54.054896388333418</c:v>
                </c:pt>
                <c:pt idx="5882">
                  <c:v>54.294687315053125</c:v>
                </c:pt>
                <c:pt idx="5883">
                  <c:v>53.868094791605927</c:v>
                </c:pt>
                <c:pt idx="5884">
                  <c:v>53.988057518101414</c:v>
                </c:pt>
                <c:pt idx="5885">
                  <c:v>54.28819447148453</c:v>
                </c:pt>
                <c:pt idx="5886">
                  <c:v>53.617936301777718</c:v>
                </c:pt>
                <c:pt idx="5887">
                  <c:v>53.312670698345755</c:v>
                </c:pt>
                <c:pt idx="5888">
                  <c:v>53.550614757739822</c:v>
                </c:pt>
                <c:pt idx="5889">
                  <c:v>53.004808463029804</c:v>
                </c:pt>
                <c:pt idx="5890">
                  <c:v>52.284988456275642</c:v>
                </c:pt>
                <c:pt idx="5891">
                  <c:v>53.416266146010457</c:v>
                </c:pt>
                <c:pt idx="5892">
                  <c:v>53.174471145185635</c:v>
                </c:pt>
                <c:pt idx="5893">
                  <c:v>52.453619201881338</c:v>
                </c:pt>
                <c:pt idx="5894">
                  <c:v>51.97458145460223</c:v>
                </c:pt>
                <c:pt idx="5895">
                  <c:v>51.26454782422843</c:v>
                </c:pt>
                <c:pt idx="5896">
                  <c:v>50.618903373770536</c:v>
                </c:pt>
                <c:pt idx="5897">
                  <c:v>49.749570421045064</c:v>
                </c:pt>
                <c:pt idx="5898">
                  <c:v>51.194454603514714</c:v>
                </c:pt>
                <c:pt idx="5899">
                  <c:v>51.837579115159315</c:v>
                </c:pt>
                <c:pt idx="5900">
                  <c:v>51.186875144686383</c:v>
                </c:pt>
                <c:pt idx="5901">
                  <c:v>51.652950115946624</c:v>
                </c:pt>
                <c:pt idx="5902">
                  <c:v>52.537589020847918</c:v>
                </c:pt>
                <c:pt idx="5903">
                  <c:v>52.65445252965219</c:v>
                </c:pt>
                <c:pt idx="5904">
                  <c:v>52.055380711687576</c:v>
                </c:pt>
                <c:pt idx="5905">
                  <c:v>52.708759593341711</c:v>
                </c:pt>
                <c:pt idx="5906">
                  <c:v>52.645589874138295</c:v>
                </c:pt>
                <c:pt idx="5907">
                  <c:v>52.644732465804736</c:v>
                </c:pt>
                <c:pt idx="5908">
                  <c:v>52.640917314422495</c:v>
                </c:pt>
                <c:pt idx="5909">
                  <c:v>52.45896460692893</c:v>
                </c:pt>
                <c:pt idx="5910">
                  <c:v>51.620466427068095</c:v>
                </c:pt>
                <c:pt idx="5911">
                  <c:v>52.152217645189467</c:v>
                </c:pt>
                <c:pt idx="5912">
                  <c:v>51.850533447835915</c:v>
                </c:pt>
                <c:pt idx="5913">
                  <c:v>53.045707392611348</c:v>
                </c:pt>
                <c:pt idx="5914">
                  <c:v>53.344732693197784</c:v>
                </c:pt>
                <c:pt idx="5915">
                  <c:v>53.585188474302413</c:v>
                </c:pt>
                <c:pt idx="5916">
                  <c:v>52.673202030984157</c:v>
                </c:pt>
                <c:pt idx="5917">
                  <c:v>53.882731581786629</c:v>
                </c:pt>
                <c:pt idx="5918">
                  <c:v>53.394358859351087</c:v>
                </c:pt>
                <c:pt idx="5919">
                  <c:v>52.844119268533177</c:v>
                </c:pt>
                <c:pt idx="5920">
                  <c:v>52.479689441327992</c:v>
                </c:pt>
                <c:pt idx="5921">
                  <c:v>52.294646019848642</c:v>
                </c:pt>
                <c:pt idx="5922">
                  <c:v>51.992029831197669</c:v>
                </c:pt>
                <c:pt idx="5923">
                  <c:v>52.64651708268957</c:v>
                </c:pt>
                <c:pt idx="5924">
                  <c:v>52.642704553254134</c:v>
                </c:pt>
                <c:pt idx="5925">
                  <c:v>52.638891925307689</c:v>
                </c:pt>
                <c:pt idx="5926">
                  <c:v>52.334933838925735</c:v>
                </c:pt>
                <c:pt idx="5927">
                  <c:v>53.598936016716834</c:v>
                </c:pt>
                <c:pt idx="5928">
                  <c:v>53.59509730749869</c:v>
                </c:pt>
                <c:pt idx="5929">
                  <c:v>53.471742906406689</c:v>
                </c:pt>
                <c:pt idx="5930">
                  <c:v>54.945180287978019</c:v>
                </c:pt>
                <c:pt idx="5931">
                  <c:v>54.45921214450027</c:v>
                </c:pt>
                <c:pt idx="5932">
                  <c:v>54.395151493819412</c:v>
                </c:pt>
                <c:pt idx="5933">
                  <c:v>54.391310219599745</c:v>
                </c:pt>
                <c:pt idx="5934">
                  <c:v>54.26707645569013</c:v>
                </c:pt>
                <c:pt idx="5935">
                  <c:v>55.764819342662122</c:v>
                </c:pt>
                <c:pt idx="5936">
                  <c:v>54.829996107201168</c:v>
                </c:pt>
                <c:pt idx="5937">
                  <c:v>55.33219638827677</c:v>
                </c:pt>
                <c:pt idx="5938">
                  <c:v>55.207040265502656</c:v>
                </c:pt>
                <c:pt idx="5939">
                  <c:v>55.579117338722426</c:v>
                </c:pt>
                <c:pt idx="5940">
                  <c:v>56.528813999390422</c:v>
                </c:pt>
                <c:pt idx="5941">
                  <c:v>54.892448204795528</c:v>
                </c:pt>
                <c:pt idx="5942">
                  <c:v>54.393951578294491</c:v>
                </c:pt>
                <c:pt idx="5943">
                  <c:v>54.19916169007729</c:v>
                </c:pt>
                <c:pt idx="5944">
                  <c:v>55.195527785882859</c:v>
                </c:pt>
                <c:pt idx="5945">
                  <c:v>55.191691121282929</c:v>
                </c:pt>
                <c:pt idx="5946">
                  <c:v>54.187726433083299</c:v>
                </c:pt>
                <c:pt idx="5947">
                  <c:v>52.949370884678956</c:v>
                </c:pt>
                <c:pt idx="5948">
                  <c:v>53.192309242614556</c:v>
                </c:pt>
                <c:pt idx="5949">
                  <c:v>54.296968911651675</c:v>
                </c:pt>
                <c:pt idx="5950">
                  <c:v>55.60991477303287</c:v>
                </c:pt>
                <c:pt idx="5951">
                  <c:v>55.545267168025475</c:v>
                </c:pt>
                <c:pt idx="5952">
                  <c:v>57.140468456074359</c:v>
                </c:pt>
                <c:pt idx="5953">
                  <c:v>56.830015751842438</c:v>
                </c:pt>
                <c:pt idx="5954">
                  <c:v>58.26966910593319</c:v>
                </c:pt>
                <c:pt idx="5955">
                  <c:v>56.71587805357558</c:v>
                </c:pt>
                <c:pt idx="5956">
                  <c:v>55.748792429911191</c:v>
                </c:pt>
                <c:pt idx="5957">
                  <c:v>55.731069030355684</c:v>
                </c:pt>
                <c:pt idx="5958">
                  <c:v>55.457564191503934</c:v>
                </c:pt>
                <c:pt idx="5959">
                  <c:v>54.873053115599305</c:v>
                </c:pt>
                <c:pt idx="5960">
                  <c:v>54.929693320793376</c:v>
                </c:pt>
                <c:pt idx="5961">
                  <c:v>52.579606338505982</c:v>
                </c:pt>
                <c:pt idx="5962">
                  <c:v>53.843534104034006</c:v>
                </c:pt>
                <c:pt idx="5963">
                  <c:v>53.712694895606546</c:v>
                </c:pt>
                <c:pt idx="5964">
                  <c:v>53.708855177349506</c:v>
                </c:pt>
                <c:pt idx="5965">
                  <c:v>54.071760896500109</c:v>
                </c:pt>
                <c:pt idx="5966">
                  <c:v>54.556316080562283</c:v>
                </c:pt>
                <c:pt idx="5967">
                  <c:v>53.936714889805444</c:v>
                </c:pt>
                <c:pt idx="5968">
                  <c:v>54.180121298456925</c:v>
                </c:pt>
                <c:pt idx="5969">
                  <c:v>54.296209598128826</c:v>
                </c:pt>
                <c:pt idx="5970">
                  <c:v>54.910787641822481</c:v>
                </c:pt>
                <c:pt idx="5971">
                  <c:v>56.280273778103947</c:v>
                </c:pt>
                <c:pt idx="5972">
                  <c:v>54.963235990322119</c:v>
                </c:pt>
                <c:pt idx="5973">
                  <c:v>55.391215555038343</c:v>
                </c:pt>
                <c:pt idx="5974">
                  <c:v>55.508006037724044</c:v>
                </c:pt>
                <c:pt idx="5975">
                  <c:v>55.564459183503004</c:v>
                </c:pt>
                <c:pt idx="5976">
                  <c:v>55.560555982804544</c:v>
                </c:pt>
                <c:pt idx="5977">
                  <c:v>56.111576315731327</c:v>
                </c:pt>
                <c:pt idx="5978">
                  <c:v>56.107653801564993</c:v>
                </c:pt>
                <c:pt idx="5979">
                  <c:v>57.309176104637572</c:v>
                </c:pt>
                <c:pt idx="5980">
                  <c:v>58.08433885545719</c:v>
                </c:pt>
                <c:pt idx="5981">
                  <c:v>56.301778592280243</c:v>
                </c:pt>
                <c:pt idx="5982">
                  <c:v>57.068148200189171</c:v>
                </c:pt>
                <c:pt idx="5983">
                  <c:v>57.30804060995888</c:v>
                </c:pt>
                <c:pt idx="5984">
                  <c:v>58.654643498030509</c:v>
                </c:pt>
                <c:pt idx="5985">
                  <c:v>58.326361581697256</c:v>
                </c:pt>
                <c:pt idx="5986">
                  <c:v>57.999377128662672</c:v>
                </c:pt>
                <c:pt idx="5987">
                  <c:v>56.460194202911225</c:v>
                </c:pt>
                <c:pt idx="5988">
                  <c:v>56.712238176724441</c:v>
                </c:pt>
                <c:pt idx="5989">
                  <c:v>56.076361038894902</c:v>
                </c:pt>
                <c:pt idx="5990">
                  <c:v>56.07244460215361</c:v>
                </c:pt>
                <c:pt idx="5991">
                  <c:v>56.383850853147123</c:v>
                </c:pt>
                <c:pt idx="5992">
                  <c:v>56.953532027902384</c:v>
                </c:pt>
                <c:pt idx="5993">
                  <c:v>57.91049770175232</c:v>
                </c:pt>
                <c:pt idx="5994">
                  <c:v>58.106890120755452</c:v>
                </c:pt>
                <c:pt idx="5995">
                  <c:v>58.629172509022737</c:v>
                </c:pt>
                <c:pt idx="5996">
                  <c:v>58.054967038000996</c:v>
                </c:pt>
                <c:pt idx="5997">
                  <c:v>58.314186016003077</c:v>
                </c:pt>
                <c:pt idx="5998">
                  <c:v>57.142120142391832</c:v>
                </c:pt>
                <c:pt idx="5999">
                  <c:v>55.674359766321686</c:v>
                </c:pt>
                <c:pt idx="6000">
                  <c:v>68.34423246747383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66.013214048423379</c:v>
                </c:pt>
                <c:pt idx="6017">
                  <c:v>69.588308375466113</c:v>
                </c:pt>
                <c:pt idx="6018">
                  <c:v>68.093699171125081</c:v>
                </c:pt>
                <c:pt idx="6019">
                  <c:v>67.704910998329979</c:v>
                </c:pt>
                <c:pt idx="6020">
                  <c:v>66.618222738806708</c:v>
                </c:pt>
                <c:pt idx="6021">
                  <c:v>66.800605661919235</c:v>
                </c:pt>
                <c:pt idx="6022">
                  <c:v>69.692591094368254</c:v>
                </c:pt>
                <c:pt idx="6023">
                  <c:v>68.583641394260667</c:v>
                </c:pt>
                <c:pt idx="6024">
                  <c:v>68.979852963132544</c:v>
                </c:pt>
                <c:pt idx="6025">
                  <c:v>70.27660476179426</c:v>
                </c:pt>
                <c:pt idx="6026">
                  <c:v>68.645285414231694</c:v>
                </c:pt>
                <c:pt idx="6027">
                  <c:v>67.163305352301904</c:v>
                </c:pt>
                <c:pt idx="6028">
                  <c:v>69.807576466339924</c:v>
                </c:pt>
                <c:pt idx="6029">
                  <c:v>69.47432385907814</c:v>
                </c:pt>
                <c:pt idx="6030">
                  <c:v>67.471041220182997</c:v>
                </c:pt>
                <c:pt idx="6031">
                  <c:v>66.131034340595761</c:v>
                </c:pt>
                <c:pt idx="6032">
                  <c:v>67.204459319578746</c:v>
                </c:pt>
                <c:pt idx="6033">
                  <c:v>68.415930369310445</c:v>
                </c:pt>
                <c:pt idx="6034">
                  <c:v>70.36395452961915</c:v>
                </c:pt>
                <c:pt idx="6035">
                  <c:v>72.096545140097078</c:v>
                </c:pt>
                <c:pt idx="6036">
                  <c:v>70.45340225693144</c:v>
                </c:pt>
                <c:pt idx="6037">
                  <c:v>69.251943409999512</c:v>
                </c:pt>
                <c:pt idx="6038">
                  <c:v>69.359089868906267</c:v>
                </c:pt>
                <c:pt idx="6039">
                  <c:v>69.68269767039601</c:v>
                </c:pt>
                <c:pt idx="6040">
                  <c:v>69.024011473552491</c:v>
                </c:pt>
                <c:pt idx="6041">
                  <c:v>70.854852176159511</c:v>
                </c:pt>
                <c:pt idx="6042">
                  <c:v>70.724619932531823</c:v>
                </c:pt>
                <c:pt idx="6043">
                  <c:v>70.531456009784051</c:v>
                </c:pt>
                <c:pt idx="6044">
                  <c:v>70.401280299141035</c:v>
                </c:pt>
                <c:pt idx="6045">
                  <c:v>73.137887983166365</c:v>
                </c:pt>
                <c:pt idx="6046">
                  <c:v>72.879945911156938</c:v>
                </c:pt>
                <c:pt idx="6047">
                  <c:v>72.407485509202161</c:v>
                </c:pt>
                <c:pt idx="6048">
                  <c:v>73.967827360638694</c:v>
                </c:pt>
                <c:pt idx="6049">
                  <c:v>70.878215186385205</c:v>
                </c:pt>
                <c:pt idx="6050">
                  <c:v>74.463880174066617</c:v>
                </c:pt>
                <c:pt idx="6051">
                  <c:v>74.523272758323401</c:v>
                </c:pt>
                <c:pt idx="6052">
                  <c:v>73.096830073277488</c:v>
                </c:pt>
                <c:pt idx="6053">
                  <c:v>74.102587513551953</c:v>
                </c:pt>
                <c:pt idx="6054">
                  <c:v>75.466754418665914</c:v>
                </c:pt>
                <c:pt idx="6055">
                  <c:v>75.559954756726256</c:v>
                </c:pt>
                <c:pt idx="6056">
                  <c:v>78.129172011501396</c:v>
                </c:pt>
                <c:pt idx="6057">
                  <c:v>78.726297569086455</c:v>
                </c:pt>
                <c:pt idx="6058">
                  <c:v>79.393317716409911</c:v>
                </c:pt>
                <c:pt idx="6059">
                  <c:v>82.398743137047859</c:v>
                </c:pt>
                <c:pt idx="6060">
                  <c:v>85.090830185428786</c:v>
                </c:pt>
                <c:pt idx="6061">
                  <c:v>82.440180578882064</c:v>
                </c:pt>
                <c:pt idx="6062">
                  <c:v>84.302749125401533</c:v>
                </c:pt>
                <c:pt idx="6063">
                  <c:v>82.431572292735837</c:v>
                </c:pt>
                <c:pt idx="6064">
                  <c:v>80.521594989737423</c:v>
                </c:pt>
                <c:pt idx="6065">
                  <c:v>81.855073904049277</c:v>
                </c:pt>
                <c:pt idx="6066">
                  <c:v>82.749091515176588</c:v>
                </c:pt>
                <c:pt idx="6067">
                  <c:v>81.790877910673771</c:v>
                </c:pt>
                <c:pt idx="6068">
                  <c:v>84.345527442759703</c:v>
                </c:pt>
                <c:pt idx="6069">
                  <c:v>84.986729769427257</c:v>
                </c:pt>
                <c:pt idx="6070">
                  <c:v>85.828701740671022</c:v>
                </c:pt>
                <c:pt idx="6071">
                  <c:v>85.564369720231298</c:v>
                </c:pt>
                <c:pt idx="6072">
                  <c:v>84.778907677253301</c:v>
                </c:pt>
                <c:pt idx="6073">
                  <c:v>82.906622604275071</c:v>
                </c:pt>
                <c:pt idx="6074">
                  <c:v>83.415472939514075</c:v>
                </c:pt>
                <c:pt idx="6075">
                  <c:v>86.199902939791173</c:v>
                </c:pt>
                <c:pt idx="6076">
                  <c:v>85.477675993498451</c:v>
                </c:pt>
                <c:pt idx="6077">
                  <c:v>84.367756373510019</c:v>
                </c:pt>
                <c:pt idx="6078">
                  <c:v>82.815033556989874</c:v>
                </c:pt>
                <c:pt idx="6079">
                  <c:v>83.454826107603367</c:v>
                </c:pt>
                <c:pt idx="6080">
                  <c:v>85.395345174673821</c:v>
                </c:pt>
                <c:pt idx="6081">
                  <c:v>83.640639925033611</c:v>
                </c:pt>
                <c:pt idx="6082">
                  <c:v>83.895585329209098</c:v>
                </c:pt>
                <c:pt idx="6083">
                  <c:v>86.230058230615214</c:v>
                </c:pt>
                <c:pt idx="6084">
                  <c:v>87.348769549372264</c:v>
                </c:pt>
                <c:pt idx="6085">
                  <c:v>89.827233127213731</c:v>
                </c:pt>
                <c:pt idx="6086">
                  <c:v>92.361824999864439</c:v>
                </c:pt>
                <c:pt idx="6087">
                  <c:v>89.835345364094792</c:v>
                </c:pt>
                <c:pt idx="6088">
                  <c:v>90.175522482385531</c:v>
                </c:pt>
                <c:pt idx="6089">
                  <c:v>89.844824824308489</c:v>
                </c:pt>
                <c:pt idx="6090">
                  <c:v>90.31702515049983</c:v>
                </c:pt>
                <c:pt idx="6091">
                  <c:v>87.881084573179578</c:v>
                </c:pt>
                <c:pt idx="6092">
                  <c:v>88.00710988506853</c:v>
                </c:pt>
                <c:pt idx="6093">
                  <c:v>88.133125113752612</c:v>
                </c:pt>
                <c:pt idx="6094">
                  <c:v>89.070681845391846</c:v>
                </c:pt>
                <c:pt idx="6095">
                  <c:v>91.51455108508253</c:v>
                </c:pt>
                <c:pt idx="6096">
                  <c:v>90.291094183027781</c:v>
                </c:pt>
                <c:pt idx="6097">
                  <c:v>89.81026477591422</c:v>
                </c:pt>
                <c:pt idx="6098">
                  <c:v>91.525675430230876</c:v>
                </c:pt>
                <c:pt idx="6099">
                  <c:v>92.778834937440479</c:v>
                </c:pt>
                <c:pt idx="6100">
                  <c:v>94.538902183445316</c:v>
                </c:pt>
                <c:pt idx="6101">
                  <c:v>96.651987075305442</c:v>
                </c:pt>
                <c:pt idx="6102">
                  <c:v>95.585705258081362</c:v>
                </c:pt>
                <c:pt idx="6103">
                  <c:v>95.28183138022905</c:v>
                </c:pt>
                <c:pt idx="6104">
                  <c:v>94.356080984818618</c:v>
                </c:pt>
                <c:pt idx="6105">
                  <c:v>94.482544213254187</c:v>
                </c:pt>
                <c:pt idx="6106">
                  <c:v>92.523875939205936</c:v>
                </c:pt>
                <c:pt idx="6107">
                  <c:v>91.682698148983036</c:v>
                </c:pt>
                <c:pt idx="6108">
                  <c:v>91.743667553338128</c:v>
                </c:pt>
                <c:pt idx="6109">
                  <c:v>91.739335103995472</c:v>
                </c:pt>
                <c:pt idx="6110">
                  <c:v>89.884507750415651</c:v>
                </c:pt>
                <c:pt idx="6111">
                  <c:v>88.590566585211491</c:v>
                </c:pt>
                <c:pt idx="6112">
                  <c:v>89.66168575651227</c:v>
                </c:pt>
                <c:pt idx="6113">
                  <c:v>88.176899392008636</c:v>
                </c:pt>
                <c:pt idx="6114">
                  <c:v>88.707845404619547</c:v>
                </c:pt>
                <c:pt idx="6115">
                  <c:v>88.298448766777256</c:v>
                </c:pt>
                <c:pt idx="6116">
                  <c:v>86.893185610250839</c:v>
                </c:pt>
                <c:pt idx="6117">
                  <c:v>88.955340909697952</c:v>
                </c:pt>
                <c:pt idx="6118">
                  <c:v>87.479976338613596</c:v>
                </c:pt>
                <c:pt idx="6119">
                  <c:v>88.00773106136694</c:v>
                </c:pt>
                <c:pt idx="6120">
                  <c:v>89.952797398380426</c:v>
                </c:pt>
                <c:pt idx="6121">
                  <c:v>88.937953544416814</c:v>
                </c:pt>
                <c:pt idx="6122">
                  <c:v>88.998718054701385</c:v>
                </c:pt>
                <c:pt idx="6123">
                  <c:v>88.250589027989918</c:v>
                </c:pt>
                <c:pt idx="6124">
                  <c:v>89.185337625164721</c:v>
                </c:pt>
                <c:pt idx="6125">
                  <c:v>90.321938651871278</c:v>
                </c:pt>
                <c:pt idx="6126">
                  <c:v>88.497726227750718</c:v>
                </c:pt>
                <c:pt idx="6127">
                  <c:v>87.820420483433736</c:v>
                </c:pt>
                <c:pt idx="6128">
                  <c:v>86.95421358726071</c:v>
                </c:pt>
                <c:pt idx="6129">
                  <c:v>86.884912856338815</c:v>
                </c:pt>
                <c:pt idx="6130">
                  <c:v>87.343126314090114</c:v>
                </c:pt>
                <c:pt idx="6131">
                  <c:v>88.333699997328949</c:v>
                </c:pt>
                <c:pt idx="6132">
                  <c:v>90.551867800103537</c:v>
                </c:pt>
                <c:pt idx="6133">
                  <c:v>90.073784620078186</c:v>
                </c:pt>
                <c:pt idx="6134">
                  <c:v>91.29976420163166</c:v>
                </c:pt>
                <c:pt idx="6135">
                  <c:v>92.735441978078597</c:v>
                </c:pt>
                <c:pt idx="6136">
                  <c:v>91.639052386570256</c:v>
                </c:pt>
                <c:pt idx="6137">
                  <c:v>91.699858609874354</c:v>
                </c:pt>
                <c:pt idx="6138">
                  <c:v>92.657069564721496</c:v>
                </c:pt>
                <c:pt idx="6139">
                  <c:v>94.107070158846</c:v>
                </c:pt>
                <c:pt idx="6140">
                  <c:v>94.525404330304809</c:v>
                </c:pt>
                <c:pt idx="6141">
                  <c:v>94.716828499802432</c:v>
                </c:pt>
                <c:pt idx="6142">
                  <c:v>95.823852541878296</c:v>
                </c:pt>
                <c:pt idx="6143">
                  <c:v>95.819449653755328</c:v>
                </c:pt>
                <c:pt idx="6144">
                  <c:v>96.671699977256139</c:v>
                </c:pt>
                <c:pt idx="6145">
                  <c:v>95.319406634869665</c:v>
                </c:pt>
                <c:pt idx="6146">
                  <c:v>96.36436372078515</c:v>
                </c:pt>
                <c:pt idx="6147">
                  <c:v>95.016725405152101</c:v>
                </c:pt>
                <c:pt idx="6148">
                  <c:v>95.012315655322709</c:v>
                </c:pt>
                <c:pt idx="6149">
                  <c:v>98.534405174237691</c:v>
                </c:pt>
                <c:pt idx="6150">
                  <c:v>96.841167236979345</c:v>
                </c:pt>
                <c:pt idx="6151">
                  <c:v>94.089741268383477</c:v>
                </c:pt>
                <c:pt idx="6152">
                  <c:v>93.377834626198819</c:v>
                </c:pt>
                <c:pt idx="6153">
                  <c:v>91.997943415013651</c:v>
                </c:pt>
                <c:pt idx="6154">
                  <c:v>92.602427650811478</c:v>
                </c:pt>
                <c:pt idx="6155">
                  <c:v>92.119338357864763</c:v>
                </c:pt>
                <c:pt idx="6156">
                  <c:v>91.162345356869992</c:v>
                </c:pt>
                <c:pt idx="6157">
                  <c:v>91.828682124668376</c:v>
                </c:pt>
                <c:pt idx="6158">
                  <c:v>90.077250992127119</c:v>
                </c:pt>
                <c:pt idx="6159">
                  <c:v>89.959783968071861</c:v>
                </c:pt>
                <c:pt idx="6160">
                  <c:v>90.904286327174304</c:v>
                </c:pt>
                <c:pt idx="6161">
                  <c:v>91.441829155343839</c:v>
                </c:pt>
                <c:pt idx="6162">
                  <c:v>90.550364637878374</c:v>
                </c:pt>
                <c:pt idx="6163">
                  <c:v>90.956181647123231</c:v>
                </c:pt>
                <c:pt idx="6164">
                  <c:v>91.907090898908791</c:v>
                </c:pt>
                <c:pt idx="6165">
                  <c:v>91.772483555942017</c:v>
                </c:pt>
                <c:pt idx="6166">
                  <c:v>91.922494656477284</c:v>
                </c:pt>
                <c:pt idx="6167">
                  <c:v>92.817590876268696</c:v>
                </c:pt>
                <c:pt idx="6168">
                  <c:v>92.330111704381125</c:v>
                </c:pt>
                <c:pt idx="6169">
                  <c:v>92.808828479910517</c:v>
                </c:pt>
                <c:pt idx="6170">
                  <c:v>89.391492248813847</c:v>
                </c:pt>
                <c:pt idx="6171">
                  <c:v>89.1751934796348</c:v>
                </c:pt>
                <c:pt idx="6172">
                  <c:v>89.642746242026078</c:v>
                </c:pt>
                <c:pt idx="6173">
                  <c:v>88.631171078252009</c:v>
                </c:pt>
                <c:pt idx="6174">
                  <c:v>89.097097800611664</c:v>
                </c:pt>
                <c:pt idx="6175">
                  <c:v>89.157688528408471</c:v>
                </c:pt>
                <c:pt idx="6176">
                  <c:v>88.747929025421399</c:v>
                </c:pt>
                <c:pt idx="6177">
                  <c:v>89.148934968609865</c:v>
                </c:pt>
                <c:pt idx="6178">
                  <c:v>89.144557917634302</c:v>
                </c:pt>
                <c:pt idx="6179">
                  <c:v>89.140180685834821</c:v>
                </c:pt>
                <c:pt idx="6180">
                  <c:v>89.607715782954074</c:v>
                </c:pt>
                <c:pt idx="6181">
                  <c:v>89.326269981177575</c:v>
                </c:pt>
                <c:pt idx="6182">
                  <c:v>90.267445338021389</c:v>
                </c:pt>
                <c:pt idx="6183">
                  <c:v>91.758439895536867</c:v>
                </c:pt>
                <c:pt idx="6184">
                  <c:v>91.145584308483194</c:v>
                </c:pt>
                <c:pt idx="6185">
                  <c:v>91.011137282248455</c:v>
                </c:pt>
                <c:pt idx="6186">
                  <c:v>91.006751076645742</c:v>
                </c:pt>
                <c:pt idx="6187">
                  <c:v>90.050555272366182</c:v>
                </c:pt>
                <c:pt idx="6188">
                  <c:v>89.100777460931567</c:v>
                </c:pt>
                <c:pt idx="6189">
                  <c:v>88.28716335097397</c:v>
                </c:pt>
                <c:pt idx="6190">
                  <c:v>87.880485235619744</c:v>
                </c:pt>
                <c:pt idx="6191">
                  <c:v>89.282399536424236</c:v>
                </c:pt>
                <c:pt idx="6192">
                  <c:v>92.068729071976122</c:v>
                </c:pt>
                <c:pt idx="6193">
                  <c:v>91.041047616732612</c:v>
                </c:pt>
                <c:pt idx="6194">
                  <c:v>90.494961512838017</c:v>
                </c:pt>
                <c:pt idx="6195">
                  <c:v>90.620532182068018</c:v>
                </c:pt>
                <c:pt idx="6196">
                  <c:v>90.616140349937268</c:v>
                </c:pt>
                <c:pt idx="6197">
                  <c:v>90.61174833576024</c:v>
                </c:pt>
                <c:pt idx="6198">
                  <c:v>89.251679430360127</c:v>
                </c:pt>
                <c:pt idx="6199">
                  <c:v>89.312188059386244</c:v>
                </c:pt>
                <c:pt idx="6200">
                  <c:v>89.974524619517069</c:v>
                </c:pt>
                <c:pt idx="6201">
                  <c:v>90.443757373897824</c:v>
                </c:pt>
                <c:pt idx="6202">
                  <c:v>90.504290174361813</c:v>
                </c:pt>
                <c:pt idx="6203">
                  <c:v>90.15605186054654</c:v>
                </c:pt>
                <c:pt idx="6204">
                  <c:v>90.216549820980617</c:v>
                </c:pt>
                <c:pt idx="6205">
                  <c:v>89.99954181080102</c:v>
                </c:pt>
                <c:pt idx="6206">
                  <c:v>90.532245107236122</c:v>
                </c:pt>
                <c:pt idx="6207">
                  <c:v>90.527815650079901</c:v>
                </c:pt>
                <c:pt idx="6208">
                  <c:v>89.176245705669317</c:v>
                </c:pt>
                <c:pt idx="6209">
                  <c:v>89.171819314704408</c:v>
                </c:pt>
                <c:pt idx="6210">
                  <c:v>89.571637224771621</c:v>
                </c:pt>
                <c:pt idx="6211">
                  <c:v>91.048834023108611</c:v>
                </c:pt>
                <c:pt idx="6212">
                  <c:v>91.044398877462299</c:v>
                </c:pt>
                <c:pt idx="6213">
                  <c:v>91.104872802709906</c:v>
                </c:pt>
                <c:pt idx="6214">
                  <c:v>92.247767193039181</c:v>
                </c:pt>
                <c:pt idx="6215">
                  <c:v>90.881660144557827</c:v>
                </c:pt>
                <c:pt idx="6216">
                  <c:v>91.006970769994041</c:v>
                </c:pt>
                <c:pt idx="6217">
                  <c:v>91.132270944483025</c:v>
                </c:pt>
                <c:pt idx="6218">
                  <c:v>91.536951840811525</c:v>
                </c:pt>
                <c:pt idx="6219">
                  <c:v>91.532492844247827</c:v>
                </c:pt>
                <c:pt idx="6220">
                  <c:v>91.118891320654257</c:v>
                </c:pt>
                <c:pt idx="6221">
                  <c:v>91.718240584214072</c:v>
                </c:pt>
                <c:pt idx="6222">
                  <c:v>93.560870524011079</c:v>
                </c:pt>
                <c:pt idx="6223">
                  <c:v>94.233281264661855</c:v>
                </c:pt>
                <c:pt idx="6224">
                  <c:v>93.396279394494741</c:v>
                </c:pt>
                <c:pt idx="6225">
                  <c:v>93.107679872576227</c:v>
                </c:pt>
                <c:pt idx="6226">
                  <c:v>93.867757274967516</c:v>
                </c:pt>
                <c:pt idx="6227">
                  <c:v>93.577627533921259</c:v>
                </c:pt>
                <c:pt idx="6228">
                  <c:v>95.309558878128882</c:v>
                </c:pt>
                <c:pt idx="6229">
                  <c:v>94.466241891558639</c:v>
                </c:pt>
                <c:pt idx="6230">
                  <c:v>94.461746792092526</c:v>
                </c:pt>
                <c:pt idx="6231">
                  <c:v>95.070824032866767</c:v>
                </c:pt>
                <c:pt idx="6232">
                  <c:v>95.001348096374386</c:v>
                </c:pt>
                <c:pt idx="6233">
                  <c:v>94.996848085414058</c:v>
                </c:pt>
                <c:pt idx="6234">
                  <c:v>94.443764518431635</c:v>
                </c:pt>
                <c:pt idx="6235">
                  <c:v>95.667990268481844</c:v>
                </c:pt>
                <c:pt idx="6236">
                  <c:v>96.508666698690831</c:v>
                </c:pt>
                <c:pt idx="6237">
                  <c:v>96.439156513692978</c:v>
                </c:pt>
                <c:pt idx="6238">
                  <c:v>95.524514375668332</c:v>
                </c:pt>
                <c:pt idx="6239">
                  <c:v>96.49514282981454</c:v>
                </c:pt>
                <c:pt idx="6240">
                  <c:v>95.515503347040976</c:v>
                </c:pt>
                <c:pt idx="6241">
                  <c:v>95.090737216469279</c:v>
                </c:pt>
                <c:pt idx="6242">
                  <c:v>95.5714521863556</c:v>
                </c:pt>
                <c:pt idx="6243">
                  <c:v>97.162020000985649</c:v>
                </c:pt>
                <c:pt idx="6244">
                  <c:v>96.862496714892586</c:v>
                </c:pt>
                <c:pt idx="6245">
                  <c:v>96.012592206659974</c:v>
                </c:pt>
                <c:pt idx="6246">
                  <c:v>95.878163123383274</c:v>
                </c:pt>
                <c:pt idx="6247">
                  <c:v>95.873639289642597</c:v>
                </c:pt>
                <c:pt idx="6248">
                  <c:v>95.029924961979304</c:v>
                </c:pt>
                <c:pt idx="6249">
                  <c:v>95.574080834478082</c:v>
                </c:pt>
                <c:pt idx="6250">
                  <c:v>95.569549438286231</c:v>
                </c:pt>
                <c:pt idx="6251">
                  <c:v>95.146152714039999</c:v>
                </c:pt>
                <c:pt idx="6252">
                  <c:v>96.597656446657311</c:v>
                </c:pt>
                <c:pt idx="6253">
                  <c:v>96.041282964747552</c:v>
                </c:pt>
                <c:pt idx="6254">
                  <c:v>96.523639152147553</c:v>
                </c:pt>
                <c:pt idx="6255">
                  <c:v>94.580924824950671</c:v>
                </c:pt>
                <c:pt idx="6256">
                  <c:v>93.268800242432917</c:v>
                </c:pt>
                <c:pt idx="6257">
                  <c:v>93.806655503857655</c:v>
                </c:pt>
                <c:pt idx="6258">
                  <c:v>93.802120639102213</c:v>
                </c:pt>
                <c:pt idx="6259">
                  <c:v>93.038366988954294</c:v>
                </c:pt>
                <c:pt idx="6260">
                  <c:v>93.445093113119583</c:v>
                </c:pt>
                <c:pt idx="6261">
                  <c:v>92.899724490389417</c:v>
                </c:pt>
                <c:pt idx="6262">
                  <c:v>93.371215059966744</c:v>
                </c:pt>
                <c:pt idx="6263">
                  <c:v>94.258564387161641</c:v>
                </c:pt>
                <c:pt idx="6264">
                  <c:v>93.297347741117846</c:v>
                </c:pt>
                <c:pt idx="6265">
                  <c:v>92.881584197490156</c:v>
                </c:pt>
                <c:pt idx="6266">
                  <c:v>93.006582586656805</c:v>
                </c:pt>
                <c:pt idx="6267">
                  <c:v>92.248751983454895</c:v>
                </c:pt>
                <c:pt idx="6268">
                  <c:v>91.772745618181943</c:v>
                </c:pt>
                <c:pt idx="6269">
                  <c:v>91.703511123283533</c:v>
                </c:pt>
                <c:pt idx="6270">
                  <c:v>92.235113005501262</c:v>
                </c:pt>
                <c:pt idx="6271">
                  <c:v>91.629743402626445</c:v>
                </c:pt>
                <c:pt idx="6272">
                  <c:v>91.495842212799289</c:v>
                </c:pt>
                <c:pt idx="6273">
                  <c:v>91.021511543756787</c:v>
                </c:pt>
                <c:pt idx="6274">
                  <c:v>91.081629923766741</c:v>
                </c:pt>
                <c:pt idx="6275">
                  <c:v>90.142126305095189</c:v>
                </c:pt>
                <c:pt idx="6276">
                  <c:v>88.350798194118397</c:v>
                </c:pt>
                <c:pt idx="6277">
                  <c:v>89.268857602361095</c:v>
                </c:pt>
                <c:pt idx="6278">
                  <c:v>88.80226302025585</c:v>
                </c:pt>
                <c:pt idx="6279">
                  <c:v>89.658860666429973</c:v>
                </c:pt>
                <c:pt idx="6280">
                  <c:v>91.588883999970676</c:v>
                </c:pt>
                <c:pt idx="6281">
                  <c:v>90.050363155272862</c:v>
                </c:pt>
                <c:pt idx="6282">
                  <c:v>88.719667076129554</c:v>
                </c:pt>
                <c:pt idx="6283">
                  <c:v>89.177165777782648</c:v>
                </c:pt>
                <c:pt idx="6284">
                  <c:v>88.646135838715054</c:v>
                </c:pt>
                <c:pt idx="6285">
                  <c:v>88.770572042715685</c:v>
                </c:pt>
                <c:pt idx="6286">
                  <c:v>89.691689665522972</c:v>
                </c:pt>
                <c:pt idx="6287">
                  <c:v>88.236583087955296</c:v>
                </c:pt>
                <c:pt idx="6288">
                  <c:v>88.69251646398061</c:v>
                </c:pt>
                <c:pt idx="6289">
                  <c:v>88.623523111378745</c:v>
                </c:pt>
                <c:pt idx="6290">
                  <c:v>88.683464757205002</c:v>
                </c:pt>
                <c:pt idx="6291">
                  <c:v>89.140942217941301</c:v>
                </c:pt>
                <c:pt idx="6292">
                  <c:v>89.071924370956367</c:v>
                </c:pt>
                <c:pt idx="6293">
                  <c:v>89.002912459181971</c:v>
                </c:pt>
                <c:pt idx="6294">
                  <c:v>89.062871898239791</c:v>
                </c:pt>
                <c:pt idx="6295">
                  <c:v>88.660832201120684</c:v>
                </c:pt>
                <c:pt idx="6296">
                  <c:v>88.656305125859944</c:v>
                </c:pt>
                <c:pt idx="6297">
                  <c:v>89.113766642999508</c:v>
                </c:pt>
                <c:pt idx="6298">
                  <c:v>89.508277688925773</c:v>
                </c:pt>
                <c:pt idx="6299">
                  <c:v>88.911300391386249</c:v>
                </c:pt>
                <c:pt idx="6300">
                  <c:v>45.585795067051095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53.64553877802382</c:v>
                </c:pt>
                <c:pt idx="6317">
                  <c:v>50.465142163405289</c:v>
                </c:pt>
                <c:pt idx="6318">
                  <c:v>51.693253926919624</c:v>
                </c:pt>
                <c:pt idx="6319">
                  <c:v>53.443620745287717</c:v>
                </c:pt>
                <c:pt idx="6320">
                  <c:v>55.178781117849667</c:v>
                </c:pt>
                <c:pt idx="6321">
                  <c:v>55.437942006343746</c:v>
                </c:pt>
                <c:pt idx="6322">
                  <c:v>57.965572129292013</c:v>
                </c:pt>
                <c:pt idx="6323">
                  <c:v>56.073806782511383</c:v>
                </c:pt>
                <c:pt idx="6324">
                  <c:v>56.177455622872912</c:v>
                </c:pt>
                <c:pt idx="6325">
                  <c:v>57.231666114654672</c:v>
                </c:pt>
                <c:pt idx="6326">
                  <c:v>55.725398501923337</c:v>
                </c:pt>
                <c:pt idx="6327">
                  <c:v>55.004327127617216</c:v>
                </c:pt>
                <c:pt idx="6328">
                  <c:v>55.881228571556221</c:v>
                </c:pt>
                <c:pt idx="6329">
                  <c:v>55.987902178584591</c:v>
                </c:pt>
                <c:pt idx="6330">
                  <c:v>56.149854679789314</c:v>
                </c:pt>
                <c:pt idx="6331">
                  <c:v>57.039002459021049</c:v>
                </c:pt>
                <c:pt idx="6332">
                  <c:v>59.429548204881939</c:v>
                </c:pt>
                <c:pt idx="6333">
                  <c:v>58.804827176902563</c:v>
                </c:pt>
                <c:pt idx="6334">
                  <c:v>60.094716189510564</c:v>
                </c:pt>
                <c:pt idx="6335">
                  <c:v>60.329730725108675</c:v>
                </c:pt>
                <c:pt idx="6336">
                  <c:v>61.050903070269669</c:v>
                </c:pt>
                <c:pt idx="6337">
                  <c:v>59.797051897809979</c:v>
                </c:pt>
                <c:pt idx="6338">
                  <c:v>57.194728435934394</c:v>
                </c:pt>
                <c:pt idx="6339">
                  <c:v>56.788867619135544</c:v>
                </c:pt>
                <c:pt idx="6340">
                  <c:v>57.633957600605754</c:v>
                </c:pt>
                <c:pt idx="6341">
                  <c:v>56.496839881462165</c:v>
                </c:pt>
                <c:pt idx="6342">
                  <c:v>59.535489725375101</c:v>
                </c:pt>
                <c:pt idx="6343">
                  <c:v>60.178617375271187</c:v>
                </c:pt>
                <c:pt idx="6344">
                  <c:v>62.935047033619867</c:v>
                </c:pt>
                <c:pt idx="6345">
                  <c:v>62.528251319954961</c:v>
                </c:pt>
                <c:pt idx="6346">
                  <c:v>60.79156956069437</c:v>
                </c:pt>
                <c:pt idx="6347">
                  <c:v>59.535730869950385</c:v>
                </c:pt>
                <c:pt idx="6348">
                  <c:v>59.827655467854129</c:v>
                </c:pt>
                <c:pt idx="6349">
                  <c:v>61.176975064705402</c:v>
                </c:pt>
                <c:pt idx="6350">
                  <c:v>62.312798329012367</c:v>
                </c:pt>
                <c:pt idx="6351">
                  <c:v>60.027614441567039</c:v>
                </c:pt>
                <c:pt idx="6352">
                  <c:v>62.45613032753954</c:v>
                </c:pt>
                <c:pt idx="6353">
                  <c:v>62.50867161296037</c:v>
                </c:pt>
                <c:pt idx="6354">
                  <c:v>64.847489757017229</c:v>
                </c:pt>
                <c:pt idx="6355">
                  <c:v>64.239772550640737</c:v>
                </c:pt>
                <c:pt idx="6356">
                  <c:v>67.63328901083969</c:v>
                </c:pt>
                <c:pt idx="6357">
                  <c:v>65.754554076559543</c:v>
                </c:pt>
                <c:pt idx="6358">
                  <c:v>67.214807784078403</c:v>
                </c:pt>
                <c:pt idx="6359">
                  <c:v>69.206517979846467</c:v>
                </c:pt>
                <c:pt idx="6360">
                  <c:v>65.131097625427628</c:v>
                </c:pt>
                <c:pt idx="6361">
                  <c:v>65.851620591613482</c:v>
                </c:pt>
                <c:pt idx="6362">
                  <c:v>68.82255075113062</c:v>
                </c:pt>
                <c:pt idx="6363">
                  <c:v>67.074048910045349</c:v>
                </c:pt>
                <c:pt idx="6364">
                  <c:v>66.744698247774068</c:v>
                </c:pt>
                <c:pt idx="6365">
                  <c:v>64.732042061568336</c:v>
                </c:pt>
                <c:pt idx="6366">
                  <c:v>65.885770792895528</c:v>
                </c:pt>
                <c:pt idx="6367">
                  <c:v>64.124898832430063</c:v>
                </c:pt>
                <c:pt idx="6368">
                  <c:v>64.235530122187811</c:v>
                </c:pt>
                <c:pt idx="6369">
                  <c:v>65.033338467475005</c:v>
                </c:pt>
                <c:pt idx="6370">
                  <c:v>64.854998565936512</c:v>
                </c:pt>
                <c:pt idx="6371">
                  <c:v>62.348187806323949</c:v>
                </c:pt>
                <c:pt idx="6372">
                  <c:v>64.703591965253054</c:v>
                </c:pt>
                <c:pt idx="6373">
                  <c:v>64.898504939241775</c:v>
                </c:pt>
                <c:pt idx="6374">
                  <c:v>62.871345761976954</c:v>
                </c:pt>
                <c:pt idx="6375">
                  <c:v>65.581391727225764</c:v>
                </c:pt>
                <c:pt idx="6376">
                  <c:v>67.688022596072187</c:v>
                </c:pt>
                <c:pt idx="6377">
                  <c:v>66.565862512176864</c:v>
                </c:pt>
                <c:pt idx="6378">
                  <c:v>64.238768543186325</c:v>
                </c:pt>
                <c:pt idx="6379">
                  <c:v>63.409993618665339</c:v>
                </c:pt>
                <c:pt idx="6380">
                  <c:v>63.015148372690874</c:v>
                </c:pt>
                <c:pt idx="6381">
                  <c:v>63.918632868943405</c:v>
                </c:pt>
                <c:pt idx="6382">
                  <c:v>63.395765744089658</c:v>
                </c:pt>
                <c:pt idx="6383">
                  <c:v>65.427142006100439</c:v>
                </c:pt>
                <c:pt idx="6384">
                  <c:v>62.616194057513894</c:v>
                </c:pt>
                <c:pt idx="6385">
                  <c:v>59.371896657882644</c:v>
                </c:pt>
                <c:pt idx="6386">
                  <c:v>60.047365509536576</c:v>
                </c:pt>
                <c:pt idx="6387">
                  <c:v>60.212812609790035</c:v>
                </c:pt>
                <c:pt idx="6388">
                  <c:v>58.981569280916119</c:v>
                </c:pt>
                <c:pt idx="6389">
                  <c:v>59.497154358745775</c:v>
                </c:pt>
                <c:pt idx="6390">
                  <c:v>59.322903218550437</c:v>
                </c:pt>
                <c:pt idx="6391">
                  <c:v>60.280714479934886</c:v>
                </c:pt>
                <c:pt idx="6392">
                  <c:v>64.172290627312577</c:v>
                </c:pt>
                <c:pt idx="6393">
                  <c:v>63.4497014372987</c:v>
                </c:pt>
                <c:pt idx="6394">
                  <c:v>64.016136026764798</c:v>
                </c:pt>
                <c:pt idx="6395">
                  <c:v>63.953637219698521</c:v>
                </c:pt>
                <c:pt idx="6396">
                  <c:v>64.149575477774761</c:v>
                </c:pt>
                <c:pt idx="6397">
                  <c:v>64.230806771312928</c:v>
                </c:pt>
                <c:pt idx="6398">
                  <c:v>65.21294204921378</c:v>
                </c:pt>
                <c:pt idx="6399">
                  <c:v>65.355622319477334</c:v>
                </c:pt>
                <c:pt idx="6400">
                  <c:v>65.176567443312251</c:v>
                </c:pt>
                <c:pt idx="6401">
                  <c:v>65.935147693643557</c:v>
                </c:pt>
                <c:pt idx="6402">
                  <c:v>66.699825668858466</c:v>
                </c:pt>
                <c:pt idx="6403">
                  <c:v>65.576272416084066</c:v>
                </c:pt>
                <c:pt idx="6404">
                  <c:v>66.281686870944213</c:v>
                </c:pt>
                <c:pt idx="6405">
                  <c:v>64.456167278513021</c:v>
                </c:pt>
                <c:pt idx="6406">
                  <c:v>64.304954723497303</c:v>
                </c:pt>
                <c:pt idx="6407">
                  <c:v>65.673817834042893</c:v>
                </c:pt>
                <c:pt idx="6408">
                  <c:v>67.93515741839019</c:v>
                </c:pt>
                <c:pt idx="6409">
                  <c:v>66.953592823673716</c:v>
                </c:pt>
                <c:pt idx="6410">
                  <c:v>68.301336331155653</c:v>
                </c:pt>
                <c:pt idx="6411">
                  <c:v>68.339069905116048</c:v>
                </c:pt>
                <c:pt idx="6412">
                  <c:v>67.095527040302841</c:v>
                </c:pt>
                <c:pt idx="6413">
                  <c:v>68.506007548137859</c:v>
                </c:pt>
                <c:pt idx="6414">
                  <c:v>70.38219619613119</c:v>
                </c:pt>
                <c:pt idx="6415">
                  <c:v>69.396337622791179</c:v>
                </c:pt>
                <c:pt idx="6416">
                  <c:v>68.933168261145511</c:v>
                </c:pt>
                <c:pt idx="6417">
                  <c:v>69.610755079890623</c:v>
                </c:pt>
                <c:pt idx="6418">
                  <c:v>71.925406072002261</c:v>
                </c:pt>
                <c:pt idx="6419">
                  <c:v>71.742418698627262</c:v>
                </c:pt>
                <c:pt idx="6420">
                  <c:v>70.800683498537182</c:v>
                </c:pt>
                <c:pt idx="6421">
                  <c:v>69.414681405993178</c:v>
                </c:pt>
                <c:pt idx="6422">
                  <c:v>71.146820753539942</c:v>
                </c:pt>
                <c:pt idx="6423">
                  <c:v>72.491659314627213</c:v>
                </c:pt>
                <c:pt idx="6424">
                  <c:v>72.367958940087192</c:v>
                </c:pt>
                <c:pt idx="6425">
                  <c:v>70.488647095211491</c:v>
                </c:pt>
                <c:pt idx="6426">
                  <c:v>73.008055055386649</c:v>
                </c:pt>
                <c:pt idx="6427">
                  <c:v>71.882433307078827</c:v>
                </c:pt>
                <c:pt idx="6428">
                  <c:v>69.783682377848891</c:v>
                </c:pt>
                <c:pt idx="6429">
                  <c:v>69.435760329138247</c:v>
                </c:pt>
                <c:pt idx="6430">
                  <c:v>68.527779885717791</c:v>
                </c:pt>
                <c:pt idx="6431">
                  <c:v>69.038638085132334</c:v>
                </c:pt>
                <c:pt idx="6432">
                  <c:v>69.269414103875533</c:v>
                </c:pt>
                <c:pt idx="6433">
                  <c:v>69.369722685807574</c:v>
                </c:pt>
                <c:pt idx="6434">
                  <c:v>69.471024360514093</c:v>
                </c:pt>
                <c:pt idx="6435">
                  <c:v>69.927599295077016</c:v>
                </c:pt>
                <c:pt idx="6436">
                  <c:v>71.020822698576922</c:v>
                </c:pt>
                <c:pt idx="6437">
                  <c:v>70.956825900420881</c:v>
                </c:pt>
                <c:pt idx="6438">
                  <c:v>68.475724616569096</c:v>
                </c:pt>
                <c:pt idx="6439">
                  <c:v>68.529829573159077</c:v>
                </c:pt>
                <c:pt idx="6440">
                  <c:v>66.963326986445281</c:v>
                </c:pt>
                <c:pt idx="6441">
                  <c:v>70.312348119608941</c:v>
                </c:pt>
                <c:pt idx="6442">
                  <c:v>70.593670828555332</c:v>
                </c:pt>
                <c:pt idx="6443">
                  <c:v>70.352497739285354</c:v>
                </c:pt>
                <c:pt idx="6444">
                  <c:v>70.812388573043791</c:v>
                </c:pt>
                <c:pt idx="6445">
                  <c:v>70.807612544376752</c:v>
                </c:pt>
                <c:pt idx="6446">
                  <c:v>69.19006232648735</c:v>
                </c:pt>
                <c:pt idx="6447">
                  <c:v>70.116832146150045</c:v>
                </c:pt>
                <c:pt idx="6448">
                  <c:v>70.229997376184656</c:v>
                </c:pt>
                <c:pt idx="6449">
                  <c:v>69.23468302924357</c:v>
                </c:pt>
                <c:pt idx="6450">
                  <c:v>69.974237127325068</c:v>
                </c:pt>
                <c:pt idx="6451">
                  <c:v>70.432495805372128</c:v>
                </c:pt>
                <c:pt idx="6452">
                  <c:v>70.77417441210946</c:v>
                </c:pt>
                <c:pt idx="6453">
                  <c:v>71.058116480907302</c:v>
                </c:pt>
                <c:pt idx="6454">
                  <c:v>70.004775857462846</c:v>
                </c:pt>
                <c:pt idx="6455">
                  <c:v>71.630040540862865</c:v>
                </c:pt>
                <c:pt idx="6456">
                  <c:v>71.215387800470126</c:v>
                </c:pt>
                <c:pt idx="6457">
                  <c:v>70.395630295817682</c:v>
                </c:pt>
                <c:pt idx="6458">
                  <c:v>71.556430672684655</c:v>
                </c:pt>
                <c:pt idx="6459">
                  <c:v>70.386109592205685</c:v>
                </c:pt>
                <c:pt idx="6460">
                  <c:v>69.917219182740155</c:v>
                </c:pt>
                <c:pt idx="6461">
                  <c:v>69.685907376767318</c:v>
                </c:pt>
                <c:pt idx="6462">
                  <c:v>69.27909341659506</c:v>
                </c:pt>
                <c:pt idx="6463">
                  <c:v>69.333239390310155</c:v>
                </c:pt>
                <c:pt idx="6464">
                  <c:v>68.131605759648664</c:v>
                </c:pt>
                <c:pt idx="6465">
                  <c:v>67.965575917703063</c:v>
                </c:pt>
                <c:pt idx="6466">
                  <c:v>68.356906768173758</c:v>
                </c:pt>
                <c:pt idx="6467">
                  <c:v>68.808559738259646</c:v>
                </c:pt>
                <c:pt idx="6468">
                  <c:v>68.803800350201527</c:v>
                </c:pt>
                <c:pt idx="6469">
                  <c:v>68.342655191203448</c:v>
                </c:pt>
                <c:pt idx="6470">
                  <c:v>67.547368222772093</c:v>
                </c:pt>
                <c:pt idx="6471">
                  <c:v>67.601176652397044</c:v>
                </c:pt>
                <c:pt idx="6472">
                  <c:v>67.320415812497231</c:v>
                </c:pt>
                <c:pt idx="6473">
                  <c:v>66.534136695502639</c:v>
                </c:pt>
                <c:pt idx="6474">
                  <c:v>65.870498483182018</c:v>
                </c:pt>
                <c:pt idx="6475">
                  <c:v>65.154464472667314</c:v>
                </c:pt>
                <c:pt idx="6476">
                  <c:v>66.364575578607401</c:v>
                </c:pt>
                <c:pt idx="6477">
                  <c:v>66.748531047071992</c:v>
                </c:pt>
                <c:pt idx="6478">
                  <c:v>65.582384045284925</c:v>
                </c:pt>
                <c:pt idx="6479">
                  <c:v>64.166467694391486</c:v>
                </c:pt>
                <c:pt idx="6480">
                  <c:v>63.464979400132506</c:v>
                </c:pt>
                <c:pt idx="6481">
                  <c:v>64.010019246648881</c:v>
                </c:pt>
                <c:pt idx="6482">
                  <c:v>64.589747818270098</c:v>
                </c:pt>
                <c:pt idx="6483">
                  <c:v>64.14763965730117</c:v>
                </c:pt>
                <c:pt idx="6484">
                  <c:v>64.903485062726759</c:v>
                </c:pt>
                <c:pt idx="6485">
                  <c:v>63.760268981876834</c:v>
                </c:pt>
                <c:pt idx="6486">
                  <c:v>64.570878509638078</c:v>
                </c:pt>
                <c:pt idx="6487">
                  <c:v>64.392568651490365</c:v>
                </c:pt>
                <c:pt idx="6488">
                  <c:v>64.330006328034415</c:v>
                </c:pt>
                <c:pt idx="6489">
                  <c:v>65.088422201729372</c:v>
                </c:pt>
                <c:pt idx="6490">
                  <c:v>64.204910697710147</c:v>
                </c:pt>
                <c:pt idx="6491">
                  <c:v>64.31588878545017</c:v>
                </c:pt>
                <c:pt idx="6492">
                  <c:v>63.816446618197006</c:v>
                </c:pt>
                <c:pt idx="6493">
                  <c:v>63.869506232263575</c:v>
                </c:pt>
                <c:pt idx="6494">
                  <c:v>63.487226891727005</c:v>
                </c:pt>
                <c:pt idx="6495">
                  <c:v>61.24945432083905</c:v>
                </c:pt>
                <c:pt idx="6496">
                  <c:v>62.411827961041126</c:v>
                </c:pt>
                <c:pt idx="6497">
                  <c:v>61.780272581012468</c:v>
                </c:pt>
                <c:pt idx="6498">
                  <c:v>60.004917014533021</c:v>
                </c:pt>
                <c:pt idx="6499">
                  <c:v>60.897943687906263</c:v>
                </c:pt>
                <c:pt idx="6500">
                  <c:v>61.030702680679497</c:v>
                </c:pt>
                <c:pt idx="6501">
                  <c:v>60.239692032094354</c:v>
                </c:pt>
                <c:pt idx="6502">
                  <c:v>61.216905540800781</c:v>
                </c:pt>
                <c:pt idx="6503">
                  <c:v>61.950349455954893</c:v>
                </c:pt>
                <c:pt idx="6504">
                  <c:v>62.144845112321036</c:v>
                </c:pt>
                <c:pt idx="6505">
                  <c:v>62.082798764325617</c:v>
                </c:pt>
                <c:pt idx="6506">
                  <c:v>61.963390079121382</c:v>
                </c:pt>
                <c:pt idx="6507">
                  <c:v>61.333027552481326</c:v>
                </c:pt>
                <c:pt idx="6508">
                  <c:v>60.765235549095451</c:v>
                </c:pt>
                <c:pt idx="6509">
                  <c:v>61.55258423523901</c:v>
                </c:pt>
                <c:pt idx="6510">
                  <c:v>61.261890739951468</c:v>
                </c:pt>
                <c:pt idx="6511">
                  <c:v>60.044582458085188</c:v>
                </c:pt>
                <c:pt idx="6512">
                  <c:v>59.983042992994797</c:v>
                </c:pt>
                <c:pt idx="6513">
                  <c:v>61.502758430229733</c:v>
                </c:pt>
                <c:pt idx="6514">
                  <c:v>60.475944631638413</c:v>
                </c:pt>
                <c:pt idx="6515">
                  <c:v>59.549476857492209</c:v>
                </c:pt>
                <c:pt idx="6516">
                  <c:v>60.98045463546714</c:v>
                </c:pt>
                <c:pt idx="6517">
                  <c:v>60.666435199105763</c:v>
                </c:pt>
                <c:pt idx="6518">
                  <c:v>61.142472779120908</c:v>
                </c:pt>
                <c:pt idx="6519">
                  <c:v>60.828210802959347</c:v>
                </c:pt>
                <c:pt idx="6520">
                  <c:v>61.558512058245469</c:v>
                </c:pt>
                <c:pt idx="6521">
                  <c:v>63.04217004795828</c:v>
                </c:pt>
                <c:pt idx="6522">
                  <c:v>63.240656935536663</c:v>
                </c:pt>
                <c:pt idx="6523">
                  <c:v>63.12082625089306</c:v>
                </c:pt>
                <c:pt idx="6524">
                  <c:v>62.740625638828078</c:v>
                </c:pt>
                <c:pt idx="6525">
                  <c:v>63.661453909022384</c:v>
                </c:pt>
                <c:pt idx="6526">
                  <c:v>62.846234048697625</c:v>
                </c:pt>
                <c:pt idx="6527">
                  <c:v>62.841550327246296</c:v>
                </c:pt>
                <c:pt idx="6528">
                  <c:v>62.462763759574955</c:v>
                </c:pt>
                <c:pt idx="6529">
                  <c:v>62.400693262141431</c:v>
                </c:pt>
                <c:pt idx="6530">
                  <c:v>61.652637677296752</c:v>
                </c:pt>
                <c:pt idx="6531">
                  <c:v>61.335747600960076</c:v>
                </c:pt>
                <c:pt idx="6532">
                  <c:v>61.445377371675022</c:v>
                </c:pt>
                <c:pt idx="6533">
                  <c:v>60.706116028393808</c:v>
                </c:pt>
                <c:pt idx="6534">
                  <c:v>60.758441827473689</c:v>
                </c:pt>
                <c:pt idx="6535">
                  <c:v>59.719894100053352</c:v>
                </c:pt>
                <c:pt idx="6536">
                  <c:v>59.184830373509612</c:v>
                </c:pt>
                <c:pt idx="6537">
                  <c:v>58.934505808679205</c:v>
                </c:pt>
                <c:pt idx="6538">
                  <c:v>58.572478423013763</c:v>
                </c:pt>
                <c:pt idx="6539">
                  <c:v>59.644650155487398</c:v>
                </c:pt>
                <c:pt idx="6540">
                  <c:v>59.449432685198644</c:v>
                </c:pt>
                <c:pt idx="6541">
                  <c:v>60.588358719239295</c:v>
                </c:pt>
                <c:pt idx="6542">
                  <c:v>59.744150588550383</c:v>
                </c:pt>
                <c:pt idx="6543">
                  <c:v>60.215216798263555</c:v>
                </c:pt>
                <c:pt idx="6544">
                  <c:v>60.574379082779615</c:v>
                </c:pt>
                <c:pt idx="6545">
                  <c:v>60.205911042032312</c:v>
                </c:pt>
                <c:pt idx="6546">
                  <c:v>60.258046266248584</c:v>
                </c:pt>
                <c:pt idx="6547">
                  <c:v>60.31017947001601</c:v>
                </c:pt>
                <c:pt idx="6548">
                  <c:v>61.459019199551221</c:v>
                </c:pt>
                <c:pt idx="6549">
                  <c:v>61.397292224063676</c:v>
                </c:pt>
                <c:pt idx="6550">
                  <c:v>61.989652523044697</c:v>
                </c:pt>
                <c:pt idx="6551">
                  <c:v>61.87069234979117</c:v>
                </c:pt>
                <c:pt idx="6552">
                  <c:v>63.356057281283938</c:v>
                </c:pt>
                <c:pt idx="6553">
                  <c:v>63.293893547818243</c:v>
                </c:pt>
                <c:pt idx="6554">
                  <c:v>62.426717798548452</c:v>
                </c:pt>
                <c:pt idx="6555">
                  <c:v>65.007747057133201</c:v>
                </c:pt>
                <c:pt idx="6556">
                  <c:v>66.314984931971594</c:v>
                </c:pt>
                <c:pt idx="6557">
                  <c:v>67.48398200149677</c:v>
                </c:pt>
                <c:pt idx="6558">
                  <c:v>66.578853950191842</c:v>
                </c:pt>
                <c:pt idx="6559">
                  <c:v>66.028612157429961</c:v>
                </c:pt>
                <c:pt idx="6560">
                  <c:v>65.273020775545774</c:v>
                </c:pt>
                <c:pt idx="6561">
                  <c:v>64.735350386581558</c:v>
                </c:pt>
                <c:pt idx="6562">
                  <c:v>63.76823944500984</c:v>
                </c:pt>
                <c:pt idx="6563">
                  <c:v>63.617587108100452</c:v>
                </c:pt>
                <c:pt idx="6564">
                  <c:v>64.160889573513941</c:v>
                </c:pt>
                <c:pt idx="6565">
                  <c:v>63.608072623094358</c:v>
                </c:pt>
                <c:pt idx="6566">
                  <c:v>64.47124474215525</c:v>
                </c:pt>
                <c:pt idx="6567">
                  <c:v>64.089116053795806</c:v>
                </c:pt>
                <c:pt idx="6568">
                  <c:v>65.336331608333239</c:v>
                </c:pt>
                <c:pt idx="6569">
                  <c:v>64.022131724954306</c:v>
                </c:pt>
                <c:pt idx="6570">
                  <c:v>64.132244734143569</c:v>
                </c:pt>
                <c:pt idx="6571">
                  <c:v>64.883802899355942</c:v>
                </c:pt>
                <c:pt idx="6572">
                  <c:v>65.086481959301182</c:v>
                </c:pt>
                <c:pt idx="6573">
                  <c:v>64.265287416801129</c:v>
                </c:pt>
                <c:pt idx="6574">
                  <c:v>65.285496519081789</c:v>
                </c:pt>
                <c:pt idx="6575">
                  <c:v>64.404099891530223</c:v>
                </c:pt>
                <c:pt idx="6576">
                  <c:v>64.779156169433918</c:v>
                </c:pt>
                <c:pt idx="6577">
                  <c:v>65.538634930127955</c:v>
                </c:pt>
                <c:pt idx="6578">
                  <c:v>64.332264433295677</c:v>
                </c:pt>
                <c:pt idx="6579">
                  <c:v>64.534398807472826</c:v>
                </c:pt>
                <c:pt idx="6580">
                  <c:v>61.479857873746369</c:v>
                </c:pt>
                <c:pt idx="6581">
                  <c:v>61.083261595106705</c:v>
                </c:pt>
                <c:pt idx="6582">
                  <c:v>61.926205310596742</c:v>
                </c:pt>
                <c:pt idx="6583">
                  <c:v>63.091146041471802</c:v>
                </c:pt>
                <c:pt idx="6584">
                  <c:v>61.60589331933852</c:v>
                </c:pt>
                <c:pt idx="6585">
                  <c:v>60.620086391173572</c:v>
                </c:pt>
                <c:pt idx="6586">
                  <c:v>60.3888157813617</c:v>
                </c:pt>
                <c:pt idx="6587">
                  <c:v>60.554026052926474</c:v>
                </c:pt>
                <c:pt idx="6588">
                  <c:v>60.300610795384728</c:v>
                </c:pt>
                <c:pt idx="6589">
                  <c:v>59.275292975670254</c:v>
                </c:pt>
                <c:pt idx="6590">
                  <c:v>58.094940850894091</c:v>
                </c:pt>
                <c:pt idx="6591">
                  <c:v>58.202327156145202</c:v>
                </c:pt>
                <c:pt idx="6592">
                  <c:v>57.440270664410036</c:v>
                </c:pt>
                <c:pt idx="6593">
                  <c:v>57.435627084737916</c:v>
                </c:pt>
                <c:pt idx="6594">
                  <c:v>56.735617310441739</c:v>
                </c:pt>
                <c:pt idx="6595">
                  <c:v>56.385549990969139</c:v>
                </c:pt>
                <c:pt idx="6596">
                  <c:v>56.036986160502238</c:v>
                </c:pt>
                <c:pt idx="6597">
                  <c:v>55.183234346061454</c:v>
                </c:pt>
                <c:pt idx="6598">
                  <c:v>56.038587874103087</c:v>
                </c:pt>
                <c:pt idx="6599">
                  <c:v>55.238187173714778</c:v>
                </c:pt>
                <c:pt idx="6600">
                  <c:v>32.005753439946147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40.760772946975067</c:v>
                </c:pt>
                <c:pt idx="6617">
                  <c:v>43.057263595918357</c:v>
                </c:pt>
                <c:pt idx="6618">
                  <c:v>41.460136637074811</c:v>
                </c:pt>
                <c:pt idx="6619">
                  <c:v>43.0985553371479</c:v>
                </c:pt>
                <c:pt idx="6620">
                  <c:v>45.908352544972786</c:v>
                </c:pt>
                <c:pt idx="6621">
                  <c:v>45.166942869994273</c:v>
                </c:pt>
                <c:pt idx="6622">
                  <c:v>43.321610358854286</c:v>
                </c:pt>
                <c:pt idx="6623">
                  <c:v>44.229293560776114</c:v>
                </c:pt>
                <c:pt idx="6624">
                  <c:v>40.927420107625949</c:v>
                </c:pt>
                <c:pt idx="6625">
                  <c:v>41.535416483615336</c:v>
                </c:pt>
                <c:pt idx="6626">
                  <c:v>39.238491110903851</c:v>
                </c:pt>
                <c:pt idx="6627">
                  <c:v>40.498606886768812</c:v>
                </c:pt>
                <c:pt idx="6628">
                  <c:v>40.271486366834324</c:v>
                </c:pt>
                <c:pt idx="6629">
                  <c:v>40.209840405338582</c:v>
                </c:pt>
                <c:pt idx="6630">
                  <c:v>41.291237117664423</c:v>
                </c:pt>
                <c:pt idx="6631">
                  <c:v>42.526994833077424</c:v>
                </c:pt>
                <c:pt idx="6632">
                  <c:v>40.212795463616658</c:v>
                </c:pt>
                <c:pt idx="6633">
                  <c:v>39.093449499595863</c:v>
                </c:pt>
                <c:pt idx="6634">
                  <c:v>39.056053550330034</c:v>
                </c:pt>
                <c:pt idx="6635">
                  <c:v>37.757384353384623</c:v>
                </c:pt>
                <c:pt idx="6636">
                  <c:v>37.514674864150038</c:v>
                </c:pt>
                <c:pt idx="6637">
                  <c:v>39.53504161145338</c:v>
                </c:pt>
                <c:pt idx="6638">
                  <c:v>37.263229681688244</c:v>
                </c:pt>
                <c:pt idx="6639">
                  <c:v>38.451522749653122</c:v>
                </c:pt>
                <c:pt idx="6640">
                  <c:v>37.718599826961963</c:v>
                </c:pt>
                <c:pt idx="6641">
                  <c:v>38.748624853577439</c:v>
                </c:pt>
                <c:pt idx="6642">
                  <c:v>37.784523184354839</c:v>
                </c:pt>
                <c:pt idx="6643">
                  <c:v>37.077563979166371</c:v>
                </c:pt>
                <c:pt idx="6644">
                  <c:v>37.416373714858764</c:v>
                </c:pt>
                <c:pt idx="6645">
                  <c:v>38.13423535506945</c:v>
                </c:pt>
                <c:pt idx="6646">
                  <c:v>40.866280548049417</c:v>
                </c:pt>
                <c:pt idx="6647">
                  <c:v>38.661753879664047</c:v>
                </c:pt>
                <c:pt idx="6648">
                  <c:v>40.979907189761889</c:v>
                </c:pt>
                <c:pt idx="6649">
                  <c:v>39.2125593772098</c:v>
                </c:pt>
                <c:pt idx="6650">
                  <c:v>38.52416081148067</c:v>
                </c:pt>
                <c:pt idx="6651">
                  <c:v>38.794114103741776</c:v>
                </c:pt>
                <c:pt idx="6652">
                  <c:v>37.875078835551903</c:v>
                </c:pt>
                <c:pt idx="6653">
                  <c:v>39.40229474023954</c:v>
                </c:pt>
                <c:pt idx="6654">
                  <c:v>37.95672247945231</c:v>
                </c:pt>
                <c:pt idx="6655">
                  <c:v>36.905931992375372</c:v>
                </c:pt>
                <c:pt idx="6656">
                  <c:v>35.260534088329678</c:v>
                </c:pt>
                <c:pt idx="6657">
                  <c:v>36.211971884540162</c:v>
                </c:pt>
                <c:pt idx="6658">
                  <c:v>37.16148074459943</c:v>
                </c:pt>
                <c:pt idx="6659">
                  <c:v>37.692983256175467</c:v>
                </c:pt>
                <c:pt idx="6660">
                  <c:v>38.14165486716638</c:v>
                </c:pt>
                <c:pt idx="6661">
                  <c:v>37.265620795678387</c:v>
                </c:pt>
                <c:pt idx="6662">
                  <c:v>35.898693424557678</c:v>
                </c:pt>
                <c:pt idx="6663">
                  <c:v>35.14022046412083</c:v>
                </c:pt>
                <c:pt idx="6664">
                  <c:v>33.796283278312785</c:v>
                </c:pt>
                <c:pt idx="6665">
                  <c:v>32.7801224933919</c:v>
                </c:pt>
                <c:pt idx="6666">
                  <c:v>31.827615681316729</c:v>
                </c:pt>
                <c:pt idx="6667">
                  <c:v>29.124650849053069</c:v>
                </c:pt>
                <c:pt idx="6668">
                  <c:v>28.573374133552988</c:v>
                </c:pt>
                <c:pt idx="6669">
                  <c:v>28.156546641759178</c:v>
                </c:pt>
                <c:pt idx="6670">
                  <c:v>28.468563344300492</c:v>
                </c:pt>
                <c:pt idx="6671">
                  <c:v>28.509657967726071</c:v>
                </c:pt>
                <c:pt idx="6672">
                  <c:v>28.386739492303604</c:v>
                </c:pt>
                <c:pt idx="6673">
                  <c:v>28.871568399042644</c:v>
                </c:pt>
                <c:pt idx="6674">
                  <c:v>28.013278762393838</c:v>
                </c:pt>
                <c:pt idx="6675">
                  <c:v>30.506547501006025</c:v>
                </c:pt>
                <c:pt idx="6676">
                  <c:v>29.668894885202917</c:v>
                </c:pt>
                <c:pt idx="6677">
                  <c:v>30.519287685561721</c:v>
                </c:pt>
                <c:pt idx="6678">
                  <c:v>29.288534880355201</c:v>
                </c:pt>
                <c:pt idx="6679">
                  <c:v>28.900455692709784</c:v>
                </c:pt>
                <c:pt idx="6680">
                  <c:v>27.915112961244631</c:v>
                </c:pt>
                <c:pt idx="6681">
                  <c:v>29.125147599677348</c:v>
                </c:pt>
                <c:pt idx="6682">
                  <c:v>28.094036986833999</c:v>
                </c:pt>
                <c:pt idx="6683">
                  <c:v>28.375948314480866</c:v>
                </c:pt>
                <c:pt idx="6684">
                  <c:v>27.093976126803682</c:v>
                </c:pt>
                <c:pt idx="6685">
                  <c:v>25.597259999045036</c:v>
                </c:pt>
                <c:pt idx="6686">
                  <c:v>24.529362079828161</c:v>
                </c:pt>
                <c:pt idx="6687">
                  <c:v>26.116795334045264</c:v>
                </c:pt>
                <c:pt idx="6688">
                  <c:v>24.813311201832221</c:v>
                </c:pt>
                <c:pt idx="6689">
                  <c:v>23.668929418232437</c:v>
                </c:pt>
                <c:pt idx="6690">
                  <c:v>25.691529180225416</c:v>
                </c:pt>
                <c:pt idx="6691">
                  <c:v>24.400383633013462</c:v>
                </c:pt>
                <c:pt idx="6692">
                  <c:v>22.583426406881699</c:v>
                </c:pt>
                <c:pt idx="6693">
                  <c:v>21.719679662498265</c:v>
                </c:pt>
                <c:pt idx="6694">
                  <c:v>20.986083986749918</c:v>
                </c:pt>
                <c:pt idx="6695">
                  <c:v>23.273576199306945</c:v>
                </c:pt>
                <c:pt idx="6696">
                  <c:v>24.216143303076706</c:v>
                </c:pt>
                <c:pt idx="6697">
                  <c:v>23.053127447176621</c:v>
                </c:pt>
                <c:pt idx="6698">
                  <c:v>23.292514444178096</c:v>
                </c:pt>
                <c:pt idx="6699">
                  <c:v>24.023666613618161</c:v>
                </c:pt>
                <c:pt idx="6700">
                  <c:v>23.107260724751995</c:v>
                </c:pt>
                <c:pt idx="6701">
                  <c:v>22.767959668400636</c:v>
                </c:pt>
                <c:pt idx="6702">
                  <c:v>22.197763398058896</c:v>
                </c:pt>
                <c:pt idx="6703">
                  <c:v>21.734648770447166</c:v>
                </c:pt>
                <c:pt idx="6704">
                  <c:v>22.839970203393705</c:v>
                </c:pt>
                <c:pt idx="6705">
                  <c:v>22.935493810506159</c:v>
                </c:pt>
                <c:pt idx="6706">
                  <c:v>23.273609278675849</c:v>
                </c:pt>
                <c:pt idx="6707">
                  <c:v>22.555312700478908</c:v>
                </c:pt>
                <c:pt idx="6708">
                  <c:v>20.989595143583756</c:v>
                </c:pt>
                <c:pt idx="6709">
                  <c:v>22.125838556482677</c:v>
                </c:pt>
                <c:pt idx="6710">
                  <c:v>22.981379533215431</c:v>
                </c:pt>
                <c:pt idx="6711">
                  <c:v>22.199711023541113</c:v>
                </c:pt>
                <c:pt idx="6712">
                  <c:v>22.126742706175719</c:v>
                </c:pt>
                <c:pt idx="6713">
                  <c:v>22.393793830973664</c:v>
                </c:pt>
                <c:pt idx="6714">
                  <c:v>22.452972113893111</c:v>
                </c:pt>
                <c:pt idx="6715">
                  <c:v>22.751559353079756</c:v>
                </c:pt>
                <c:pt idx="6716">
                  <c:v>24.278191606442078</c:v>
                </c:pt>
                <c:pt idx="6717">
                  <c:v>23.631343015205857</c:v>
                </c:pt>
                <c:pt idx="6718">
                  <c:v>24.049309480455349</c:v>
                </c:pt>
                <c:pt idx="6719">
                  <c:v>22.281493122030952</c:v>
                </c:pt>
                <c:pt idx="6720">
                  <c:v>22.856184183083769</c:v>
                </c:pt>
                <c:pt idx="6721">
                  <c:v>21.065575672543446</c:v>
                </c:pt>
                <c:pt idx="6722">
                  <c:v>21.299509466530253</c:v>
                </c:pt>
                <c:pt idx="6723">
                  <c:v>21.560082658627834</c:v>
                </c:pt>
                <c:pt idx="6724">
                  <c:v>22.152384635939598</c:v>
                </c:pt>
                <c:pt idx="6725">
                  <c:v>22.280355341840504</c:v>
                </c:pt>
                <c:pt idx="6726">
                  <c:v>22.81643946926124</c:v>
                </c:pt>
                <c:pt idx="6727">
                  <c:v>22.567025377778918</c:v>
                </c:pt>
                <c:pt idx="6728">
                  <c:v>22.429924623811758</c:v>
                </c:pt>
                <c:pt idx="6729">
                  <c:v>23.698268582521905</c:v>
                </c:pt>
                <c:pt idx="6730">
                  <c:v>24.727727968053159</c:v>
                </c:pt>
                <c:pt idx="6731">
                  <c:v>25.75539897399949</c:v>
                </c:pt>
                <c:pt idx="6732">
                  <c:v>25.3404039686543</c:v>
                </c:pt>
                <c:pt idx="6733">
                  <c:v>24.854753204224835</c:v>
                </c:pt>
                <c:pt idx="6734">
                  <c:v>24.015620013891976</c:v>
                </c:pt>
                <c:pt idx="6735">
                  <c:v>23.551568088137401</c:v>
                </c:pt>
                <c:pt idx="6736">
                  <c:v>23.126198525871359</c:v>
                </c:pt>
                <c:pt idx="6737">
                  <c:v>23.684594046604388</c:v>
                </c:pt>
                <c:pt idx="6738">
                  <c:v>22.637384279062644</c:v>
                </c:pt>
                <c:pt idx="6739">
                  <c:v>21.965436858566818</c:v>
                </c:pt>
                <c:pt idx="6740">
                  <c:v>21.968871086039826</c:v>
                </c:pt>
                <c:pt idx="6741">
                  <c:v>22.006990988626285</c:v>
                </c:pt>
                <c:pt idx="6742">
                  <c:v>21.707749890017567</c:v>
                </c:pt>
                <c:pt idx="6743">
                  <c:v>21.772907146975285</c:v>
                </c:pt>
                <c:pt idx="6744">
                  <c:v>21.968713340668501</c:v>
                </c:pt>
                <c:pt idx="6745">
                  <c:v>23.112331836239719</c:v>
                </c:pt>
                <c:pt idx="6746">
                  <c:v>23.526789472130531</c:v>
                </c:pt>
                <c:pt idx="6747">
                  <c:v>22.528584405717083</c:v>
                </c:pt>
                <c:pt idx="6748">
                  <c:v>22.518762981481586</c:v>
                </c:pt>
                <c:pt idx="6749">
                  <c:v>22.012611178661246</c:v>
                </c:pt>
                <c:pt idx="6750">
                  <c:v>23.333163376326866</c:v>
                </c:pt>
                <c:pt idx="6751">
                  <c:v>22.877614151377202</c:v>
                </c:pt>
                <c:pt idx="6752">
                  <c:v>23.045834632428523</c:v>
                </c:pt>
                <c:pt idx="6753">
                  <c:v>23.143854842334122</c:v>
                </c:pt>
                <c:pt idx="6754">
                  <c:v>22.967507574976253</c:v>
                </c:pt>
                <c:pt idx="6755">
                  <c:v>22.621611693537488</c:v>
                </c:pt>
                <c:pt idx="6756">
                  <c:v>22.688280176251737</c:v>
                </c:pt>
                <c:pt idx="6757">
                  <c:v>22.549826944173901</c:v>
                </c:pt>
                <c:pt idx="6758">
                  <c:v>22.546154912423162</c:v>
                </c:pt>
                <c:pt idx="6759">
                  <c:v>22.268861150827433</c:v>
                </c:pt>
                <c:pt idx="6760">
                  <c:v>22.673550168236716</c:v>
                </c:pt>
                <c:pt idx="6761">
                  <c:v>21.631861618814128</c:v>
                </c:pt>
                <c:pt idx="6762">
                  <c:v>21.301928432179466</c:v>
                </c:pt>
                <c:pt idx="6763">
                  <c:v>21.332425511039219</c:v>
                </c:pt>
                <c:pt idx="6764">
                  <c:v>21.689763155738774</c:v>
                </c:pt>
                <c:pt idx="6765">
                  <c:v>21.693590572344647</c:v>
                </c:pt>
                <c:pt idx="6766">
                  <c:v>22.256079551033281</c:v>
                </c:pt>
                <c:pt idx="6767">
                  <c:v>22.35674573077381</c:v>
                </c:pt>
                <c:pt idx="6768">
                  <c:v>22.451418949704248</c:v>
                </c:pt>
                <c:pt idx="6769">
                  <c:v>22.147595142778528</c:v>
                </c:pt>
                <c:pt idx="6770">
                  <c:v>21.943426615852331</c:v>
                </c:pt>
                <c:pt idx="6771">
                  <c:v>21.610987510746099</c:v>
                </c:pt>
                <c:pt idx="6772">
                  <c:v>20.802461481999899</c:v>
                </c:pt>
                <c:pt idx="6773">
                  <c:v>21.151771135338777</c:v>
                </c:pt>
                <c:pt idx="6774">
                  <c:v>21.437285749251032</c:v>
                </c:pt>
                <c:pt idx="6775">
                  <c:v>20.917243628712185</c:v>
                </c:pt>
                <c:pt idx="6776">
                  <c:v>20.227860941855624</c:v>
                </c:pt>
                <c:pt idx="6777">
                  <c:v>20.069879566159671</c:v>
                </c:pt>
                <c:pt idx="6778">
                  <c:v>19.490150857370509</c:v>
                </c:pt>
                <c:pt idx="6779">
                  <c:v>19.735095617177421</c:v>
                </c:pt>
                <c:pt idx="6780">
                  <c:v>19.365594158925887</c:v>
                </c:pt>
                <c:pt idx="6781">
                  <c:v>19.760744193677738</c:v>
                </c:pt>
                <c:pt idx="6782">
                  <c:v>20.216997421864789</c:v>
                </c:pt>
                <c:pt idx="6783">
                  <c:v>20.42511087394405</c:v>
                </c:pt>
                <c:pt idx="6784">
                  <c:v>20.322262782395683</c:v>
                </c:pt>
                <c:pt idx="6785">
                  <c:v>20.252644498488507</c:v>
                </c:pt>
                <c:pt idx="6786">
                  <c:v>20.619316457512014</c:v>
                </c:pt>
                <c:pt idx="6787">
                  <c:v>20.874752376776314</c:v>
                </c:pt>
                <c:pt idx="6788">
                  <c:v>20.795331309213452</c:v>
                </c:pt>
                <c:pt idx="6789">
                  <c:v>21.052675223079405</c:v>
                </c:pt>
                <c:pt idx="6790">
                  <c:v>20.538543200234244</c:v>
                </c:pt>
                <c:pt idx="6791">
                  <c:v>20.759978768789324</c:v>
                </c:pt>
                <c:pt idx="6792">
                  <c:v>21.211038343062</c:v>
                </c:pt>
                <c:pt idx="6793">
                  <c:v>20.979400373746103</c:v>
                </c:pt>
                <c:pt idx="6794">
                  <c:v>20.942187944628586</c:v>
                </c:pt>
                <c:pt idx="6795">
                  <c:v>20.846425772313978</c:v>
                </c:pt>
                <c:pt idx="6796">
                  <c:v>20.650913208706925</c:v>
                </c:pt>
                <c:pt idx="6797">
                  <c:v>20.210847141009253</c:v>
                </c:pt>
                <c:pt idx="6798">
                  <c:v>20.719608953190345</c:v>
                </c:pt>
                <c:pt idx="6799">
                  <c:v>20.558642652119488</c:v>
                </c:pt>
                <c:pt idx="6800">
                  <c:v>21.03023778543843</c:v>
                </c:pt>
                <c:pt idx="6801">
                  <c:v>21.544455379637839</c:v>
                </c:pt>
                <c:pt idx="6802">
                  <c:v>20.358560357114129</c:v>
                </c:pt>
                <c:pt idx="6803">
                  <c:v>21.086843136938114</c:v>
                </c:pt>
                <c:pt idx="6804">
                  <c:v>21.218074818343212</c:v>
                </c:pt>
                <c:pt idx="6805">
                  <c:v>21.333818418725969</c:v>
                </c:pt>
                <c:pt idx="6806">
                  <c:v>21.194814826409811</c:v>
                </c:pt>
                <c:pt idx="6807">
                  <c:v>20.870979351968572</c:v>
                </c:pt>
                <c:pt idx="6808">
                  <c:v>20.584321870110898</c:v>
                </c:pt>
                <c:pt idx="6809">
                  <c:v>20.680720791469184</c:v>
                </c:pt>
                <c:pt idx="6810">
                  <c:v>20.519913599351185</c:v>
                </c:pt>
                <c:pt idx="6811">
                  <c:v>20.60703230198078</c:v>
                </c:pt>
                <c:pt idx="6812">
                  <c:v>20.356579625504764</c:v>
                </c:pt>
                <c:pt idx="6813">
                  <c:v>20.50935144948653</c:v>
                </c:pt>
                <c:pt idx="6814">
                  <c:v>20.227169468729926</c:v>
                </c:pt>
                <c:pt idx="6815">
                  <c:v>20.726171740303016</c:v>
                </c:pt>
                <c:pt idx="6816">
                  <c:v>20.689292310791416</c:v>
                </c:pt>
                <c:pt idx="6817">
                  <c:v>20.405153079475895</c:v>
                </c:pt>
                <c:pt idx="6818">
                  <c:v>20.434715783648699</c:v>
                </c:pt>
                <c:pt idx="6819">
                  <c:v>20.621022309221189</c:v>
                </c:pt>
                <c:pt idx="6820">
                  <c:v>20.650727849478017</c:v>
                </c:pt>
                <c:pt idx="6821">
                  <c:v>20.367443019368238</c:v>
                </c:pt>
                <c:pt idx="6822">
                  <c:v>19.597939362700117</c:v>
                </c:pt>
                <c:pt idx="6823">
                  <c:v>19.810749863725505</c:v>
                </c:pt>
                <c:pt idx="6824">
                  <c:v>19.992414229748192</c:v>
                </c:pt>
                <c:pt idx="6825">
                  <c:v>19.684613469237775</c:v>
                </c:pt>
                <c:pt idx="6826">
                  <c:v>19.167782536202367</c:v>
                </c:pt>
                <c:pt idx="6827">
                  <c:v>18.964869750501748</c:v>
                </c:pt>
                <c:pt idx="6828">
                  <c:v>19.024918349505242</c:v>
                </c:pt>
                <c:pt idx="6829">
                  <c:v>19.670795680074889</c:v>
                </c:pt>
                <c:pt idx="6830">
                  <c:v>18.891370283816286</c:v>
                </c:pt>
                <c:pt idx="6831">
                  <c:v>18.91964901811275</c:v>
                </c:pt>
                <c:pt idx="6832">
                  <c:v>19.36001740119309</c:v>
                </c:pt>
                <c:pt idx="6833">
                  <c:v>19.059875865055801</c:v>
                </c:pt>
                <c:pt idx="6834">
                  <c:v>19.004555303971529</c:v>
                </c:pt>
                <c:pt idx="6835">
                  <c:v>18.533194312221212</c:v>
                </c:pt>
                <c:pt idx="6836">
                  <c:v>18.997767876952821</c:v>
                </c:pt>
                <c:pt idx="6837">
                  <c:v>18.302260759956653</c:v>
                </c:pt>
                <c:pt idx="6838">
                  <c:v>17.735946163397557</c:v>
                </c:pt>
                <c:pt idx="6839">
                  <c:v>18.295609961782247</c:v>
                </c:pt>
                <c:pt idx="6840">
                  <c:v>19.131486270859568</c:v>
                </c:pt>
                <c:pt idx="6841">
                  <c:v>18.802886092104018</c:v>
                </c:pt>
                <c:pt idx="6842">
                  <c:v>18.622806322779525</c:v>
                </c:pt>
                <c:pt idx="6843">
                  <c:v>18.506423383826132</c:v>
                </c:pt>
                <c:pt idx="6844">
                  <c:v>18.824291006493695</c:v>
                </c:pt>
                <c:pt idx="6845">
                  <c:v>18.789385725557622</c:v>
                </c:pt>
                <c:pt idx="6846">
                  <c:v>18.849075025131242</c:v>
                </c:pt>
                <c:pt idx="6847">
                  <c:v>19.055513879794489</c:v>
                </c:pt>
                <c:pt idx="6848">
                  <c:v>19.020401815806053</c:v>
                </c:pt>
                <c:pt idx="6849">
                  <c:v>19.048703779000789</c:v>
                </c:pt>
                <c:pt idx="6850">
                  <c:v>18.784364712561228</c:v>
                </c:pt>
                <c:pt idx="6851">
                  <c:v>18.460779743608555</c:v>
                </c:pt>
                <c:pt idx="6852">
                  <c:v>18.632658473398124</c:v>
                </c:pt>
                <c:pt idx="6853">
                  <c:v>19.098516851743398</c:v>
                </c:pt>
                <c:pt idx="6854">
                  <c:v>19.573264710843432</c:v>
                </c:pt>
                <c:pt idx="6855">
                  <c:v>18.996594673195887</c:v>
                </c:pt>
                <c:pt idx="6856">
                  <c:v>18.363149184577424</c:v>
                </c:pt>
                <c:pt idx="6857">
                  <c:v>18.328767121761757</c:v>
                </c:pt>
                <c:pt idx="6858">
                  <c:v>18.675096046909857</c:v>
                </c:pt>
                <c:pt idx="6859">
                  <c:v>18.496319238263595</c:v>
                </c:pt>
                <c:pt idx="6860">
                  <c:v>19.402872362039034</c:v>
                </c:pt>
                <c:pt idx="6861">
                  <c:v>20.245420117554431</c:v>
                </c:pt>
                <c:pt idx="6862">
                  <c:v>19.91529757540934</c:v>
                </c:pt>
                <c:pt idx="6863">
                  <c:v>19.629661155494887</c:v>
                </c:pt>
                <c:pt idx="6864">
                  <c:v>19.713327555640035</c:v>
                </c:pt>
                <c:pt idx="6865">
                  <c:v>19.983495541015145</c:v>
                </c:pt>
                <c:pt idx="6866">
                  <c:v>21.465281306112502</c:v>
                </c:pt>
                <c:pt idx="6867">
                  <c:v>21.550585191883101</c:v>
                </c:pt>
                <c:pt idx="6868">
                  <c:v>20.714976254624844</c:v>
                </c:pt>
                <c:pt idx="6869">
                  <c:v>22.986765365897327</c:v>
                </c:pt>
                <c:pt idx="6870">
                  <c:v>21.812747059760568</c:v>
                </c:pt>
                <c:pt idx="6871">
                  <c:v>22.760076082020987</c:v>
                </c:pt>
                <c:pt idx="6872">
                  <c:v>22.482452720671517</c:v>
                </c:pt>
                <c:pt idx="6873">
                  <c:v>24.646416886199177</c:v>
                </c:pt>
                <c:pt idx="6874">
                  <c:v>23.371373722580984</c:v>
                </c:pt>
                <c:pt idx="6875">
                  <c:v>23.97866228700218</c:v>
                </c:pt>
                <c:pt idx="6876">
                  <c:v>24.011369935370794</c:v>
                </c:pt>
                <c:pt idx="6877">
                  <c:v>23.288224357115951</c:v>
                </c:pt>
                <c:pt idx="6878">
                  <c:v>22.342743357341305</c:v>
                </c:pt>
                <c:pt idx="6879">
                  <c:v>21.596519758706108</c:v>
                </c:pt>
                <c:pt idx="6880">
                  <c:v>21.130461756339173</c:v>
                </c:pt>
                <c:pt idx="6881">
                  <c:v>20.781164518033165</c:v>
                </c:pt>
                <c:pt idx="6882">
                  <c:v>20.140064115713585</c:v>
                </c:pt>
                <c:pt idx="6883">
                  <c:v>20.848756854427165</c:v>
                </c:pt>
                <c:pt idx="6884">
                  <c:v>20.733078050249787</c:v>
                </c:pt>
                <c:pt idx="6885">
                  <c:v>20.008011122056814</c:v>
                </c:pt>
                <c:pt idx="6886">
                  <c:v>20.565674347393724</c:v>
                </c:pt>
                <c:pt idx="6887">
                  <c:v>20.979609948541565</c:v>
                </c:pt>
                <c:pt idx="6888">
                  <c:v>20.476035219926644</c:v>
                </c:pt>
                <c:pt idx="6889">
                  <c:v>20.987645524884101</c:v>
                </c:pt>
                <c:pt idx="6890">
                  <c:v>21.506877835699015</c:v>
                </c:pt>
                <c:pt idx="6891">
                  <c:v>21.37533877752503</c:v>
                </c:pt>
                <c:pt idx="6892">
                  <c:v>22.258317767422795</c:v>
                </c:pt>
                <c:pt idx="6893">
                  <c:v>22.28355891514957</c:v>
                </c:pt>
                <c:pt idx="6894">
                  <c:v>22.649912521577107</c:v>
                </c:pt>
                <c:pt idx="6895">
                  <c:v>22.711052428783205</c:v>
                </c:pt>
                <c:pt idx="6896">
                  <c:v>23.013012646197467</c:v>
                </c:pt>
                <c:pt idx="6897">
                  <c:v>23.247908439620915</c:v>
                </c:pt>
                <c:pt idx="6898">
                  <c:v>22.556269557006544</c:v>
                </c:pt>
                <c:pt idx="6899">
                  <c:v>21.952431984408349</c:v>
                </c:pt>
                <c:pt idx="6900">
                  <c:v>16.104563844722406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22.19288129820211</c:v>
                </c:pt>
                <c:pt idx="6917">
                  <c:v>23.960489827353285</c:v>
                </c:pt>
                <c:pt idx="6918">
                  <c:v>22.88689312612496</c:v>
                </c:pt>
                <c:pt idx="6919">
                  <c:v>23.636389676151566</c:v>
                </c:pt>
                <c:pt idx="6920">
                  <c:v>24.156448661215109</c:v>
                </c:pt>
                <c:pt idx="6921">
                  <c:v>25.104507305021798</c:v>
                </c:pt>
                <c:pt idx="6922">
                  <c:v>22.595299457980218</c:v>
                </c:pt>
                <c:pt idx="6923">
                  <c:v>24.591910262786769</c:v>
                </c:pt>
                <c:pt idx="6924">
                  <c:v>23.767664825459633</c:v>
                </c:pt>
                <c:pt idx="6925">
                  <c:v>21.934478956224893</c:v>
                </c:pt>
                <c:pt idx="6926">
                  <c:v>20.882482669499495</c:v>
                </c:pt>
                <c:pt idx="6927">
                  <c:v>21.902365475176794</c:v>
                </c:pt>
                <c:pt idx="6928">
                  <c:v>22.447117466997724</c:v>
                </c:pt>
                <c:pt idx="6929">
                  <c:v>21.467284230504674</c:v>
                </c:pt>
                <c:pt idx="6930">
                  <c:v>23.171975143397049</c:v>
                </c:pt>
                <c:pt idx="6931">
                  <c:v>23.25272439362152</c:v>
                </c:pt>
                <c:pt idx="6932">
                  <c:v>24.551451099351652</c:v>
                </c:pt>
                <c:pt idx="6933">
                  <c:v>21.507585495333387</c:v>
                </c:pt>
                <c:pt idx="6934">
                  <c:v>21.940400666027017</c:v>
                </c:pt>
                <c:pt idx="6935">
                  <c:v>22.851219563310224</c:v>
                </c:pt>
                <c:pt idx="6936">
                  <c:v>20.76558716999125</c:v>
                </c:pt>
                <c:pt idx="6937">
                  <c:v>20.925626753738698</c:v>
                </c:pt>
                <c:pt idx="6938">
                  <c:v>22.081128059604225</c:v>
                </c:pt>
                <c:pt idx="6939">
                  <c:v>20.87619267699165</c:v>
                </c:pt>
                <c:pt idx="6940">
                  <c:v>21.361324846845264</c:v>
                </c:pt>
                <c:pt idx="6941">
                  <c:v>22.614704215386155</c:v>
                </c:pt>
                <c:pt idx="6942">
                  <c:v>21.930197832369004</c:v>
                </c:pt>
                <c:pt idx="6943">
                  <c:v>23.434981630179891</c:v>
                </c:pt>
                <c:pt idx="6944">
                  <c:v>22.765930516934986</c:v>
                </c:pt>
                <c:pt idx="6945">
                  <c:v>24.636787183457272</c:v>
                </c:pt>
                <c:pt idx="6946">
                  <c:v>23.677209192877399</c:v>
                </c:pt>
                <c:pt idx="6947">
                  <c:v>24.828894820160713</c:v>
                </c:pt>
                <c:pt idx="6948">
                  <c:v>25.485262599102043</c:v>
                </c:pt>
                <c:pt idx="6949">
                  <c:v>26.873452480050673</c:v>
                </c:pt>
                <c:pt idx="6950">
                  <c:v>24.656372389240914</c:v>
                </c:pt>
                <c:pt idx="6951">
                  <c:v>25.052370097421317</c:v>
                </c:pt>
                <c:pt idx="6952">
                  <c:v>26.131270484770539</c:v>
                </c:pt>
                <c:pt idx="6953">
                  <c:v>27.465984563128131</c:v>
                </c:pt>
                <c:pt idx="6954">
                  <c:v>26.741971892865877</c:v>
                </c:pt>
                <c:pt idx="6955">
                  <c:v>27.025874036907226</c:v>
                </c:pt>
                <c:pt idx="6956">
                  <c:v>29.458030862068426</c:v>
                </c:pt>
                <c:pt idx="6957">
                  <c:v>28.953654752599505</c:v>
                </c:pt>
                <c:pt idx="6958">
                  <c:v>27.90093254004978</c:v>
                </c:pt>
                <c:pt idx="6959">
                  <c:v>28.532622524742692</c:v>
                </c:pt>
                <c:pt idx="6960">
                  <c:v>29.971254714348561</c:v>
                </c:pt>
                <c:pt idx="6961">
                  <c:v>29.38630940124267</c:v>
                </c:pt>
                <c:pt idx="6962">
                  <c:v>29.264593380716178</c:v>
                </c:pt>
                <c:pt idx="6963">
                  <c:v>29.603610873101388</c:v>
                </c:pt>
                <c:pt idx="6964">
                  <c:v>31.093986613530433</c:v>
                </c:pt>
                <c:pt idx="6965">
                  <c:v>29.626660547299252</c:v>
                </c:pt>
                <c:pt idx="6966">
                  <c:v>30.20961819894319</c:v>
                </c:pt>
                <c:pt idx="6967">
                  <c:v>30.24657959109436</c:v>
                </c:pt>
                <c:pt idx="6968">
                  <c:v>31.884963228113975</c:v>
                </c:pt>
                <c:pt idx="6969">
                  <c:v>31.596901032457936</c:v>
                </c:pt>
                <c:pt idx="6970">
                  <c:v>32.32809780078378</c:v>
                </c:pt>
                <c:pt idx="6971">
                  <c:v>32.658210164231605</c:v>
                </c:pt>
                <c:pt idx="6972">
                  <c:v>32.653408557345756</c:v>
                </c:pt>
                <c:pt idx="6973">
                  <c:v>32.858562986381912</c:v>
                </c:pt>
                <c:pt idx="6974">
                  <c:v>32.353407403155416</c:v>
                </c:pt>
                <c:pt idx="6975">
                  <c:v>29.698703129490241</c:v>
                </c:pt>
                <c:pt idx="6976">
                  <c:v>29.039800353514238</c:v>
                </c:pt>
                <c:pt idx="6977">
                  <c:v>29.883839865980008</c:v>
                </c:pt>
                <c:pt idx="6978">
                  <c:v>28.453352808771797</c:v>
                </c:pt>
                <c:pt idx="6979">
                  <c:v>28.190872266005044</c:v>
                </c:pt>
                <c:pt idx="6980">
                  <c:v>29.596990478407406</c:v>
                </c:pt>
                <c:pt idx="6981">
                  <c:v>30.455139876031353</c:v>
                </c:pt>
                <c:pt idx="6982">
                  <c:v>30.410672166909535</c:v>
                </c:pt>
                <c:pt idx="6983">
                  <c:v>29.774843615951795</c:v>
                </c:pt>
                <c:pt idx="6984">
                  <c:v>29.42148305936098</c:v>
                </c:pt>
                <c:pt idx="6985">
                  <c:v>29.260022622057022</c:v>
                </c:pt>
                <c:pt idx="6986">
                  <c:v>29.177099539329447</c:v>
                </c:pt>
                <c:pt idx="6987">
                  <c:v>29.058989339855998</c:v>
                </c:pt>
                <c:pt idx="6988">
                  <c:v>28.292265989766747</c:v>
                </c:pt>
                <c:pt idx="6989">
                  <c:v>26.096341147764178</c:v>
                </c:pt>
                <c:pt idx="6990">
                  <c:v>26.140283664430171</c:v>
                </c:pt>
                <c:pt idx="6991">
                  <c:v>26.147127978663775</c:v>
                </c:pt>
                <c:pt idx="6992">
                  <c:v>24.933352694544283</c:v>
                </c:pt>
                <c:pt idx="6993">
                  <c:v>25.449203883075825</c:v>
                </c:pt>
                <c:pt idx="6994">
                  <c:v>26.208320106813972</c:v>
                </c:pt>
                <c:pt idx="6995">
                  <c:v>25.992839388531593</c:v>
                </c:pt>
                <c:pt idx="6996">
                  <c:v>27.170299471873932</c:v>
                </c:pt>
                <c:pt idx="6997">
                  <c:v>27.855087540166096</c:v>
                </c:pt>
                <c:pt idx="6998">
                  <c:v>27.295318405946091</c:v>
                </c:pt>
                <c:pt idx="6999">
                  <c:v>26.968486060884516</c:v>
                </c:pt>
                <c:pt idx="7000">
                  <c:v>26.710507582947685</c:v>
                </c:pt>
                <c:pt idx="7001">
                  <c:v>25.892759724062216</c:v>
                </c:pt>
                <c:pt idx="7002">
                  <c:v>25.483592144321392</c:v>
                </c:pt>
                <c:pt idx="7003">
                  <c:v>25.395585823374859</c:v>
                </c:pt>
                <c:pt idx="7004">
                  <c:v>24.216121868069422</c:v>
                </c:pt>
                <c:pt idx="7005">
                  <c:v>22.701224483295846</c:v>
                </c:pt>
                <c:pt idx="7006">
                  <c:v>22.410926096649291</c:v>
                </c:pt>
                <c:pt idx="7007">
                  <c:v>22.730898936167023</c:v>
                </c:pt>
                <c:pt idx="7008">
                  <c:v>22.795680084927199</c:v>
                </c:pt>
                <c:pt idx="7009">
                  <c:v>23.083873477896077</c:v>
                </c:pt>
                <c:pt idx="7010">
                  <c:v>20.628976193483595</c:v>
                </c:pt>
                <c:pt idx="7011">
                  <c:v>21.531421296247572</c:v>
                </c:pt>
                <c:pt idx="7012">
                  <c:v>21.936016210177741</c:v>
                </c:pt>
                <c:pt idx="7013">
                  <c:v>21.50213899168466</c:v>
                </c:pt>
                <c:pt idx="7014">
                  <c:v>21.306018229357051</c:v>
                </c:pt>
                <c:pt idx="7015">
                  <c:v>22.228973155903532</c:v>
                </c:pt>
                <c:pt idx="7016">
                  <c:v>23.62801008478209</c:v>
                </c:pt>
                <c:pt idx="7017">
                  <c:v>22.968336291417472</c:v>
                </c:pt>
                <c:pt idx="7018">
                  <c:v>22.095047817991599</c:v>
                </c:pt>
                <c:pt idx="7019">
                  <c:v>23.477897298674861</c:v>
                </c:pt>
                <c:pt idx="7020">
                  <c:v>22.438260831666412</c:v>
                </c:pt>
                <c:pt idx="7021">
                  <c:v>21.889330711333969</c:v>
                </c:pt>
                <c:pt idx="7022">
                  <c:v>22.052847612311098</c:v>
                </c:pt>
                <c:pt idx="7023">
                  <c:v>22.697488752310846</c:v>
                </c:pt>
                <c:pt idx="7024">
                  <c:v>21.852535428017973</c:v>
                </c:pt>
                <c:pt idx="7025">
                  <c:v>22.75720121893778</c:v>
                </c:pt>
                <c:pt idx="7026">
                  <c:v>21.956834418889002</c:v>
                </c:pt>
                <c:pt idx="7027">
                  <c:v>21.243085425445315</c:v>
                </c:pt>
                <c:pt idx="7028">
                  <c:v>20.033172641887404</c:v>
                </c:pt>
                <c:pt idx="7029">
                  <c:v>18.790624007531505</c:v>
                </c:pt>
                <c:pt idx="7030">
                  <c:v>18.004867668319093</c:v>
                </c:pt>
                <c:pt idx="7031">
                  <c:v>16.411483014950591</c:v>
                </c:pt>
                <c:pt idx="7032">
                  <c:v>17.716390111472492</c:v>
                </c:pt>
                <c:pt idx="7033">
                  <c:v>15.687443077782291</c:v>
                </c:pt>
                <c:pt idx="7034">
                  <c:v>15.190735798604692</c:v>
                </c:pt>
                <c:pt idx="7035">
                  <c:v>16.69015409926692</c:v>
                </c:pt>
                <c:pt idx="7036">
                  <c:v>13.471862462648232</c:v>
                </c:pt>
                <c:pt idx="7037">
                  <c:v>12.350814137261068</c:v>
                </c:pt>
                <c:pt idx="7038">
                  <c:v>12.006182695482039</c:v>
                </c:pt>
                <c:pt idx="7039">
                  <c:v>13.553682299930188</c:v>
                </c:pt>
                <c:pt idx="7040">
                  <c:v>14.835279415672858</c:v>
                </c:pt>
                <c:pt idx="7041">
                  <c:v>13.007977617604638</c:v>
                </c:pt>
                <c:pt idx="7042">
                  <c:v>12.964205599957495</c:v>
                </c:pt>
                <c:pt idx="7043">
                  <c:v>12.904696755419309</c:v>
                </c:pt>
                <c:pt idx="7044">
                  <c:v>12.584563327661499</c:v>
                </c:pt>
                <c:pt idx="7045">
                  <c:v>13.803734558867291</c:v>
                </c:pt>
                <c:pt idx="7046">
                  <c:v>13.68263010608689</c:v>
                </c:pt>
                <c:pt idx="7047">
                  <c:v>13.298540517467472</c:v>
                </c:pt>
                <c:pt idx="7048">
                  <c:v>13.837135011224973</c:v>
                </c:pt>
                <c:pt idx="7049">
                  <c:v>13.971530045996133</c:v>
                </c:pt>
                <c:pt idx="7050">
                  <c:v>13.75537027278483</c:v>
                </c:pt>
                <c:pt idx="7051">
                  <c:v>11.044316143687183</c:v>
                </c:pt>
                <c:pt idx="7052">
                  <c:v>11.107240913545411</c:v>
                </c:pt>
                <c:pt idx="7053">
                  <c:v>12.469017055060249</c:v>
                </c:pt>
                <c:pt idx="7054">
                  <c:v>13.603902413378364</c:v>
                </c:pt>
                <c:pt idx="7055">
                  <c:v>12.586019061502611</c:v>
                </c:pt>
                <c:pt idx="7056">
                  <c:v>13.415383369061146</c:v>
                </c:pt>
                <c:pt idx="7057">
                  <c:v>13.935257133290861</c:v>
                </c:pt>
                <c:pt idx="7058">
                  <c:v>13.746718889856766</c:v>
                </c:pt>
                <c:pt idx="7059">
                  <c:v>13.535965863927686</c:v>
                </c:pt>
                <c:pt idx="7060">
                  <c:v>14.455667476131339</c:v>
                </c:pt>
                <c:pt idx="7061">
                  <c:v>17.338086494066147</c:v>
                </c:pt>
                <c:pt idx="7062">
                  <c:v>20.111953025661478</c:v>
                </c:pt>
                <c:pt idx="7063">
                  <c:v>19.692424130346126</c:v>
                </c:pt>
                <c:pt idx="7064">
                  <c:v>16.021868229337315</c:v>
                </c:pt>
                <c:pt idx="7065">
                  <c:v>17.82486915816753</c:v>
                </c:pt>
                <c:pt idx="7066">
                  <c:v>16.772863704381052</c:v>
                </c:pt>
                <c:pt idx="7067">
                  <c:v>15.640932991825366</c:v>
                </c:pt>
                <c:pt idx="7068">
                  <c:v>16.075015111489392</c:v>
                </c:pt>
                <c:pt idx="7069">
                  <c:v>16.018399071980184</c:v>
                </c:pt>
                <c:pt idx="7070">
                  <c:v>15.690762448735086</c:v>
                </c:pt>
                <c:pt idx="7071">
                  <c:v>15.901137240642129</c:v>
                </c:pt>
                <c:pt idx="7072">
                  <c:v>15.815185649224986</c:v>
                </c:pt>
                <c:pt idx="7073">
                  <c:v>14.58869637432781</c:v>
                </c:pt>
                <c:pt idx="7074">
                  <c:v>14.68551651806979</c:v>
                </c:pt>
                <c:pt idx="7075">
                  <c:v>15.354158640291644</c:v>
                </c:pt>
                <c:pt idx="7076">
                  <c:v>15.350699227666382</c:v>
                </c:pt>
                <c:pt idx="7077">
                  <c:v>16.566712129586449</c:v>
                </c:pt>
                <c:pt idx="7078">
                  <c:v>15.984313653555319</c:v>
                </c:pt>
                <c:pt idx="7079">
                  <c:v>16.614910364107345</c:v>
                </c:pt>
                <c:pt idx="7080">
                  <c:v>18.122862510217374</c:v>
                </c:pt>
                <c:pt idx="7081">
                  <c:v>17.119290099518594</c:v>
                </c:pt>
                <c:pt idx="7082">
                  <c:v>16.574295581508977</c:v>
                </c:pt>
                <c:pt idx="7083">
                  <c:v>17.755703764716372</c:v>
                </c:pt>
                <c:pt idx="7084">
                  <c:v>17.487276385958012</c:v>
                </c:pt>
                <c:pt idx="7085">
                  <c:v>15.255645684129377</c:v>
                </c:pt>
                <c:pt idx="7086">
                  <c:v>15.420729948066764</c:v>
                </c:pt>
                <c:pt idx="7087">
                  <c:v>14.584577483409703</c:v>
                </c:pt>
                <c:pt idx="7088">
                  <c:v>14.595391354431968</c:v>
                </c:pt>
                <c:pt idx="7089">
                  <c:v>15.262568456122153</c:v>
                </c:pt>
                <c:pt idx="7090">
                  <c:v>15.491034972200396</c:v>
                </c:pt>
                <c:pt idx="7091">
                  <c:v>14.094818281161906</c:v>
                </c:pt>
                <c:pt idx="7092">
                  <c:v>14.327750014104822</c:v>
                </c:pt>
                <c:pt idx="7093">
                  <c:v>14.125228359249604</c:v>
                </c:pt>
                <c:pt idx="7094">
                  <c:v>14.496125163476108</c:v>
                </c:pt>
                <c:pt idx="7095">
                  <c:v>15.409365032590131</c:v>
                </c:pt>
                <c:pt idx="7096">
                  <c:v>14.856598927177401</c:v>
                </c:pt>
                <c:pt idx="7097">
                  <c:v>16.945453199713256</c:v>
                </c:pt>
                <c:pt idx="7098">
                  <c:v>13.470846890668327</c:v>
                </c:pt>
                <c:pt idx="7099">
                  <c:v>14.179893326942874</c:v>
                </c:pt>
                <c:pt idx="7100">
                  <c:v>14.597895388950974</c:v>
                </c:pt>
                <c:pt idx="7101">
                  <c:v>14.646928961660933</c:v>
                </c:pt>
                <c:pt idx="7102">
                  <c:v>14.371212949116625</c:v>
                </c:pt>
                <c:pt idx="7103">
                  <c:v>14.393776033096856</c:v>
                </c:pt>
                <c:pt idx="7104">
                  <c:v>14.286931324808393</c:v>
                </c:pt>
                <c:pt idx="7105">
                  <c:v>13.91542378657573</c:v>
                </c:pt>
                <c:pt idx="7106">
                  <c:v>14.612982358477893</c:v>
                </c:pt>
                <c:pt idx="7107">
                  <c:v>13.787896789448951</c:v>
                </c:pt>
                <c:pt idx="7108">
                  <c:v>12.879353208973953</c:v>
                </c:pt>
                <c:pt idx="7109">
                  <c:v>13.112543271977756</c:v>
                </c:pt>
                <c:pt idx="7110">
                  <c:v>13.815395931844478</c:v>
                </c:pt>
                <c:pt idx="7111">
                  <c:v>14.023074361833551</c:v>
                </c:pt>
                <c:pt idx="7112">
                  <c:v>13.271803737037317</c:v>
                </c:pt>
                <c:pt idx="7113">
                  <c:v>12.80759964579488</c:v>
                </c:pt>
                <c:pt idx="7114">
                  <c:v>13.131392578681925</c:v>
                </c:pt>
                <c:pt idx="7115">
                  <c:v>12.849844339260926</c:v>
                </c:pt>
                <c:pt idx="7116">
                  <c:v>12.508984664921627</c:v>
                </c:pt>
                <c:pt idx="7117">
                  <c:v>12.892133414881528</c:v>
                </c:pt>
                <c:pt idx="7118">
                  <c:v>11.578756229638202</c:v>
                </c:pt>
                <c:pt idx="7119">
                  <c:v>11.017402795205044</c:v>
                </c:pt>
                <c:pt idx="7120">
                  <c:v>10.282080412995924</c:v>
                </c:pt>
                <c:pt idx="7121">
                  <c:v>10.618265741561345</c:v>
                </c:pt>
                <c:pt idx="7122">
                  <c:v>10.540894345647075</c:v>
                </c:pt>
                <c:pt idx="7123">
                  <c:v>10.380575368487712</c:v>
                </c:pt>
                <c:pt idx="7124">
                  <c:v>10.089241258608013</c:v>
                </c:pt>
                <c:pt idx="7125">
                  <c:v>10.491749539712941</c:v>
                </c:pt>
                <c:pt idx="7126">
                  <c:v>10.5434017625048</c:v>
                </c:pt>
                <c:pt idx="7127">
                  <c:v>9.7108581721541896</c:v>
                </c:pt>
                <c:pt idx="7128">
                  <c:v>8.8236567778742483</c:v>
                </c:pt>
                <c:pt idx="7129">
                  <c:v>8.8903907227834225</c:v>
                </c:pt>
                <c:pt idx="7130">
                  <c:v>9.4693924105647511</c:v>
                </c:pt>
                <c:pt idx="7131">
                  <c:v>9.8802440911464373</c:v>
                </c:pt>
                <c:pt idx="7132">
                  <c:v>9.9507070818643797</c:v>
                </c:pt>
                <c:pt idx="7133">
                  <c:v>10.14553934860794</c:v>
                </c:pt>
                <c:pt idx="7134">
                  <c:v>11.418154810428177</c:v>
                </c:pt>
                <c:pt idx="7135">
                  <c:v>11.106753761107484</c:v>
                </c:pt>
                <c:pt idx="7136">
                  <c:v>11.601965328734877</c:v>
                </c:pt>
                <c:pt idx="7137">
                  <c:v>13.255821826400961</c:v>
                </c:pt>
                <c:pt idx="7138">
                  <c:v>12.555426181322673</c:v>
                </c:pt>
                <c:pt idx="7139">
                  <c:v>12.427096036015882</c:v>
                </c:pt>
                <c:pt idx="7140">
                  <c:v>13.125768023795672</c:v>
                </c:pt>
                <c:pt idx="7141">
                  <c:v>13.083615710206459</c:v>
                </c:pt>
                <c:pt idx="7142">
                  <c:v>12.713920234656143</c:v>
                </c:pt>
                <c:pt idx="7143">
                  <c:v>11.702722531433892</c:v>
                </c:pt>
                <c:pt idx="7144">
                  <c:v>12.582147595018114</c:v>
                </c:pt>
                <c:pt idx="7145">
                  <c:v>12.759723695445473</c:v>
                </c:pt>
                <c:pt idx="7146">
                  <c:v>12.038771010114942</c:v>
                </c:pt>
                <c:pt idx="7147">
                  <c:v>12.248213191296827</c:v>
                </c:pt>
                <c:pt idx="7148">
                  <c:v>12.207604456398485</c:v>
                </c:pt>
                <c:pt idx="7149">
                  <c:v>12.061404300495042</c:v>
                </c:pt>
                <c:pt idx="7150">
                  <c:v>12.325511120976671</c:v>
                </c:pt>
                <c:pt idx="7151">
                  <c:v>12.615243877868352</c:v>
                </c:pt>
                <c:pt idx="7152">
                  <c:v>13.120334622799646</c:v>
                </c:pt>
                <c:pt idx="7153">
                  <c:v>12.624372300797177</c:v>
                </c:pt>
                <c:pt idx="7154">
                  <c:v>11.968613786871174</c:v>
                </c:pt>
                <c:pt idx="7155">
                  <c:v>10.598363321463921</c:v>
                </c:pt>
                <c:pt idx="7156">
                  <c:v>11.251457222454292</c:v>
                </c:pt>
                <c:pt idx="7157">
                  <c:v>11.139680625810115</c:v>
                </c:pt>
                <c:pt idx="7158">
                  <c:v>10.455578297965758</c:v>
                </c:pt>
                <c:pt idx="7159">
                  <c:v>10.526387448995251</c:v>
                </c:pt>
                <c:pt idx="7160">
                  <c:v>11.020864129209485</c:v>
                </c:pt>
                <c:pt idx="7161">
                  <c:v>12.019450699790241</c:v>
                </c:pt>
                <c:pt idx="7162">
                  <c:v>12.30821913348791</c:v>
                </c:pt>
                <c:pt idx="7163">
                  <c:v>13.630873940342781</c:v>
                </c:pt>
                <c:pt idx="7164">
                  <c:v>14.912621993153607</c:v>
                </c:pt>
                <c:pt idx="7165">
                  <c:v>14.01216571158966</c:v>
                </c:pt>
                <c:pt idx="7166">
                  <c:v>15.600766004768275</c:v>
                </c:pt>
                <c:pt idx="7167">
                  <c:v>16.200194547762749</c:v>
                </c:pt>
                <c:pt idx="7168">
                  <c:v>15.68707023908587</c:v>
                </c:pt>
                <c:pt idx="7169">
                  <c:v>16.681347780375063</c:v>
                </c:pt>
                <c:pt idx="7170">
                  <c:v>15.015360515363227</c:v>
                </c:pt>
                <c:pt idx="7171">
                  <c:v>15.034962661208283</c:v>
                </c:pt>
                <c:pt idx="7172">
                  <c:v>15.954834753118803</c:v>
                </c:pt>
                <c:pt idx="7173">
                  <c:v>15.340632617727806</c:v>
                </c:pt>
                <c:pt idx="7174">
                  <c:v>16.274780479299125</c:v>
                </c:pt>
                <c:pt idx="7175">
                  <c:v>17.926789347881595</c:v>
                </c:pt>
                <c:pt idx="7176">
                  <c:v>17.572599726903491</c:v>
                </c:pt>
                <c:pt idx="7177">
                  <c:v>16.821210333276895</c:v>
                </c:pt>
                <c:pt idx="7178">
                  <c:v>15.985350899336709</c:v>
                </c:pt>
                <c:pt idx="7179">
                  <c:v>16.147459036983719</c:v>
                </c:pt>
                <c:pt idx="7180">
                  <c:v>14.25258524897572</c:v>
                </c:pt>
                <c:pt idx="7181">
                  <c:v>15.477776297856053</c:v>
                </c:pt>
                <c:pt idx="7182">
                  <c:v>15.338327888367303</c:v>
                </c:pt>
                <c:pt idx="7183">
                  <c:v>15.595472101386122</c:v>
                </c:pt>
                <c:pt idx="7184">
                  <c:v>15.254293021537478</c:v>
                </c:pt>
                <c:pt idx="7185">
                  <c:v>15.512213675779776</c:v>
                </c:pt>
                <c:pt idx="7186">
                  <c:v>16.507953785026302</c:v>
                </c:pt>
                <c:pt idx="7187">
                  <c:v>15.928265324534777</c:v>
                </c:pt>
                <c:pt idx="7188">
                  <c:v>15.028704605446592</c:v>
                </c:pt>
                <c:pt idx="7189">
                  <c:v>14.874142388394148</c:v>
                </c:pt>
                <c:pt idx="7190">
                  <c:v>15.866000727825394</c:v>
                </c:pt>
                <c:pt idx="7191">
                  <c:v>15.517716975734174</c:v>
                </c:pt>
                <c:pt idx="7192">
                  <c:v>15.858817640857751</c:v>
                </c:pt>
                <c:pt idx="7193">
                  <c:v>16.151652182155885</c:v>
                </c:pt>
                <c:pt idx="7194">
                  <c:v>16.926153371311784</c:v>
                </c:pt>
                <c:pt idx="7195">
                  <c:v>17.821153223267856</c:v>
                </c:pt>
                <c:pt idx="7196">
                  <c:v>17.324552381925969</c:v>
                </c:pt>
                <c:pt idx="7197">
                  <c:v>17.408973739785324</c:v>
                </c:pt>
                <c:pt idx="7198">
                  <c:v>17.058256333064037</c:v>
                </c:pt>
                <c:pt idx="7199">
                  <c:v>17.170167402117613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68-48DC-98D0-D951C718A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7144"/>
        <c:axId val="759249768"/>
      </c:lineChart>
      <c:catAx>
        <c:axId val="7592471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9768"/>
        <c:crosses val="autoZero"/>
        <c:auto val="1"/>
        <c:lblAlgn val="ctr"/>
        <c:lblOffset val="100"/>
        <c:noMultiLvlLbl val="0"/>
      </c:catAx>
      <c:valAx>
        <c:axId val="75924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比較圖!$O$1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比較圖!$O$2:$O$7202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5F-4EA7-9894-69AA3000BD18}"/>
            </c:ext>
          </c:extLst>
        </c:ser>
        <c:ser>
          <c:idx val="1"/>
          <c:order val="1"/>
          <c:tx>
            <c:strRef>
              <c:f>比較圖!$P$1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5F-4EA7-9894-69AA3000B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6984"/>
        <c:axId val="759257640"/>
      </c:lineChart>
      <c:catAx>
        <c:axId val="7592569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7640"/>
        <c:crosses val="autoZero"/>
        <c:auto val="1"/>
        <c:lblAlgn val="ctr"/>
        <c:lblOffset val="100"/>
        <c:noMultiLvlLbl val="0"/>
      </c:catAx>
      <c:valAx>
        <c:axId val="75925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6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svg"/><Relationship Id="rId1" Type="http://schemas.openxmlformats.org/officeDocument/2006/relationships/image" Target="../media/image12.png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svg"/><Relationship Id="rId1" Type="http://schemas.openxmlformats.org/officeDocument/2006/relationships/image" Target="../media/image12.png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BF011-C9E2-4CCB-9F0D-52A0CA9F0A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0922B0-1033-464C-8069-09C3F3C5C91A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533D-597B-4FDE-907D-0BFAB4EBEE9B}" type="parTrans" cxnId="{F1AA24D6-8CF5-4B9F-8A87-091933495065}">
      <dgm:prSet/>
      <dgm:spPr/>
      <dgm:t>
        <a:bodyPr/>
        <a:lstStyle/>
        <a:p>
          <a:endParaRPr lang="en-US"/>
        </a:p>
      </dgm:t>
    </dgm:pt>
    <dgm:pt modelId="{92CEA85C-C7BA-49B2-B044-D0E957584F34}" type="sibTrans" cxnId="{F1AA24D6-8CF5-4B9F-8A87-091933495065}">
      <dgm:prSet/>
      <dgm:spPr/>
      <dgm:t>
        <a:bodyPr/>
        <a:lstStyle/>
        <a:p>
          <a:endParaRPr lang="en-US"/>
        </a:p>
      </dgm:t>
    </dgm:pt>
    <dgm:pt modelId="{226913E2-225A-485D-92D5-08801D3E4842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8D7206-BCE0-4E59-98FD-422B87F9AA82}" type="parTrans" cxnId="{1938BE2C-3F07-484C-B11E-B014CB61F16A}">
      <dgm:prSet/>
      <dgm:spPr/>
      <dgm:t>
        <a:bodyPr/>
        <a:lstStyle/>
        <a:p>
          <a:endParaRPr lang="en-US"/>
        </a:p>
      </dgm:t>
    </dgm:pt>
    <dgm:pt modelId="{A20D484C-DC36-42E5-995A-8FBD0110742D}" type="sibTrans" cxnId="{1938BE2C-3F07-484C-B11E-B014CB61F16A}">
      <dgm:prSet/>
      <dgm:spPr/>
      <dgm:t>
        <a:bodyPr/>
        <a:lstStyle/>
        <a:p>
          <a:endParaRPr lang="en-US"/>
        </a:p>
      </dgm:t>
    </dgm:pt>
    <dgm:pt modelId="{E27B9FA9-FDF4-47FB-8DA8-76321F07167F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gm:t>
    </dgm:pt>
    <dgm:pt modelId="{E76407FF-54C3-4251-9164-71D87468A153}" type="parTrans" cxnId="{ADDC93D4-2829-4036-A37C-129DBB96D203}">
      <dgm:prSet/>
      <dgm:spPr/>
      <dgm:t>
        <a:bodyPr/>
        <a:lstStyle/>
        <a:p>
          <a:endParaRPr lang="en-US"/>
        </a:p>
      </dgm:t>
    </dgm:pt>
    <dgm:pt modelId="{E4B89ABF-A35F-4562-A0F7-4B99F6D808B7}" type="sibTrans" cxnId="{ADDC93D4-2829-4036-A37C-129DBB96D203}">
      <dgm:prSet/>
      <dgm:spPr/>
      <dgm:t>
        <a:bodyPr/>
        <a:lstStyle/>
        <a:p>
          <a:endParaRPr lang="en-US"/>
        </a:p>
      </dgm:t>
    </dgm:pt>
    <dgm:pt modelId="{03C79ADE-4981-49C7-9EB3-57A7456F5DA5}" type="pres">
      <dgm:prSet presAssocID="{45DBF011-C9E2-4CCB-9F0D-52A0CA9F0A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3065CFD-4C69-48D2-911F-7D0F25E8138B}" type="pres">
      <dgm:prSet presAssocID="{B00922B0-1033-464C-8069-09C3F3C5C91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0B98BB-1D50-471C-ADF6-0EAD58B7D736}" type="pres">
      <dgm:prSet presAssocID="{92CEA85C-C7BA-49B2-B044-D0E957584F34}" presName="spacer" presStyleCnt="0"/>
      <dgm:spPr/>
    </dgm:pt>
    <dgm:pt modelId="{89090A21-E512-4293-AC54-8A9AE8B46EAD}" type="pres">
      <dgm:prSet presAssocID="{226913E2-225A-485D-92D5-08801D3E484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A97A2E-D6A0-4FA2-9598-62E704E626AF}" type="pres">
      <dgm:prSet presAssocID="{A20D484C-DC36-42E5-995A-8FBD0110742D}" presName="spacer" presStyleCnt="0"/>
      <dgm:spPr/>
    </dgm:pt>
    <dgm:pt modelId="{41CFD1C6-5FEE-4EB5-A1A6-87DFDCFB22B1}" type="pres">
      <dgm:prSet presAssocID="{E27B9FA9-FDF4-47FB-8DA8-76321F07167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FAC2E05-8B69-4901-8C5C-AA0FDC948580}" type="presOf" srcId="{B00922B0-1033-464C-8069-09C3F3C5C91A}" destId="{F3065CFD-4C69-48D2-911F-7D0F25E8138B}" srcOrd="0" destOrd="0" presId="urn:microsoft.com/office/officeart/2005/8/layout/vList2"/>
    <dgm:cxn modelId="{1938BE2C-3F07-484C-B11E-B014CB61F16A}" srcId="{45DBF011-C9E2-4CCB-9F0D-52A0CA9F0AE7}" destId="{226913E2-225A-485D-92D5-08801D3E4842}" srcOrd="1" destOrd="0" parTransId="{CA8D7206-BCE0-4E59-98FD-422B87F9AA82}" sibTransId="{A20D484C-DC36-42E5-995A-8FBD0110742D}"/>
    <dgm:cxn modelId="{1B801A93-6AC0-4A6C-BFC8-65F256856427}" type="presOf" srcId="{226913E2-225A-485D-92D5-08801D3E4842}" destId="{89090A21-E512-4293-AC54-8A9AE8B46EAD}" srcOrd="0" destOrd="0" presId="urn:microsoft.com/office/officeart/2005/8/layout/vList2"/>
    <dgm:cxn modelId="{DB22F688-3309-414D-BBD2-762E00176723}" type="presOf" srcId="{45DBF011-C9E2-4CCB-9F0D-52A0CA9F0AE7}" destId="{03C79ADE-4981-49C7-9EB3-57A7456F5DA5}" srcOrd="0" destOrd="0" presId="urn:microsoft.com/office/officeart/2005/8/layout/vList2"/>
    <dgm:cxn modelId="{9B029F31-C1FA-4A76-9842-0DD270087E7A}" type="presOf" srcId="{E27B9FA9-FDF4-47FB-8DA8-76321F07167F}" destId="{41CFD1C6-5FEE-4EB5-A1A6-87DFDCFB22B1}" srcOrd="0" destOrd="0" presId="urn:microsoft.com/office/officeart/2005/8/layout/vList2"/>
    <dgm:cxn modelId="{F1AA24D6-8CF5-4B9F-8A87-091933495065}" srcId="{45DBF011-C9E2-4CCB-9F0D-52A0CA9F0AE7}" destId="{B00922B0-1033-464C-8069-09C3F3C5C91A}" srcOrd="0" destOrd="0" parTransId="{D557533D-597B-4FDE-907D-0BFAB4EBEE9B}" sibTransId="{92CEA85C-C7BA-49B2-B044-D0E957584F34}"/>
    <dgm:cxn modelId="{ADDC93D4-2829-4036-A37C-129DBB96D203}" srcId="{45DBF011-C9E2-4CCB-9F0D-52A0CA9F0AE7}" destId="{E27B9FA9-FDF4-47FB-8DA8-76321F07167F}" srcOrd="2" destOrd="0" parTransId="{E76407FF-54C3-4251-9164-71D87468A153}" sibTransId="{E4B89ABF-A35F-4562-A0F7-4B99F6D808B7}"/>
    <dgm:cxn modelId="{97783E14-67CF-4A43-ADAB-472F03B211CC}" type="presParOf" srcId="{03C79ADE-4981-49C7-9EB3-57A7456F5DA5}" destId="{F3065CFD-4C69-48D2-911F-7D0F25E8138B}" srcOrd="0" destOrd="0" presId="urn:microsoft.com/office/officeart/2005/8/layout/vList2"/>
    <dgm:cxn modelId="{AE937925-9C0E-4141-B5A5-6130A2267FAF}" type="presParOf" srcId="{03C79ADE-4981-49C7-9EB3-57A7456F5DA5}" destId="{DE0B98BB-1D50-471C-ADF6-0EAD58B7D736}" srcOrd="1" destOrd="0" presId="urn:microsoft.com/office/officeart/2005/8/layout/vList2"/>
    <dgm:cxn modelId="{D5834CF9-C840-4E24-9A63-879AB40BD37D}" type="presParOf" srcId="{03C79ADE-4981-49C7-9EB3-57A7456F5DA5}" destId="{89090A21-E512-4293-AC54-8A9AE8B46EAD}" srcOrd="2" destOrd="0" presId="urn:microsoft.com/office/officeart/2005/8/layout/vList2"/>
    <dgm:cxn modelId="{71E5F6DA-A5AD-4E69-B9F2-A664D8BAF12A}" type="presParOf" srcId="{03C79ADE-4981-49C7-9EB3-57A7456F5DA5}" destId="{D7A97A2E-D6A0-4FA2-9598-62E704E626AF}" srcOrd="3" destOrd="0" presId="urn:microsoft.com/office/officeart/2005/8/layout/vList2"/>
    <dgm:cxn modelId="{12F43D1E-37B6-4F13-8613-119CA84F9835}" type="presParOf" srcId="{03C79ADE-4981-49C7-9EB3-57A7456F5DA5}" destId="{41CFD1C6-5FEE-4EB5-A1A6-87DFDCFB22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4832A-35DD-49EE-99C4-2F33D52EF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4C9887-C86D-4031-BB26-98A44C514D18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52F724-39F0-4B82-AF28-8019CA29C4A8}" type="parTrans" cxnId="{1AFD3E77-97F8-478E-9B5B-B850DC6A00D4}">
      <dgm:prSet/>
      <dgm:spPr/>
      <dgm:t>
        <a:bodyPr/>
        <a:lstStyle/>
        <a:p>
          <a:endParaRPr lang="en-US"/>
        </a:p>
      </dgm:t>
    </dgm:pt>
    <dgm:pt modelId="{09EAEC75-F776-4107-AAA0-58E2EA85FB4B}" type="sibTrans" cxnId="{1AFD3E77-97F8-478E-9B5B-B850DC6A00D4}">
      <dgm:prSet/>
      <dgm:spPr/>
      <dgm:t>
        <a:bodyPr/>
        <a:lstStyle/>
        <a:p>
          <a:endParaRPr lang="en-US"/>
        </a:p>
      </dgm:t>
    </dgm:pt>
    <dgm:pt modelId="{56258AC3-83FC-4B11-ABF3-57AFAC5B0F2E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66D9B3-F82A-4343-8E4C-CC83170A43C7}" type="parTrans" cxnId="{15E86018-2294-4E21-8261-0796D92F4CAD}">
      <dgm:prSet/>
      <dgm:spPr/>
      <dgm:t>
        <a:bodyPr/>
        <a:lstStyle/>
        <a:p>
          <a:endParaRPr lang="en-US"/>
        </a:p>
      </dgm:t>
    </dgm:pt>
    <dgm:pt modelId="{E75974BE-CCF6-43C7-AEF5-EF7356957BD1}" type="sibTrans" cxnId="{15E86018-2294-4E21-8261-0796D92F4CAD}">
      <dgm:prSet/>
      <dgm:spPr/>
      <dgm:t>
        <a:bodyPr/>
        <a:lstStyle/>
        <a:p>
          <a:endParaRPr lang="en-US"/>
        </a:p>
      </dgm:t>
    </dgm:pt>
    <dgm:pt modelId="{7F994837-E8D1-4823-B01D-81E5C65827A5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169F6-FA9F-4548-9550-8C8AA73858F6}" type="parTrans" cxnId="{A60B5B74-68DC-4C24-B53D-267FA7813B84}">
      <dgm:prSet/>
      <dgm:spPr/>
      <dgm:t>
        <a:bodyPr/>
        <a:lstStyle/>
        <a:p>
          <a:endParaRPr lang="en-US"/>
        </a:p>
      </dgm:t>
    </dgm:pt>
    <dgm:pt modelId="{43A9265B-E168-4D87-90F1-2581BF6900FA}" type="sibTrans" cxnId="{A60B5B74-68DC-4C24-B53D-267FA7813B84}">
      <dgm:prSet/>
      <dgm:spPr/>
      <dgm:t>
        <a:bodyPr/>
        <a:lstStyle/>
        <a:p>
          <a:endParaRPr lang="en-US"/>
        </a:p>
      </dgm:t>
    </dgm:pt>
    <dgm:pt modelId="{02E4098F-1248-4C00-9709-54B702950E8A}" type="pres">
      <dgm:prSet presAssocID="{4DD4832A-35DD-49EE-99C4-2F33D52EF7F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2FAE9BD-E5E4-4894-8790-1D94195C0E22}" type="pres">
      <dgm:prSet presAssocID="{814C9887-C86D-4031-BB26-98A44C514D18}" presName="compNode" presStyleCnt="0"/>
      <dgm:spPr/>
    </dgm:pt>
    <dgm:pt modelId="{D312C770-6302-4318-8DE8-EE137B95A0B6}" type="pres">
      <dgm:prSet presAssocID="{814C9887-C86D-4031-BB26-98A44C514D18}" presName="bgRect" presStyleLbl="bgShp" presStyleIdx="0" presStyleCnt="3"/>
      <dgm:spPr/>
    </dgm:pt>
    <dgm:pt modelId="{353FA7F9-CFF0-4030-AFA0-54AEEC8B2A9C}" type="pres">
      <dgm:prSet presAssocID="{814C9887-C86D-4031-BB26-98A44C514D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07B93E-9F44-43CE-8BAA-B93997519B61}" type="pres">
      <dgm:prSet presAssocID="{814C9887-C86D-4031-BB26-98A44C514D18}" presName="spaceRect" presStyleCnt="0"/>
      <dgm:spPr/>
    </dgm:pt>
    <dgm:pt modelId="{8BBC89D8-A3B1-40D4-BAE7-BCD8EBD2D550}" type="pres">
      <dgm:prSet presAssocID="{814C9887-C86D-4031-BB26-98A44C514D18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5E28BDD9-C495-47B2-A0E7-F68AB08EEF16}" type="pres">
      <dgm:prSet presAssocID="{09EAEC75-F776-4107-AAA0-58E2EA85FB4B}" presName="sibTrans" presStyleCnt="0"/>
      <dgm:spPr/>
    </dgm:pt>
    <dgm:pt modelId="{59FD8190-F2E7-4732-A649-5F3D4F1A752C}" type="pres">
      <dgm:prSet presAssocID="{56258AC3-83FC-4B11-ABF3-57AFAC5B0F2E}" presName="compNode" presStyleCnt="0"/>
      <dgm:spPr/>
    </dgm:pt>
    <dgm:pt modelId="{A47FCEE8-6422-4053-B928-D5E9EF540FA7}" type="pres">
      <dgm:prSet presAssocID="{56258AC3-83FC-4B11-ABF3-57AFAC5B0F2E}" presName="bgRect" presStyleLbl="bgShp" presStyleIdx="1" presStyleCnt="3"/>
      <dgm:spPr/>
    </dgm:pt>
    <dgm:pt modelId="{BC5AD1BB-E57F-4107-9E22-48D604660F88}" type="pres">
      <dgm:prSet presAssocID="{56258AC3-83FC-4B11-ABF3-57AFAC5B0F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21411B0-8B5C-4014-A67B-D14217F9FC5C}" type="pres">
      <dgm:prSet presAssocID="{56258AC3-83FC-4B11-ABF3-57AFAC5B0F2E}" presName="spaceRect" presStyleCnt="0"/>
      <dgm:spPr/>
    </dgm:pt>
    <dgm:pt modelId="{701BEC70-9294-433B-A255-FCFE062D24FC}" type="pres">
      <dgm:prSet presAssocID="{56258AC3-83FC-4B11-ABF3-57AFAC5B0F2E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AF09C12D-C034-4A2C-AF56-81F0D7DAC3D8}" type="pres">
      <dgm:prSet presAssocID="{E75974BE-CCF6-43C7-AEF5-EF7356957BD1}" presName="sibTrans" presStyleCnt="0"/>
      <dgm:spPr/>
    </dgm:pt>
    <dgm:pt modelId="{6C20F1BD-60DD-43DA-9B3A-F9FFDEC95867}" type="pres">
      <dgm:prSet presAssocID="{7F994837-E8D1-4823-B01D-81E5C65827A5}" presName="compNode" presStyleCnt="0"/>
      <dgm:spPr/>
    </dgm:pt>
    <dgm:pt modelId="{F1FF5FFD-4A0B-46BB-864A-B78898969E07}" type="pres">
      <dgm:prSet presAssocID="{7F994837-E8D1-4823-B01D-81E5C65827A5}" presName="bgRect" presStyleLbl="bgShp" presStyleIdx="2" presStyleCnt="3"/>
      <dgm:spPr/>
    </dgm:pt>
    <dgm:pt modelId="{6B9C3B0E-B6A4-495D-84DC-96D2B320CB2B}" type="pres">
      <dgm:prSet presAssocID="{7F994837-E8D1-4823-B01D-81E5C65827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D19905F-24D8-4282-876F-01C075455319}" type="pres">
      <dgm:prSet presAssocID="{7F994837-E8D1-4823-B01D-81E5C65827A5}" presName="spaceRect" presStyleCnt="0"/>
      <dgm:spPr/>
    </dgm:pt>
    <dgm:pt modelId="{CFF4FBDC-53B1-41CE-B4C9-AD5EAD49062B}" type="pres">
      <dgm:prSet presAssocID="{7F994837-E8D1-4823-B01D-81E5C65827A5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C38330F-E7C5-433C-A323-39FD3F4B56DD}" type="presOf" srcId="{4DD4832A-35DD-49EE-99C4-2F33D52EF7FA}" destId="{02E4098F-1248-4C00-9709-54B702950E8A}" srcOrd="0" destOrd="0" presId="urn:microsoft.com/office/officeart/2018/2/layout/IconVerticalSolidList"/>
    <dgm:cxn modelId="{71D06AD1-94EE-44AD-8FAC-5B3378E6C1B0}" type="presOf" srcId="{7F994837-E8D1-4823-B01D-81E5C65827A5}" destId="{CFF4FBDC-53B1-41CE-B4C9-AD5EAD49062B}" srcOrd="0" destOrd="0" presId="urn:microsoft.com/office/officeart/2018/2/layout/IconVerticalSolidList"/>
    <dgm:cxn modelId="{ABEDBE89-2D5C-491E-95A8-A4AE8D35E7AD}" type="presOf" srcId="{56258AC3-83FC-4B11-ABF3-57AFAC5B0F2E}" destId="{701BEC70-9294-433B-A255-FCFE062D24FC}" srcOrd="0" destOrd="0" presId="urn:microsoft.com/office/officeart/2018/2/layout/IconVerticalSolidList"/>
    <dgm:cxn modelId="{1AFD3E77-97F8-478E-9B5B-B850DC6A00D4}" srcId="{4DD4832A-35DD-49EE-99C4-2F33D52EF7FA}" destId="{814C9887-C86D-4031-BB26-98A44C514D18}" srcOrd="0" destOrd="0" parTransId="{0B52F724-39F0-4B82-AF28-8019CA29C4A8}" sibTransId="{09EAEC75-F776-4107-AAA0-58E2EA85FB4B}"/>
    <dgm:cxn modelId="{A60B5B74-68DC-4C24-B53D-267FA7813B84}" srcId="{4DD4832A-35DD-49EE-99C4-2F33D52EF7FA}" destId="{7F994837-E8D1-4823-B01D-81E5C65827A5}" srcOrd="2" destOrd="0" parTransId="{A60169F6-FA9F-4548-9550-8C8AA73858F6}" sibTransId="{43A9265B-E168-4D87-90F1-2581BF6900FA}"/>
    <dgm:cxn modelId="{15E86018-2294-4E21-8261-0796D92F4CAD}" srcId="{4DD4832A-35DD-49EE-99C4-2F33D52EF7FA}" destId="{56258AC3-83FC-4B11-ABF3-57AFAC5B0F2E}" srcOrd="1" destOrd="0" parTransId="{4666D9B3-F82A-4343-8E4C-CC83170A43C7}" sibTransId="{E75974BE-CCF6-43C7-AEF5-EF7356957BD1}"/>
    <dgm:cxn modelId="{6F5E51C3-3152-41BF-93A3-EFA835647701}" type="presOf" srcId="{814C9887-C86D-4031-BB26-98A44C514D18}" destId="{8BBC89D8-A3B1-40D4-BAE7-BCD8EBD2D550}" srcOrd="0" destOrd="0" presId="urn:microsoft.com/office/officeart/2018/2/layout/IconVerticalSolidList"/>
    <dgm:cxn modelId="{33638968-0B87-4D36-AF0D-F568AC9FF088}" type="presParOf" srcId="{02E4098F-1248-4C00-9709-54B702950E8A}" destId="{32FAE9BD-E5E4-4894-8790-1D94195C0E22}" srcOrd="0" destOrd="0" presId="urn:microsoft.com/office/officeart/2018/2/layout/IconVerticalSolidList"/>
    <dgm:cxn modelId="{2E3C5C5D-7CA0-443E-B4D1-B52D3AE17802}" type="presParOf" srcId="{32FAE9BD-E5E4-4894-8790-1D94195C0E22}" destId="{D312C770-6302-4318-8DE8-EE137B95A0B6}" srcOrd="0" destOrd="0" presId="urn:microsoft.com/office/officeart/2018/2/layout/IconVerticalSolidList"/>
    <dgm:cxn modelId="{4DFC8853-624E-4006-8A66-15CCEC8AEA8E}" type="presParOf" srcId="{32FAE9BD-E5E4-4894-8790-1D94195C0E22}" destId="{353FA7F9-CFF0-4030-AFA0-54AEEC8B2A9C}" srcOrd="1" destOrd="0" presId="urn:microsoft.com/office/officeart/2018/2/layout/IconVerticalSolidList"/>
    <dgm:cxn modelId="{F9E50215-FA7E-4A4D-BD6B-309B7E7D5F7B}" type="presParOf" srcId="{32FAE9BD-E5E4-4894-8790-1D94195C0E22}" destId="{A607B93E-9F44-43CE-8BAA-B93997519B61}" srcOrd="2" destOrd="0" presId="urn:microsoft.com/office/officeart/2018/2/layout/IconVerticalSolidList"/>
    <dgm:cxn modelId="{F3C384A8-7D09-4EA9-808F-C02498F684D7}" type="presParOf" srcId="{32FAE9BD-E5E4-4894-8790-1D94195C0E22}" destId="{8BBC89D8-A3B1-40D4-BAE7-BCD8EBD2D550}" srcOrd="3" destOrd="0" presId="urn:microsoft.com/office/officeart/2018/2/layout/IconVerticalSolidList"/>
    <dgm:cxn modelId="{3582803A-6AC1-45F4-BC3A-DD49633AEE64}" type="presParOf" srcId="{02E4098F-1248-4C00-9709-54B702950E8A}" destId="{5E28BDD9-C495-47B2-A0E7-F68AB08EEF16}" srcOrd="1" destOrd="0" presId="urn:microsoft.com/office/officeart/2018/2/layout/IconVerticalSolidList"/>
    <dgm:cxn modelId="{91BD94D2-B853-43CD-BFA3-4201835BED42}" type="presParOf" srcId="{02E4098F-1248-4C00-9709-54B702950E8A}" destId="{59FD8190-F2E7-4732-A649-5F3D4F1A752C}" srcOrd="2" destOrd="0" presId="urn:microsoft.com/office/officeart/2018/2/layout/IconVerticalSolidList"/>
    <dgm:cxn modelId="{0178650C-3062-445D-9079-5AAC491A8E12}" type="presParOf" srcId="{59FD8190-F2E7-4732-A649-5F3D4F1A752C}" destId="{A47FCEE8-6422-4053-B928-D5E9EF540FA7}" srcOrd="0" destOrd="0" presId="urn:microsoft.com/office/officeart/2018/2/layout/IconVerticalSolidList"/>
    <dgm:cxn modelId="{A5740CE7-31CE-4E84-8367-31BBC4DDF137}" type="presParOf" srcId="{59FD8190-F2E7-4732-A649-5F3D4F1A752C}" destId="{BC5AD1BB-E57F-4107-9E22-48D604660F88}" srcOrd="1" destOrd="0" presId="urn:microsoft.com/office/officeart/2018/2/layout/IconVerticalSolidList"/>
    <dgm:cxn modelId="{3DE64EBA-7F52-4A9B-BFE0-E83B04C7D9BE}" type="presParOf" srcId="{59FD8190-F2E7-4732-A649-5F3D4F1A752C}" destId="{621411B0-8B5C-4014-A67B-D14217F9FC5C}" srcOrd="2" destOrd="0" presId="urn:microsoft.com/office/officeart/2018/2/layout/IconVerticalSolidList"/>
    <dgm:cxn modelId="{ABCF44D0-DA0C-4DEC-9B96-B31E9211F3AE}" type="presParOf" srcId="{59FD8190-F2E7-4732-A649-5F3D4F1A752C}" destId="{701BEC70-9294-433B-A255-FCFE062D24FC}" srcOrd="3" destOrd="0" presId="urn:microsoft.com/office/officeart/2018/2/layout/IconVerticalSolidList"/>
    <dgm:cxn modelId="{04B53B8D-6C8C-4FDB-BAD4-0DBCA8D73EAA}" type="presParOf" srcId="{02E4098F-1248-4C00-9709-54B702950E8A}" destId="{AF09C12D-C034-4A2C-AF56-81F0D7DAC3D8}" srcOrd="3" destOrd="0" presId="urn:microsoft.com/office/officeart/2018/2/layout/IconVerticalSolidList"/>
    <dgm:cxn modelId="{AF6173AF-CF9A-4F32-B0AF-2DDF401EBFB1}" type="presParOf" srcId="{02E4098F-1248-4C00-9709-54B702950E8A}" destId="{6C20F1BD-60DD-43DA-9B3A-F9FFDEC95867}" srcOrd="4" destOrd="0" presId="urn:microsoft.com/office/officeart/2018/2/layout/IconVerticalSolidList"/>
    <dgm:cxn modelId="{24AB9D5A-7152-48CF-B8D2-77C594F154DC}" type="presParOf" srcId="{6C20F1BD-60DD-43DA-9B3A-F9FFDEC95867}" destId="{F1FF5FFD-4A0B-46BB-864A-B78898969E07}" srcOrd="0" destOrd="0" presId="urn:microsoft.com/office/officeart/2018/2/layout/IconVerticalSolidList"/>
    <dgm:cxn modelId="{DF45F60E-8E03-4CB9-BA63-A3BF6E812F95}" type="presParOf" srcId="{6C20F1BD-60DD-43DA-9B3A-F9FFDEC95867}" destId="{6B9C3B0E-B6A4-495D-84DC-96D2B320CB2B}" srcOrd="1" destOrd="0" presId="urn:microsoft.com/office/officeart/2018/2/layout/IconVerticalSolidList"/>
    <dgm:cxn modelId="{9FB65156-EF61-458E-977D-3ECAEC297D9A}" type="presParOf" srcId="{6C20F1BD-60DD-43DA-9B3A-F9FFDEC95867}" destId="{0D19905F-24D8-4282-876F-01C075455319}" srcOrd="2" destOrd="0" presId="urn:microsoft.com/office/officeart/2018/2/layout/IconVerticalSolidList"/>
    <dgm:cxn modelId="{B2CED87E-7EE3-40FF-9286-D23C573FD6EC}" type="presParOf" srcId="{6C20F1BD-60DD-43DA-9B3A-F9FFDEC95867}" destId="{CFF4FBDC-53B1-41CE-B4C9-AD5EAD4906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65CFD-4C69-48D2-911F-7D0F25E8138B}">
      <dsp:nvSpPr>
        <dsp:cNvPr id="0" name=""/>
        <dsp:cNvSpPr/>
      </dsp:nvSpPr>
      <dsp:spPr>
        <a:xfrm>
          <a:off x="0" y="18299"/>
          <a:ext cx="6492875" cy="1647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98716"/>
        <a:ext cx="6332041" cy="1486526"/>
      </dsp:txXfrm>
    </dsp:sp>
    <dsp:sp modelId="{89090A21-E512-4293-AC54-8A9AE8B46EAD}">
      <dsp:nvSpPr>
        <dsp:cNvPr id="0" name=""/>
        <dsp:cNvSpPr/>
      </dsp:nvSpPr>
      <dsp:spPr>
        <a:xfrm>
          <a:off x="0" y="1729020"/>
          <a:ext cx="6492875" cy="1647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1809437"/>
        <a:ext cx="6332041" cy="1486526"/>
      </dsp:txXfrm>
    </dsp:sp>
    <dsp:sp modelId="{41CFD1C6-5FEE-4EB5-A1A6-87DFDCFB22B1}">
      <dsp:nvSpPr>
        <dsp:cNvPr id="0" name=""/>
        <dsp:cNvSpPr/>
      </dsp:nvSpPr>
      <dsp:spPr>
        <a:xfrm>
          <a:off x="0" y="3439740"/>
          <a:ext cx="6492875" cy="1647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sz="2200" kern="1200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sp:txBody>
      <dsp:txXfrm>
        <a:off x="80417" y="3520157"/>
        <a:ext cx="6332041" cy="1486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2C770-6302-4318-8DE8-EE137B95A0B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A7F9-CFF0-4030-AFA0-54AEEC8B2A9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89D8-A3B1-40D4-BAE7-BCD8EBD2D55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718"/>
        <a:ext cx="4571887" cy="1681139"/>
      </dsp:txXfrm>
    </dsp:sp>
    <dsp:sp modelId="{A47FCEE8-6422-4053-B928-D5E9EF540FA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D1BB-E57F-4107-9E22-48D604660F8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BEC70-9294-433B-A255-FCFE062D24F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2102143"/>
        <a:ext cx="4571887" cy="1681139"/>
      </dsp:txXfrm>
    </dsp:sp>
    <dsp:sp modelId="{F1FF5FFD-4A0B-46BB-864A-B78898969E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C3B0E-B6A4-495D-84DC-96D2B320CB2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4FBDC-53B1-41CE-B4C9-AD5EAD49062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CBE93-087C-4B7F-BA9F-53B0FBC68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D5C390-9368-495E-8DED-8A5AF5F7D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A5BD8-F62D-472A-9D1E-4D14A15F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55770A-2730-4BB0-85AB-F0E65354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BE30E-9EAF-44C0-83A9-F707613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13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4F564-5651-4275-865F-8CD6733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9EC42D-A9C4-4858-A022-8EDB0CA1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94095B-6F24-4F2D-84D6-DC4B7A31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9258E-9350-4432-BBCD-C4476E4D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08CA12-595F-4F46-BEE6-A915060A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5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C189C5-2048-4F40-A7A1-BC4565EFC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B6D24-B9F4-4F9D-961F-6FF128B20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4BABA-C84F-42BC-A194-FD5F3F06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A612C5-069C-4313-A7EB-293C1155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3F88F0-1CE2-474F-8A5A-9AD5B421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91980-743F-44AA-A365-7F3A346E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429D32-06E3-4A17-9BEB-09F6D3B28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3DF0A-8F57-4AFC-8F1A-F01EB8C9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D2ED19-856F-4B72-B3CD-8C575928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65764-8B29-4B27-BBA0-16011424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5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27FBAA-4BE0-43C9-846A-DD080B6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CBE441-E72E-4EF1-AE2D-A9C179CD3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1F08FD-12D4-4B88-960E-93068CA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F2452C-092B-40E8-B345-DFC9DF5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BE87D-4FA0-4FC4-8193-FA1C6129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4B5B5-B675-4A41-9622-29209BBB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93D5D-976C-4EAC-A5A0-CBAAD3BE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A8B228-DB3A-4D85-97DE-D6626B245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A56A-D14F-4413-9E38-053E43DC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E370FF-C41F-41AE-9453-92595EC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246CF6-A749-4265-BE7F-10971FBD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22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A93F0-A8A8-4FC0-8DB4-1AC7EC53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D4B604-05FC-47F5-9564-3233E8BE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AB633B-5C96-479F-AD2F-A110602B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B6508-02A3-41C3-A91B-9DCD20C97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9F1F0F-8AAE-471A-B525-FF149E5CD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A202AF-8F7C-4A29-B48C-1702DA31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522842-68F5-4C3D-9414-EB7B841F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C63806E-859A-44F6-8E7E-D35B96C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6FE34-5982-456B-950E-B65032FB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24CF06-B652-476B-B8C6-2B22D096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37A4A1-80E5-424E-8D41-3A32C67D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2842A8-AFFE-4D35-945D-92D7006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0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9A2F54-B73C-4056-82D4-5338397B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884A4D-8A05-4662-8E3B-133E5D27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A4CA1-7D2E-4AE1-A9DC-BA68EFC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5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554F9-917B-4B74-8514-A516ED28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5700B-A5C1-4884-A19B-B1127271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DBC73D-BD5E-4E9D-9320-8689B7E08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3E0797-FD10-4291-BB03-682F54F5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BFC43E-77E6-443D-8F51-2582B660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9749D-15B7-46F5-BF8E-80A34FC5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9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571A9-0D45-4401-9E01-D059161F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20960F-9EFD-4B01-93C1-9EEED17C6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369B9-3C1A-4C6F-8913-201A1B0A4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BD726E-E2FB-4680-8062-AA8F24E6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18AF6A-1BEB-41B0-B0FC-5333F600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43419A-2738-419F-92D8-A84FAC75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18ABFE-F520-44FA-9E9A-E1FBF91B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A954A5-F694-4C22-B374-6F9B2E7D1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278C03-575A-4AD1-89D3-2CA82C11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90D0D-A082-48EE-814E-6F42CF4D4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67C46-43EA-40D0-95F0-4FE1E03B6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48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E89B-AFDF-4DBC-B971-D27D08E6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329" y="2160493"/>
            <a:ext cx="5925671" cy="3019475"/>
          </a:xfrm>
        </p:spPr>
        <p:txBody>
          <a:bodyPr anchor="b">
            <a:normAutofit fontScale="90000"/>
          </a:bodyPr>
          <a:lstStyle/>
          <a:p>
            <a:pPr algn="l"/>
            <a:r>
              <a:rPr lang="zh-TW" altLang="en-US" sz="4700" dirty="0" smtClean="0"/>
              <a:t>台指波動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李泓慶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林家緯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endParaRPr lang="zh-TW" altLang="en-US" sz="47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8BAA09-ED4B-4EE1-A6A6-CCFE4B1F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524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72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4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內任意每日第</a:t>
            </a:r>
            <a:r>
              <a:rPr lang="en-US" altLang="zh-TW" sz="2400" dirty="0"/>
              <a:t>t</a:t>
            </a:r>
            <a:r>
              <a:rPr lang="zh-TW" altLang="en-US" sz="2400" dirty="0"/>
              <a:t>天與</a:t>
            </a:r>
            <a:r>
              <a:rPr lang="en-US" altLang="zh-TW" sz="2400" dirty="0"/>
              <a:t>t+4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4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.0232,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224</a:t>
            </a:r>
            <a:r>
              <a:rPr lang="zh-TW" altLang="en-US" sz="2400" dirty="0"/>
              <a:t>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6EA10C-D7D1-4D38-B1E3-28B4F666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785191"/>
            <a:ext cx="5915932" cy="15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1.38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以上需不可跌超過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0.71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8D198-489A-4D4F-B9B4-9897E02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29" y="2986873"/>
            <a:ext cx="5910471" cy="38440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64B9C4-3F8D-49A4-85D3-CFC18DE7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986872"/>
            <a:ext cx="5910471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09F3AF-1C29-4B6F-8B0C-B3A4E99A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zh-TW" altLang="en-US" sz="2600">
                <a:solidFill>
                  <a:srgbClr val="FFFFFF"/>
                </a:solidFill>
              </a:rPr>
              <a:t>期望值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F59C3-8305-4400-B488-AE62B121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介於</a:t>
            </a:r>
            <a:r>
              <a:rPr lang="en-US" altLang="zh-TW" sz="1800" dirty="0"/>
              <a:t>10000~10150,</a:t>
            </a:r>
            <a:r>
              <a:rPr lang="zh-TW" altLang="en-US" sz="1800" dirty="0"/>
              <a:t>取平均值</a:t>
            </a:r>
            <a:r>
              <a:rPr lang="en-US" altLang="zh-TW" sz="1800" dirty="0"/>
              <a:t>10075</a:t>
            </a:r>
            <a:r>
              <a:rPr lang="zh-TW" altLang="en-US" sz="1800" dirty="0"/>
              <a:t>點時賺</a:t>
            </a:r>
            <a:r>
              <a:rPr lang="en-US" altLang="zh-TW" sz="1800" dirty="0"/>
              <a:t>58.5</a:t>
            </a:r>
          </a:p>
          <a:p>
            <a:r>
              <a:rPr lang="zh-TW" altLang="en-US" sz="1800" dirty="0"/>
              <a:t>總期望值為</a:t>
            </a:r>
            <a:r>
              <a:rPr lang="en-US" altLang="zh-TW" sz="1800" dirty="0"/>
              <a:t>3</a:t>
            </a:r>
            <a:r>
              <a:rPr lang="zh-TW" altLang="en-US" sz="1800" dirty="0"/>
              <a:t>點</a:t>
            </a:r>
            <a:r>
              <a:rPr lang="en-US" altLang="zh-TW" sz="1800" dirty="0"/>
              <a:t>,</a:t>
            </a:r>
            <a:r>
              <a:rPr lang="zh-TW" altLang="en-US" sz="1800" dirty="0"/>
              <a:t>勒式保證金</a:t>
            </a:r>
            <a:r>
              <a:rPr lang="en-US" altLang="zh-TW" sz="1800" dirty="0"/>
              <a:t>=</a:t>
            </a:r>
            <a:r>
              <a:rPr lang="zh-TW" altLang="en-US" sz="1800" dirty="0"/>
              <a:t>兩者相差點數</a:t>
            </a:r>
            <a:endParaRPr lang="en-US" altLang="zh-TW" sz="1800" dirty="0"/>
          </a:p>
          <a:p>
            <a:r>
              <a:rPr lang="zh-TW" altLang="en-US" sz="1800" dirty="0"/>
              <a:t>換算月期望報酬為</a:t>
            </a:r>
            <a:r>
              <a:rPr lang="en-US" altLang="zh-TW" sz="1800" dirty="0"/>
              <a:t>2%</a:t>
            </a:r>
            <a:r>
              <a:rPr lang="zh-TW" altLang="en-US" sz="1800" dirty="0"/>
              <a:t>*</a:t>
            </a:r>
            <a:r>
              <a:rPr lang="en-US" altLang="zh-TW" sz="1800" dirty="0"/>
              <a:t>4=8%</a:t>
            </a:r>
          </a:p>
          <a:p>
            <a:pPr lvl="1"/>
            <a:endParaRPr lang="en-US" altLang="zh-TW" sz="1800" dirty="0"/>
          </a:p>
          <a:p>
            <a:endParaRPr lang="zh-TW" altLang="en-US" sz="1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4F6069E-410C-4092-9184-D09E33F04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85824"/>
              </p:ext>
            </p:extLst>
          </p:nvPr>
        </p:nvGraphicFramePr>
        <p:xfrm>
          <a:off x="4612249" y="1313299"/>
          <a:ext cx="6040901" cy="3091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385">
                  <a:extLst>
                    <a:ext uri="{9D8B030D-6E8A-4147-A177-3AD203B41FA5}">
                      <a16:colId xmlns:a16="http://schemas.microsoft.com/office/drawing/2014/main" val="1496038622"/>
                    </a:ext>
                  </a:extLst>
                </a:gridCol>
                <a:gridCol w="2920489">
                  <a:extLst>
                    <a:ext uri="{9D8B030D-6E8A-4147-A177-3AD203B41FA5}">
                      <a16:colId xmlns:a16="http://schemas.microsoft.com/office/drawing/2014/main" val="1545377291"/>
                    </a:ext>
                  </a:extLst>
                </a:gridCol>
                <a:gridCol w="1512027">
                  <a:extLst>
                    <a:ext uri="{9D8B030D-6E8A-4147-A177-3AD203B41FA5}">
                      <a16:colId xmlns:a16="http://schemas.microsoft.com/office/drawing/2014/main" val="229555550"/>
                    </a:ext>
                  </a:extLst>
                </a:gridCol>
              </a:tblGrid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情況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98323661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7.8%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10.45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74634379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-14.26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175913104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58.5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16.2%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9.47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82200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77540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扣除手續費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元單邊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32576938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扣除滑價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單邊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(0.5),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兩口剛好一點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8606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最終期望值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highlight>
                            <a:srgbClr val="00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highlight>
                          <a:srgbClr val="00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9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B3806E-B31C-40F2-BE3E-BE53AB9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小結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D7273B33-2213-4532-8084-E245534B3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0385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61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28ADA3-5128-4536-96DF-11ED091E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3500" r="5502" b="2"/>
          <a:stretch/>
        </p:blipFill>
        <p:spPr>
          <a:xfrm>
            <a:off x="3125968" y="2940726"/>
            <a:ext cx="2902883" cy="2902881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CAC311-CE54-4E75-BD7B-60E07360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35895" b="7586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C6244B-D2F7-4CA4-AA48-CDA3A2BC0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-5" b="289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4FB719-4045-4759-9B81-5146E9A1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</a:rPr>
              <a:t>小結</a:t>
            </a:r>
            <a:r>
              <a:rPr lang="en-US" altLang="zh-TW" sz="3600" dirty="0">
                <a:solidFill>
                  <a:srgbClr val="000000"/>
                </a:solidFill>
              </a:rPr>
              <a:t>-</a:t>
            </a:r>
            <a:r>
              <a:rPr lang="zh-TW" altLang="en-US" sz="3600" dirty="0">
                <a:solidFill>
                  <a:srgbClr val="000000"/>
                </a:solidFill>
              </a:rPr>
              <a:t>賺的是誰的錢</a:t>
            </a:r>
            <a:r>
              <a:rPr lang="en-US" altLang="zh-TW" sz="3600" dirty="0">
                <a:solidFill>
                  <a:srgbClr val="000000"/>
                </a:solidFill>
              </a:rPr>
              <a:t>?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6C9D7-4393-4B01-8AE4-7D518310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51" y="2415756"/>
            <a:ext cx="5222025" cy="3895397"/>
          </a:xfrm>
        </p:spPr>
        <p:txBody>
          <a:bodyPr anchor="ctr">
            <a:normAutofit/>
          </a:bodyPr>
          <a:lstStyle/>
          <a:p>
            <a:r>
              <a:rPr lang="zh-TW" altLang="en-US" sz="1900" dirty="0">
                <a:solidFill>
                  <a:srgbClr val="000000"/>
                </a:solidFill>
              </a:rPr>
              <a:t>展望理論中的權重函數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人們對比較大客觀機率會發生的事情給予比較小主觀機率的評價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並且對比較小機率發生的事情給予比較大機率的評價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r>
              <a:rPr lang="zh-TW" altLang="en-US" sz="1900" dirty="0">
                <a:solidFill>
                  <a:srgbClr val="000000"/>
                </a:solidFill>
              </a:rPr>
              <a:t>賺的是誰的錢</a:t>
            </a:r>
            <a:r>
              <a:rPr lang="en-US" altLang="zh-TW" sz="1900" dirty="0">
                <a:solidFill>
                  <a:srgbClr val="000000"/>
                </a:solidFill>
              </a:rPr>
              <a:t>?</a:t>
            </a: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1:</a:t>
            </a:r>
            <a:r>
              <a:rPr lang="zh-TW" altLang="en-US" sz="1900" dirty="0">
                <a:solidFill>
                  <a:srgbClr val="000000"/>
                </a:solidFill>
              </a:rPr>
              <a:t>高估小機率事件或是賭博心態購買過度價外</a:t>
            </a:r>
            <a:r>
              <a:rPr lang="en-US" altLang="zh-TW" sz="1900" dirty="0">
                <a:solidFill>
                  <a:srgbClr val="000000"/>
                </a:solidFill>
              </a:rPr>
              <a:t>PUT</a:t>
            </a:r>
            <a:r>
              <a:rPr lang="zh-TW" altLang="en-US" sz="1900" dirty="0">
                <a:solidFill>
                  <a:srgbClr val="000000"/>
                </a:solidFill>
              </a:rPr>
              <a:t>的投資者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2:</a:t>
            </a:r>
            <a:r>
              <a:rPr lang="zh-TW" altLang="en-US" sz="1900" dirty="0">
                <a:solidFill>
                  <a:srgbClr val="000000"/>
                </a:solidFill>
              </a:rPr>
              <a:t>想做賣方又怕大虧於是又去買深度價外避險的人</a:t>
            </a:r>
          </a:p>
          <a:p>
            <a:endParaRPr lang="zh-TW" alt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56602-AEF7-417A-B929-94A44629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C7236-6DD1-4BA4-B0F2-4176F48C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96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937E0-F572-4CA8-AFBB-2CBDA33E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BS</a:t>
            </a:r>
            <a:r>
              <a:rPr lang="zh-TW" altLang="en-US" dirty="0"/>
              <a:t>複習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Black Scholes</a:t>
                </a:r>
                <a:r>
                  <a:rPr lang="zh-TW" altLang="en-US" dirty="0"/>
                  <a:t>歐式買權公式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TW" altLang="en-US" b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𝒒𝒕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/>
                  <a:t>)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zh-TW" b="1" dirty="0"/>
                  <a:t>-</a:t>
                </a:r>
                <a:r>
                  <a:rPr lang="zh-TW" altLang="en-US" b="1" dirty="0"/>
                  <a:t> </a:t>
                </a:r>
                <a:r>
                  <a:rPr lang="en-US" altLang="zh-TW" b="1" dirty="0"/>
                  <a:t>K</a:t>
                </a:r>
                <a:r>
                  <a:rPr lang="zh-TW" alt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𝒓𝒕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：為買權的目前價格</a:t>
                </a:r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：為標的資產目前價格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K</a:t>
                </a:r>
                <a:r>
                  <a:rPr lang="zh-TW" altLang="en-US" sz="2000" dirty="0"/>
                  <a:t>：為買權履約價格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r</a:t>
                </a:r>
                <a:r>
                  <a:rPr lang="zh-TW" altLang="en-US" sz="2000" dirty="0"/>
                  <a:t>：為無風險利率（以年為單位）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σ</a:t>
                </a:r>
                <a:r>
                  <a:rPr lang="zh-TW" altLang="en-US" sz="2000" dirty="0"/>
                  <a:t>：為股票報酬率的波動度</a:t>
                </a:r>
                <a:r>
                  <a:rPr lang="en-US" altLang="zh-TW" sz="2000" dirty="0"/>
                  <a:t>(</a:t>
                </a:r>
                <a:r>
                  <a:rPr lang="zh-TW" altLang="en-US" sz="2000" dirty="0"/>
                  <a:t>亦即標準差</a:t>
                </a:r>
                <a:r>
                  <a:rPr lang="en-US" altLang="zh-TW" sz="2000" dirty="0"/>
                  <a:t>)</a:t>
                </a:r>
                <a:r>
                  <a:rPr lang="zh-TW" altLang="en-US" sz="2000" dirty="0"/>
                  <a:t>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T</a:t>
                </a:r>
                <a:r>
                  <a:rPr lang="zh-TW" altLang="en-US" sz="2000" dirty="0"/>
                  <a:t>：為距到期日的時間長度（以年單位）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q : </a:t>
                </a:r>
                <a:r>
                  <a:rPr lang="zh-TW" altLang="en-US" sz="2000" dirty="0"/>
                  <a:t>年度化股利率</a:t>
                </a:r>
                <a:endParaRPr lang="en-US" altLang="zh-TW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E8E2E-6A4A-49F5-99A0-DB7A7A0F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EWMA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4F6D12-5422-43DD-804F-B8D5A3A0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413" y="1394995"/>
            <a:ext cx="8930751" cy="52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</a:t>
            </a:r>
            <a:r>
              <a:rPr lang="en-US" altLang="zh-TW" dirty="0"/>
              <a:t>GARCH(6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6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內第每個第</a:t>
            </a:r>
            <a:r>
              <a:rPr lang="en-US" altLang="zh-TW" sz="2400" dirty="0"/>
              <a:t>t</a:t>
            </a:r>
            <a:r>
              <a:rPr lang="zh-TW" altLang="en-US" sz="2400" dirty="0"/>
              <a:t>天到</a:t>
            </a:r>
            <a:r>
              <a:rPr lang="en-US" altLang="zh-TW" sz="2400" dirty="0"/>
              <a:t>t+6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6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.0375,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362</a:t>
            </a:r>
            <a:r>
              <a:rPr lang="zh-TW" altLang="en-US" sz="2400" dirty="0"/>
              <a:t>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21A86C-B8AD-4E7E-A471-EBA74834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11" y="500062"/>
            <a:ext cx="5994490" cy="13255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0.85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以上需跌不超過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0.44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6DD23-2364-455E-B433-9F9C1DC0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865"/>
            <a:ext cx="6057664" cy="3968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996E21-A85A-4D7E-84DD-CEBDC5F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64" y="2889864"/>
            <a:ext cx="6134336" cy="39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D6B79-AB30-45FD-A89E-B22197DE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zh-TW" altLang="en-US" dirty="0"/>
              <a:t>名詞複習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A5A44-E34E-4E21-8948-973448D7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r>
              <a:rPr lang="en-US" altLang="zh-TW" sz="2000" dirty="0">
                <a:solidFill>
                  <a:srgbClr val="FFFFFF"/>
                </a:solidFill>
              </a:rPr>
              <a:t>BS</a:t>
            </a:r>
            <a:r>
              <a:rPr lang="zh-TW" altLang="en-US" sz="2000" dirty="0">
                <a:solidFill>
                  <a:srgbClr val="FFFFFF"/>
                </a:solidFill>
              </a:rPr>
              <a:t>模型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舉例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簡單概念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平價理論</a:t>
            </a:r>
            <a:r>
              <a:rPr lang="en-US" altLang="zh-TW" sz="2000" dirty="0">
                <a:solidFill>
                  <a:srgbClr val="FFFFFF"/>
                </a:solidFill>
              </a:rPr>
              <a:t>,</a:t>
            </a:r>
            <a:r>
              <a:rPr lang="zh-TW" altLang="en-US" sz="2000" dirty="0">
                <a:solidFill>
                  <a:srgbClr val="FFFFFF"/>
                </a:solidFill>
              </a:rPr>
              <a:t>當下的</a:t>
            </a:r>
            <a:r>
              <a:rPr lang="en-US" altLang="zh-TW" sz="2000" dirty="0">
                <a:solidFill>
                  <a:srgbClr val="FFFFFF"/>
                </a:solidFill>
              </a:rPr>
              <a:t>call</a:t>
            </a:r>
            <a:r>
              <a:rPr lang="zh-TW" altLang="en-US" sz="2000" dirty="0">
                <a:solidFill>
                  <a:srgbClr val="FFFFFF"/>
                </a:solidFill>
              </a:rPr>
              <a:t>價格會等於未來各個價格報酬*機率之總和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假設條件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固定波動率</a:t>
            </a:r>
            <a:r>
              <a:rPr lang="en-US" altLang="zh-TW" sz="2000" dirty="0">
                <a:solidFill>
                  <a:srgbClr val="FFFFFF"/>
                </a:solidFill>
              </a:rPr>
              <a:t>&amp;</a:t>
            </a:r>
            <a:r>
              <a:rPr lang="zh-TW" altLang="en-US" sz="2000" dirty="0">
                <a:solidFill>
                  <a:srgbClr val="FFFFFF"/>
                </a:solidFill>
              </a:rPr>
              <a:t>股價過程符合對數常態分配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en-US" altLang="zh-TW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zh-TW" alt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4747BFD-B215-4B13-B390-EE47AA58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97294"/>
              </p:ext>
            </p:extLst>
          </p:nvPr>
        </p:nvGraphicFramePr>
        <p:xfrm>
          <a:off x="6183088" y="2571358"/>
          <a:ext cx="5170712" cy="32075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55370">
                  <a:extLst>
                    <a:ext uri="{9D8B030D-6E8A-4147-A177-3AD203B41FA5}">
                      <a16:colId xmlns:a16="http://schemas.microsoft.com/office/drawing/2014/main" val="3611611168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938660993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289414337"/>
                    </a:ext>
                  </a:extLst>
                </a:gridCol>
              </a:tblGrid>
              <a:tr h="686790">
                <a:tc>
                  <a:txBody>
                    <a:bodyPr/>
                    <a:lstStyle/>
                    <a:p>
                      <a:r>
                        <a:rPr lang="zh-TW" altLang="en-US" sz="2000" b="0" cap="all" spc="15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彩券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獎金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38363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225916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66254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693220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cap="none" spc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7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766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4EE96-71EA-4B9B-A641-5159C96E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</a:t>
            </a:r>
            <a:r>
              <a:rPr lang="zh-TW" altLang="en-US" smtClean="0"/>
              <a:t>的附錄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380D34-6F98-4139-BA44-711D2FA7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95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404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EAA27-73EB-4ECA-9190-51CD793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10800call</a:t>
            </a:r>
            <a:endParaRPr lang="zh-TW" altLang="en-US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BDC6DDE-04AD-4534-BD81-1DF2784E0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711526"/>
              </p:ext>
            </p:extLst>
          </p:nvPr>
        </p:nvGraphicFramePr>
        <p:xfrm>
          <a:off x="630259" y="2564091"/>
          <a:ext cx="11077832" cy="4186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6347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771FA-A5BF-4EBB-AC46-61987B8D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10900call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1F605718-78A2-470B-97C7-51CE715DE1D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0689" y="1984443"/>
          <a:ext cx="10898222" cy="450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034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06F7-4CAF-4B3F-89C6-0B2D2785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11000call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3D093DD-203B-45A8-820B-3368DEF0D6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7955" y="2062264"/>
          <a:ext cx="11333058" cy="443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937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CDCBD-F952-4792-9ABD-EAA7812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11100call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4B0185B-3BA4-4887-8BA1-AFEED897215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654" y="2215299"/>
          <a:ext cx="11386009" cy="448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067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5E1F2-43E5-4FC6-90D6-D08DD9A5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)10800,10900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4A2B2597-2A1F-4FEB-B9B6-9B70509CE34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3228" y="2205872"/>
          <a:ext cx="11753654" cy="4454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3277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5976F-D1A8-45AB-A283-F166144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)11000,11100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0438A43-6E76-46C5-A9C8-582CB55F3B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0272" y="4062952"/>
          <a:ext cx="11362341" cy="279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FE67BBB3-7DF4-4590-B7E8-45203B68B14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97963"/>
          <a:ext cx="11442569" cy="374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956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/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7141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8006-5121-4FF8-9866-635FC100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初步結論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064C41-AD63-4A9A-B24C-9F12EE95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這邊的每張圖預測值都是用台指作標的</a:t>
            </a:r>
            <a:r>
              <a:rPr lang="en-US" altLang="zh-TW" sz="2000" dirty="0"/>
              <a:t>,</a:t>
            </a:r>
            <a:r>
              <a:rPr lang="zh-TW" altLang="en-US" sz="2000" dirty="0"/>
              <a:t>原始</a:t>
            </a:r>
            <a:r>
              <a:rPr lang="en-US" altLang="zh-TW" sz="2000" dirty="0"/>
              <a:t>VIX,</a:t>
            </a:r>
            <a:r>
              <a:rPr lang="zh-TW" altLang="en-US" sz="2000" dirty="0"/>
              <a:t>落後一期</a:t>
            </a:r>
            <a:r>
              <a:rPr lang="en-US" altLang="zh-TW" sz="2000" dirty="0"/>
              <a:t>,</a:t>
            </a:r>
            <a:r>
              <a:rPr lang="zh-TW" altLang="en-US" sz="2000" dirty="0"/>
              <a:t>用現貨效果不太好</a:t>
            </a:r>
            <a:endParaRPr lang="en-US" altLang="zh-TW" sz="2000" dirty="0"/>
          </a:p>
          <a:p>
            <a:r>
              <a:rPr lang="zh-TW" altLang="en-US" sz="2000" dirty="0"/>
              <a:t>愈價內</a:t>
            </a:r>
            <a:r>
              <a:rPr lang="en-US" altLang="zh-TW" sz="2000" dirty="0"/>
              <a:t>,</a:t>
            </a:r>
            <a:r>
              <a:rPr lang="zh-TW" altLang="en-US" sz="2000" dirty="0"/>
              <a:t>實際價格愈符合預測值</a:t>
            </a:r>
            <a:r>
              <a:rPr lang="en-US" altLang="zh-TW" sz="2000" dirty="0"/>
              <a:t>,</a:t>
            </a:r>
            <a:r>
              <a:rPr lang="zh-TW" altLang="en-US" sz="2000" dirty="0"/>
              <a:t>不同履約價的波動率不同</a:t>
            </a:r>
            <a:r>
              <a:rPr lang="en-US" altLang="zh-TW" sz="2000" dirty="0"/>
              <a:t>,</a:t>
            </a:r>
            <a:r>
              <a:rPr lang="zh-TW" altLang="en-US" sz="2000" dirty="0"/>
              <a:t>是否可以跟</a:t>
            </a:r>
            <a:r>
              <a:rPr lang="en-US" altLang="zh-TW" sz="2000" dirty="0"/>
              <a:t>VIX</a:t>
            </a:r>
            <a:r>
              <a:rPr lang="zh-TW" altLang="en-US" sz="2000" dirty="0"/>
              <a:t>套利</a:t>
            </a:r>
            <a:r>
              <a:rPr lang="en-US" altLang="zh-TW" sz="2000" dirty="0"/>
              <a:t>?</a:t>
            </a:r>
          </a:p>
          <a:p>
            <a:r>
              <a:rPr lang="zh-TW" altLang="en-US" sz="2000" dirty="0"/>
              <a:t>在</a:t>
            </a:r>
            <a:r>
              <a:rPr lang="en-US" altLang="zh-TW" sz="2000" dirty="0"/>
              <a:t>P3</a:t>
            </a:r>
            <a:r>
              <a:rPr lang="zh-TW" altLang="en-US" sz="2000" dirty="0"/>
              <a:t>比較價內的部分可以看到在時間點</a:t>
            </a:r>
            <a:r>
              <a:rPr lang="en-US" altLang="zh-TW" sz="2000" dirty="0"/>
              <a:t>5677</a:t>
            </a:r>
            <a:r>
              <a:rPr lang="zh-TW" altLang="en-US" sz="2000" dirty="0"/>
              <a:t>台指反轉下跌時價差明顯縮小</a:t>
            </a:r>
            <a:endParaRPr lang="en-US" altLang="zh-TW" sz="2000" dirty="0"/>
          </a:p>
          <a:p>
            <a:r>
              <a:rPr lang="zh-TW" altLang="en-US" sz="2000" dirty="0"/>
              <a:t>在比較價外的</a:t>
            </a:r>
            <a:r>
              <a:rPr lang="en-US" altLang="zh-TW" sz="2000" dirty="0"/>
              <a:t>call </a:t>
            </a:r>
            <a:r>
              <a:rPr lang="zh-TW" altLang="en-US" sz="2000" dirty="0"/>
              <a:t>價差走勢不一致</a:t>
            </a:r>
            <a:r>
              <a:rPr lang="en-US" altLang="zh-TW" sz="2000" dirty="0"/>
              <a:t>,</a:t>
            </a:r>
            <a:endParaRPr lang="zh-TW" altLang="en-US" sz="2000" dirty="0"/>
          </a:p>
          <a:p>
            <a:endParaRPr lang="en-US" altLang="zh-TW" sz="2000" dirty="0"/>
          </a:p>
          <a:p>
            <a:pPr lvl="1"/>
            <a:endParaRPr lang="en-US" altLang="zh-TW" sz="1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45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C69CC32-8C70-42EE-809E-FC73702E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名詞複習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C96F408-1FD6-4C55-9F60-967969F1B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31295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255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59387-FFB3-460A-9858-7D1972A3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檢定結論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E50DB-04E4-4F16-8742-568E9DC2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意外的沒有東西能預測台指</a:t>
            </a:r>
            <a:r>
              <a:rPr lang="en-US" altLang="zh-TW" dirty="0"/>
              <a:t>,</a:t>
            </a:r>
            <a:r>
              <a:rPr lang="zh-TW" altLang="en-US" dirty="0"/>
              <a:t>台指也不領先</a:t>
            </a:r>
            <a:r>
              <a:rPr lang="en-US" altLang="zh-TW" dirty="0"/>
              <a:t>OP(</a:t>
            </a:r>
            <a:r>
              <a:rPr lang="zh-TW" altLang="en-US" dirty="0"/>
              <a:t>在分</a:t>
            </a:r>
            <a:r>
              <a:rPr lang="en-US" altLang="zh-TW" dirty="0"/>
              <a:t>K</a:t>
            </a:r>
            <a:r>
              <a:rPr lang="zh-TW" altLang="en-US" dirty="0"/>
              <a:t>下</a:t>
            </a:r>
            <a:r>
              <a:rPr lang="en-US" altLang="zh-TW" dirty="0"/>
              <a:t>,</a:t>
            </a:r>
            <a:r>
              <a:rPr lang="zh-TW" altLang="en-US" dirty="0"/>
              <a:t>秒</a:t>
            </a:r>
            <a:r>
              <a:rPr lang="en-US" altLang="zh-TW" dirty="0"/>
              <a:t>K</a:t>
            </a:r>
            <a:r>
              <a:rPr lang="zh-TW" altLang="en-US" dirty="0"/>
              <a:t>不知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OP</a:t>
            </a:r>
            <a:r>
              <a:rPr lang="zh-TW" altLang="en-US" dirty="0"/>
              <a:t>也不領先台指</a:t>
            </a:r>
            <a:r>
              <a:rPr lang="en-US" altLang="zh-TW" dirty="0"/>
              <a:t>(</a:t>
            </a:r>
            <a:r>
              <a:rPr lang="zh-TW" altLang="en-US" dirty="0"/>
              <a:t>陰謀論</a:t>
            </a:r>
            <a:r>
              <a:rPr lang="en-US" altLang="zh-TW" dirty="0"/>
              <a:t>X)</a:t>
            </a:r>
          </a:p>
          <a:p>
            <a:r>
              <a:rPr lang="zh-TW" altLang="en-US" dirty="0"/>
              <a:t>預測值領先實際格</a:t>
            </a:r>
            <a:r>
              <a:rPr lang="en-US" altLang="zh-TW" dirty="0"/>
              <a:t>(</a:t>
            </a:r>
            <a:r>
              <a:rPr lang="zh-TW" altLang="en-US" dirty="0"/>
              <a:t>這合理嗎</a:t>
            </a:r>
            <a:r>
              <a:rPr lang="en-US" altLang="zh-TW" dirty="0"/>
              <a:t>?)</a:t>
            </a:r>
          </a:p>
          <a:p>
            <a:endParaRPr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DE57F89-35F5-4A82-9DCE-357BC2190AB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1582" y="3219855"/>
          <a:ext cx="11773711" cy="3524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83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5F8D87B0-25C9-4F0F-8195-E924618AEB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63815" y="443060"/>
          <a:ext cx="11721347" cy="6261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7979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EA712-FE1F-495A-A8A2-A9BAC9CA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小波降躁</a:t>
            </a:r>
            <a:r>
              <a:rPr lang="en-US" altLang="zh-TW" dirty="0"/>
              <a:t>,</a:t>
            </a:r>
            <a:r>
              <a:rPr lang="zh-TW" altLang="en-US" dirty="0"/>
              <a:t>參數</a:t>
            </a:r>
            <a:r>
              <a:rPr lang="en-US" altLang="zh-TW" dirty="0"/>
              <a:t>D4,level5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5D9D8B9-89A0-40AC-B3ED-288A314D5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478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46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EA18B-B1FE-41F0-9FA5-2B9B9C00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小波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8B8431-08F7-43E5-B3C9-349AC43C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43" y="1409911"/>
            <a:ext cx="7361288" cy="52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9A846-11FB-4EF1-B324-F45A176A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4438ACD7-7EB0-45C9-B06D-AF278AB3D356}"/>
              </a:ext>
            </a:extLst>
          </p:cNvPr>
          <p:cNvGraphicFramePr>
            <a:graphicFrameLocks/>
          </p:cNvGraphicFramePr>
          <p:nvPr/>
        </p:nvGraphicFramePr>
        <p:xfrm>
          <a:off x="215152" y="2043953"/>
          <a:ext cx="11824447" cy="4630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9801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CB46F-4789-44AA-8755-CD641743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A2CC088-C705-40C6-879A-E61039B494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9282" y="1999129"/>
          <a:ext cx="11524130" cy="459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978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98133-C550-42FF-91BB-97D138CD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日波動轉其它周期波動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8535A-198D-4E13-8232-869DA2B0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前提假設</a:t>
            </a:r>
            <a:r>
              <a:rPr lang="en-US" altLang="zh-TW" dirty="0"/>
              <a:t>:</a:t>
            </a:r>
            <a:r>
              <a:rPr lang="zh-TW" altLang="en-US" dirty="0"/>
              <a:t>日波動為獨立同分布的隨機變量</a:t>
            </a:r>
          </a:p>
        </p:txBody>
      </p:sp>
    </p:spTree>
    <p:extLst>
      <p:ext uri="{BB962C8B-B14F-4D97-AF65-F5344CB8AC3E}">
        <p14:creationId xmlns:p14="http://schemas.microsoft.com/office/powerpoint/2010/main" val="47092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453D0-441B-45A9-90F1-80E3CF4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因為不同履約價有</a:t>
            </a:r>
            <a:r>
              <a:rPr lang="zh-TW" altLang="en-US" dirty="0" smtClean="0"/>
              <a:t>不同的隱</a:t>
            </a:r>
            <a:r>
              <a:rPr lang="zh-TW" altLang="en-US" dirty="0"/>
              <a:t>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D9B99-9BCB-4C39-9E02-D3F444B1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</a:t>
            </a:r>
            <a:r>
              <a:rPr lang="en-US" altLang="zh-TW" sz="2400" dirty="0"/>
              <a:t>BS</a:t>
            </a:r>
            <a:r>
              <a:rPr lang="zh-TW" altLang="en-US" sz="2400" dirty="0"/>
              <a:t>模型前提假設正確下</a:t>
            </a:r>
            <a:endParaRPr lang="en-US" altLang="zh-TW" sz="2400" dirty="0"/>
          </a:p>
          <a:p>
            <a:r>
              <a:rPr lang="zh-TW" altLang="en-US" sz="2400" dirty="0"/>
              <a:t>相同的標的相同真實波動率</a:t>
            </a:r>
            <a:r>
              <a:rPr lang="en-US" altLang="zh-TW" sz="2400" dirty="0"/>
              <a:t>,</a:t>
            </a:r>
            <a:r>
              <a:rPr lang="zh-TW" altLang="en-US" sz="2400" dirty="0"/>
              <a:t>竟有</a:t>
            </a:r>
            <a:r>
              <a:rPr lang="zh-TW" altLang="en-US" sz="2400" dirty="0" smtClean="0"/>
              <a:t>不同的預測</a:t>
            </a:r>
            <a:r>
              <a:rPr lang="zh-TW" altLang="en-US" sz="2400" dirty="0"/>
              <a:t>值與實際值差異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0146A790-0654-4116-9661-95838C616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28417"/>
              </p:ext>
            </p:extLst>
          </p:nvPr>
        </p:nvGraphicFramePr>
        <p:xfrm>
          <a:off x="6203576" y="4001294"/>
          <a:ext cx="5792368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1475C45-1B10-4518-B866-D4BC6C0C8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530574"/>
              </p:ext>
            </p:extLst>
          </p:nvPr>
        </p:nvGraphicFramePr>
        <p:xfrm>
          <a:off x="196056" y="4001294"/>
          <a:ext cx="5622038" cy="285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29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9AAC6-D181-4023-8606-E26F8E95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期權微笑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EA828E-85A8-409A-9B0C-134DEAC2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29775"/>
            <a:ext cx="5069382" cy="26740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DECE7-9FE9-49FF-BF5D-05733047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理論上</a:t>
            </a:r>
            <a:r>
              <a:rPr lang="en-US" altLang="zh-TW" sz="2400" dirty="0"/>
              <a:t>,</a:t>
            </a:r>
            <a:r>
              <a:rPr lang="zh-TW" altLang="en-US" sz="2400" dirty="0"/>
              <a:t>每檔的履約價期標的物都是台指現貨</a:t>
            </a:r>
            <a:r>
              <a:rPr lang="en-US" altLang="zh-TW" sz="2400" dirty="0"/>
              <a:t>,</a:t>
            </a:r>
            <a:r>
              <a:rPr lang="zh-TW" altLang="en-US" sz="2400" dirty="0"/>
              <a:t>理當有相同的波動率</a:t>
            </a:r>
            <a:endParaRPr lang="en-US" altLang="zh-TW" sz="2400" dirty="0"/>
          </a:p>
          <a:p>
            <a:r>
              <a:rPr lang="zh-TW" altLang="en-US" sz="2400" dirty="0"/>
              <a:t>可能產生原因</a:t>
            </a:r>
            <a:r>
              <a:rPr lang="en-US" altLang="zh-TW" sz="2400" dirty="0"/>
              <a:t>:</a:t>
            </a:r>
            <a:r>
              <a:rPr lang="zh-TW" altLang="en-US" sz="2400" dirty="0"/>
              <a:t>投資者往往高估小概率事件，</a:t>
            </a:r>
            <a:r>
              <a:rPr lang="zh-TW" altLang="en-US" sz="2400" dirty="0">
                <a:highlight>
                  <a:srgbClr val="FFFF00"/>
                </a:highlight>
              </a:rPr>
              <a:t>對小概率事件賦予過高的決策權重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/>
              <a:t>不同隱波是否有套利空間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348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ACC3C-B857-4505-A325-C47242DF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台指選隱波微笑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573D9-27F9-4B08-890E-1499AB21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資料</a:t>
            </a:r>
            <a:r>
              <a:rPr lang="en-US" altLang="zh-TW" sz="2000" dirty="0"/>
              <a:t>:5/23</a:t>
            </a:r>
            <a:r>
              <a:rPr lang="zh-TW" altLang="en-US" sz="2000" dirty="0"/>
              <a:t>收盤</a:t>
            </a:r>
            <a:r>
              <a:rPr lang="en-US" altLang="zh-TW" sz="2000" dirty="0"/>
              <a:t>10310</a:t>
            </a:r>
            <a:r>
              <a:rPr lang="zh-TW" altLang="en-US" sz="2000" dirty="0"/>
              <a:t>點</a:t>
            </a:r>
            <a:r>
              <a:rPr lang="en-US" altLang="zh-TW" sz="2000" dirty="0"/>
              <a:t>,</a:t>
            </a:r>
            <a:r>
              <a:rPr lang="zh-TW" altLang="en-US" sz="2000" dirty="0"/>
              <a:t>週選與月選</a:t>
            </a:r>
            <a:r>
              <a:rPr lang="en-US" altLang="zh-TW" sz="2000" dirty="0"/>
              <a:t>call</a:t>
            </a:r>
            <a:r>
              <a:rPr lang="zh-TW" altLang="en-US" sz="2000" dirty="0"/>
              <a:t>與</a:t>
            </a:r>
            <a:r>
              <a:rPr lang="en-US" altLang="zh-TW" sz="2000" dirty="0"/>
              <a:t>put</a:t>
            </a:r>
            <a:r>
              <a:rPr lang="zh-TW" altLang="en-US" sz="2000" dirty="0"/>
              <a:t>價外各</a:t>
            </a:r>
            <a:r>
              <a:rPr lang="en-US" altLang="zh-TW" sz="2000" dirty="0"/>
              <a:t>10</a:t>
            </a:r>
            <a:r>
              <a:rPr lang="zh-TW" altLang="en-US" sz="2000" dirty="0"/>
              <a:t>檔</a:t>
            </a:r>
            <a:endParaRPr lang="en-US" altLang="zh-TW" sz="2000" dirty="0"/>
          </a:p>
          <a:p>
            <a:r>
              <a:rPr lang="en-US" altLang="zh-TW" sz="2000" dirty="0"/>
              <a:t>X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價外檔數</a:t>
            </a:r>
            <a:r>
              <a:rPr lang="en-US" altLang="zh-TW" sz="2000" dirty="0"/>
              <a:t>;Y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隱波</a:t>
            </a:r>
            <a:endParaRPr lang="en-US" altLang="zh-TW" sz="2000" dirty="0"/>
          </a:p>
          <a:p>
            <a:r>
              <a:rPr lang="en-US" altLang="zh-TW" sz="2000" dirty="0"/>
              <a:t>Call </a:t>
            </a:r>
            <a:r>
              <a:rPr lang="zh-TW" altLang="en-US" sz="2000" dirty="0"/>
              <a:t>確實有期權微笑的現象</a:t>
            </a:r>
            <a:endParaRPr lang="en-US" altLang="zh-TW" sz="2000" dirty="0"/>
          </a:p>
          <a:p>
            <a:r>
              <a:rPr lang="en-US" altLang="zh-TW" sz="2000" dirty="0"/>
              <a:t>PUT</a:t>
            </a:r>
            <a:r>
              <a:rPr lang="zh-TW" altLang="en-US" sz="2000" dirty="0"/>
              <a:t>愈價外</a:t>
            </a:r>
            <a:r>
              <a:rPr lang="en-US" altLang="zh-TW" sz="2000" dirty="0"/>
              <a:t>,</a:t>
            </a:r>
            <a:r>
              <a:rPr lang="zh-TW" altLang="en-US" sz="2000" dirty="0"/>
              <a:t>隱波愈高</a:t>
            </a:r>
            <a:r>
              <a:rPr lang="en-US" altLang="zh-TW" sz="2000" dirty="0"/>
              <a:t>,</a:t>
            </a:r>
            <a:r>
              <a:rPr lang="zh-TW" altLang="en-US" sz="2000" dirty="0"/>
              <a:t>且</a:t>
            </a:r>
            <a:r>
              <a:rPr lang="en-US" altLang="zh-TW" sz="2000" dirty="0"/>
              <a:t>PUT</a:t>
            </a:r>
            <a:r>
              <a:rPr lang="zh-TW" altLang="en-US" sz="2000" dirty="0"/>
              <a:t>隱波皆大於</a:t>
            </a:r>
            <a:r>
              <a:rPr lang="en-US" altLang="zh-TW" sz="2000" dirty="0"/>
              <a:t>CALL</a:t>
            </a:r>
          </a:p>
          <a:p>
            <a:r>
              <a:rPr lang="zh-TW" altLang="en-US" sz="2000" dirty="0"/>
              <a:t>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各履約價隱波差異較大</a:t>
            </a:r>
            <a:r>
              <a:rPr lang="en-US" altLang="zh-TW" sz="2000" dirty="0"/>
              <a:t>,</a:t>
            </a:r>
            <a:r>
              <a:rPr lang="zh-TW" altLang="en-US" sz="2000" dirty="0"/>
              <a:t>因此採用週選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做計算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423752A6-6C13-4E64-BECB-616AF75A3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718704"/>
              </p:ext>
            </p:extLst>
          </p:nvPr>
        </p:nvGraphicFramePr>
        <p:xfrm>
          <a:off x="6208060" y="4001294"/>
          <a:ext cx="5882990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2CB0CD8-B3AD-468A-9959-784702AF0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49710"/>
              </p:ext>
            </p:extLst>
          </p:nvPr>
        </p:nvGraphicFramePr>
        <p:xfrm>
          <a:off x="528916" y="4001294"/>
          <a:ext cx="536985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626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7DC74-C71D-4E79-B4C4-58CD82A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昨天</a:t>
            </a:r>
            <a:r>
              <a:rPr lang="en-US" altLang="zh-TW" dirty="0"/>
              <a:t>5/23</a:t>
            </a:r>
            <a:r>
              <a:rPr lang="zh-TW" altLang="en-US" dirty="0"/>
              <a:t>台指收盤</a:t>
            </a:r>
            <a:r>
              <a:rPr lang="en-US" altLang="zh-TW" dirty="0"/>
              <a:t>10310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F28AE-849A-4274-9C96-9F9D770F2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69603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17.03,</a:t>
            </a:r>
            <a:r>
              <a:rPr lang="zh-TW" altLang="en-US" sz="2400" dirty="0"/>
              <a:t>相對高估</a:t>
            </a:r>
            <a:endParaRPr lang="en-US" altLang="zh-TW" sz="2400" dirty="0"/>
          </a:p>
          <a:p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14.97,</a:t>
            </a:r>
            <a:r>
              <a:rPr lang="zh-TW" altLang="en-US" sz="2400" dirty="0"/>
              <a:t>相對低估</a:t>
            </a:r>
            <a:endParaRPr lang="en-US" altLang="zh-TW" sz="2400" dirty="0"/>
          </a:p>
          <a:p>
            <a:r>
              <a:rPr lang="zh-TW" altLang="en-US" sz="2400" dirty="0"/>
              <a:t>剩餘天數</a:t>
            </a:r>
            <a:r>
              <a:rPr lang="en-US" altLang="zh-TW" sz="2400" dirty="0"/>
              <a:t>6;</a:t>
            </a:r>
            <a:r>
              <a:rPr lang="zh-TW" altLang="en-US" sz="2400" dirty="0"/>
              <a:t>剩餘交易天數</a:t>
            </a:r>
            <a:r>
              <a:rPr lang="en-US" altLang="zh-TW" sz="2400" dirty="0"/>
              <a:t>4,</a:t>
            </a:r>
            <a:r>
              <a:rPr lang="zh-TW" altLang="en-US" sz="2400" dirty="0"/>
              <a:t>選擇後者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63C548-3455-4C36-9C97-86D35978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9" y="2808656"/>
            <a:ext cx="11665302" cy="36842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4E5EF8-88F2-419C-ADC1-D8B6A49C62BE}"/>
              </a:ext>
            </a:extLst>
          </p:cNvPr>
          <p:cNvSpPr/>
          <p:nvPr/>
        </p:nvSpPr>
        <p:spPr>
          <a:xfrm>
            <a:off x="5788471" y="5065643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C69170-F0A6-4C97-9BD0-6B68D5914F84}"/>
              </a:ext>
            </a:extLst>
          </p:cNvPr>
          <p:cNvSpPr/>
          <p:nvPr/>
        </p:nvSpPr>
        <p:spPr>
          <a:xfrm>
            <a:off x="5788470" y="4536465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97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CE9D6-7FC3-4A42-A76A-E1C8C57E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8C6DF-005B-47C0-AD08-CAB80AF8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479639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買相對低估的</a:t>
            </a:r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 賣相對高估的</a:t>
            </a:r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</a:p>
          <a:p>
            <a:r>
              <a:rPr lang="zh-TW" altLang="en-US" sz="2400" dirty="0"/>
              <a:t>但因我資料來源是        沒有過去月份已經結算之</a:t>
            </a:r>
            <a:r>
              <a:rPr lang="en-US" altLang="zh-TW" sz="2400" dirty="0"/>
              <a:t>OP</a:t>
            </a:r>
            <a:r>
              <a:rPr lang="zh-TW" altLang="en-US" sz="2400" dirty="0"/>
              <a:t>的歷史資料</a:t>
            </a:r>
            <a:r>
              <a:rPr lang="en-US" altLang="zh-TW" sz="2400" dirty="0"/>
              <a:t>,</a:t>
            </a:r>
            <a:r>
              <a:rPr lang="zh-TW" altLang="en-US" sz="2400" dirty="0"/>
              <a:t>只有當期的單一樣本</a:t>
            </a:r>
            <a:r>
              <a:rPr lang="en-US" altLang="zh-TW" sz="2400" dirty="0"/>
              <a:t>,</a:t>
            </a:r>
            <a:r>
              <a:rPr lang="zh-TW" altLang="en-US" sz="2400" dirty="0"/>
              <a:t>而我需要的是過去各期不同樣本的資料以求得漲跌機率</a:t>
            </a:r>
            <a:endParaRPr lang="en-US" altLang="zh-TW" sz="2400" dirty="0"/>
          </a:p>
          <a:p>
            <a:r>
              <a:rPr lang="zh-TW" altLang="en-US" sz="2400" dirty="0"/>
              <a:t>現在的</a:t>
            </a:r>
            <a:r>
              <a:rPr lang="en-US" altLang="zh-TW" sz="2400" dirty="0"/>
              <a:t>VIX</a:t>
            </a:r>
            <a:r>
              <a:rPr lang="zh-TW" altLang="en-US" sz="2400" dirty="0"/>
              <a:t>是</a:t>
            </a:r>
            <a:r>
              <a:rPr lang="en-US" altLang="zh-TW" sz="2400" dirty="0"/>
              <a:t>16</a:t>
            </a:r>
            <a:r>
              <a:rPr lang="zh-TW" altLang="en-US" sz="2400" dirty="0"/>
              <a:t>相較過去四年的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處於平均水準</a:t>
            </a:r>
            <a:r>
              <a:rPr lang="en-US" altLang="zh-TW" sz="2400" dirty="0"/>
              <a:t>,</a:t>
            </a:r>
            <a:r>
              <a:rPr lang="zh-TW" altLang="en-US" sz="2400" dirty="0"/>
              <a:t>加上過去四年的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也處於一個區間</a:t>
            </a:r>
            <a:endParaRPr lang="en-US" altLang="zh-TW" sz="2400" dirty="0"/>
          </a:p>
          <a:p>
            <a:r>
              <a:rPr lang="zh-TW" altLang="en-US" sz="2400" dirty="0"/>
              <a:t>因此用過去歷史台指資料求波動率密度函數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9FF77-5967-43AB-8C3B-6BB3606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48" y="1690688"/>
            <a:ext cx="462181" cy="5199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B6214C-FA92-43B0-AE25-59345A05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" y="4224130"/>
            <a:ext cx="11439939" cy="2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0B27C-4999-42E4-BB84-9169323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回到剛剛的策略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B72F6-FFD4-456B-8121-5B976EBA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買</a:t>
            </a:r>
            <a:r>
              <a:rPr lang="en-US" altLang="zh-TW" sz="2000" dirty="0"/>
              <a:t>10150put,</a:t>
            </a:r>
            <a:r>
              <a:rPr lang="zh-TW" altLang="en-US" sz="2000" dirty="0"/>
              <a:t>賣</a:t>
            </a:r>
            <a:r>
              <a:rPr lang="en-US" altLang="zh-TW" sz="2000" dirty="0"/>
              <a:t>10000put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10150</a:t>
            </a:r>
            <a:r>
              <a:rPr lang="zh-TW" altLang="en-US" sz="2000" dirty="0"/>
              <a:t>以上時</a:t>
            </a:r>
            <a:endParaRPr lang="en-US" altLang="zh-TW" sz="2000" dirty="0"/>
          </a:p>
          <a:p>
            <a:pPr lvl="1"/>
            <a:r>
              <a:rPr lang="zh-TW" altLang="en-US" sz="2000" dirty="0"/>
              <a:t>兩者都歸</a:t>
            </a:r>
            <a:r>
              <a:rPr lang="en-US" altLang="zh-TW" sz="2000" dirty="0"/>
              <a:t>0</a:t>
            </a:r>
          </a:p>
          <a:p>
            <a:pPr lvl="1"/>
            <a:r>
              <a:rPr lang="zh-TW" altLang="en-US" sz="2000" dirty="0"/>
              <a:t>會有最大虧損</a:t>
            </a:r>
            <a:r>
              <a:rPr lang="en-US" altLang="zh-TW" sz="2000" dirty="0"/>
              <a:t>27.5-11=16.5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10000</a:t>
            </a:r>
            <a:r>
              <a:rPr lang="zh-TW" altLang="en-US" sz="2000" dirty="0"/>
              <a:t>以下時</a:t>
            </a:r>
            <a:r>
              <a:rPr lang="en-US" altLang="zh-TW" sz="2000" dirty="0"/>
              <a:t>,</a:t>
            </a:r>
            <a:r>
              <a:rPr lang="zh-TW" altLang="en-US" sz="2000" dirty="0"/>
              <a:t>假設為</a:t>
            </a:r>
            <a:r>
              <a:rPr lang="en-US" altLang="zh-TW" sz="2000" dirty="0"/>
              <a:t>x</a:t>
            </a:r>
          </a:p>
          <a:p>
            <a:pPr lvl="1"/>
            <a:r>
              <a:rPr lang="en-US" altLang="zh-TW" sz="2000" dirty="0"/>
              <a:t>10150put</a:t>
            </a:r>
            <a:r>
              <a:rPr lang="zh-TW" altLang="en-US" sz="2000" dirty="0"/>
              <a:t>價格</a:t>
            </a:r>
            <a:r>
              <a:rPr lang="en-US" altLang="zh-TW" sz="2000" dirty="0"/>
              <a:t>=10150-x;</a:t>
            </a:r>
            <a:r>
              <a:rPr lang="zh-TW" altLang="en-US" sz="2000" dirty="0"/>
              <a:t>獲利等於</a:t>
            </a:r>
            <a:r>
              <a:rPr lang="en-US" altLang="zh-TW" sz="2000" dirty="0"/>
              <a:t>10150-x-27.5</a:t>
            </a:r>
          </a:p>
          <a:p>
            <a:pPr lvl="1"/>
            <a:r>
              <a:rPr lang="en-US" altLang="zh-TW" sz="2000" dirty="0"/>
              <a:t>10000put</a:t>
            </a:r>
            <a:r>
              <a:rPr lang="zh-TW" altLang="en-US" sz="2000" dirty="0"/>
              <a:t>價格等於</a:t>
            </a:r>
            <a:r>
              <a:rPr lang="en-US" altLang="zh-TW" sz="2000" dirty="0"/>
              <a:t>10000-x;</a:t>
            </a:r>
            <a:r>
              <a:rPr lang="zh-TW" altLang="en-US" sz="2000" dirty="0"/>
              <a:t>虧損等於</a:t>
            </a:r>
            <a:r>
              <a:rPr lang="en-US" altLang="zh-TW" sz="2000" dirty="0"/>
              <a:t>10000-x-11</a:t>
            </a:r>
          </a:p>
          <a:p>
            <a:pPr lvl="1"/>
            <a:r>
              <a:rPr lang="zh-TW" altLang="en-US" sz="2000" dirty="0"/>
              <a:t>會有最大獲利</a:t>
            </a:r>
            <a:r>
              <a:rPr lang="en-US" altLang="zh-TW" sz="2000" dirty="0"/>
              <a:t>[(10150-x)-27.5]-[(10000-x)-11]=133.5</a:t>
            </a:r>
          </a:p>
          <a:p>
            <a:r>
              <a:rPr lang="zh-TW" altLang="en-US" sz="2000" dirty="0"/>
              <a:t>損平點</a:t>
            </a:r>
            <a:r>
              <a:rPr lang="en-US" altLang="zh-TW" sz="2000" dirty="0"/>
              <a:t>:10134</a:t>
            </a:r>
          </a:p>
          <a:p>
            <a:r>
              <a:rPr lang="zh-TW" altLang="en-US" sz="2000" dirty="0"/>
              <a:t>是一個波動率大會賺錢的策略</a:t>
            </a:r>
            <a:endParaRPr lang="en-US" altLang="zh-TW" sz="2000" dirty="0"/>
          </a:p>
          <a:p>
            <a:r>
              <a:rPr lang="zh-TW" altLang="en-US" sz="2000" dirty="0"/>
              <a:t>因此我們會需要漲跌幅的機率密度函數求得期望值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16B7B-C790-4A09-967B-5C1A4C7B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8061"/>
            <a:ext cx="3395870" cy="21486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D14B5D-FBFB-4197-81CF-ED8F24DE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66" y="133591"/>
            <a:ext cx="3794764" cy="18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1269</Words>
  <Application>Microsoft Office PowerPoint</Application>
  <PresentationFormat>寬螢幕</PresentationFormat>
  <Paragraphs>172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台指波動  李泓慶 林家緯 </vt:lpstr>
      <vt:lpstr>名詞複習</vt:lpstr>
      <vt:lpstr>名詞複習</vt:lpstr>
      <vt:lpstr>因為不同履約價有不同的隱波</vt:lpstr>
      <vt:lpstr>期權微笑</vt:lpstr>
      <vt:lpstr>台指選隱波微笑</vt:lpstr>
      <vt:lpstr>昨天5/23台指收盤10310</vt:lpstr>
      <vt:lpstr>策略</vt:lpstr>
      <vt:lpstr>回到剛剛的策略</vt:lpstr>
      <vt:lpstr>GARCH</vt:lpstr>
      <vt:lpstr>波動的機率密度函數</vt:lpstr>
      <vt:lpstr>期望值</vt:lpstr>
      <vt:lpstr>小結</vt:lpstr>
      <vt:lpstr>小結-賺的是誰的錢?</vt:lpstr>
      <vt:lpstr>補充</vt:lpstr>
      <vt:lpstr>BS複習</vt:lpstr>
      <vt:lpstr>EWMA</vt:lpstr>
      <vt:lpstr>若GARCH(6天)</vt:lpstr>
      <vt:lpstr>波動的機率密度函數</vt:lpstr>
      <vt:lpstr>附錄的附錄</vt:lpstr>
      <vt:lpstr>台指期4/8~5/10價格圖</vt:lpstr>
      <vt:lpstr>10800call</vt:lpstr>
      <vt:lpstr>10900call</vt:lpstr>
      <vt:lpstr>11000call</vt:lpstr>
      <vt:lpstr>11100call</vt:lpstr>
      <vt:lpstr>價差(實際-預測)10800,10900</vt:lpstr>
      <vt:lpstr>價差(實際-預測)11000,11100</vt:lpstr>
      <vt:lpstr>台指期4/8~5/10價格圖</vt:lpstr>
      <vt:lpstr>初步結論</vt:lpstr>
      <vt:lpstr>檢定結論</vt:lpstr>
      <vt:lpstr>PowerPoint 簡報</vt:lpstr>
      <vt:lpstr>小波降躁,參數D4,level5</vt:lpstr>
      <vt:lpstr>小波</vt:lpstr>
      <vt:lpstr>PowerPoint 簡報</vt:lpstr>
      <vt:lpstr>PowerPoint 簡報</vt:lpstr>
      <vt:lpstr>日波動轉其它周期波動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期權微笑  林家緯 李泓慶 </dc:title>
  <dc:creator>蝸牛學家</dc:creator>
  <cp:lastModifiedBy>Windows 使用者</cp:lastModifiedBy>
  <cp:revision>16</cp:revision>
  <dcterms:created xsi:type="dcterms:W3CDTF">2019-05-23T15:33:03Z</dcterms:created>
  <dcterms:modified xsi:type="dcterms:W3CDTF">2019-12-31T11:35:28Z</dcterms:modified>
</cp:coreProperties>
</file>